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1" r:id="rId3"/>
    <p:sldId id="260" r:id="rId4"/>
    <p:sldId id="263" r:id="rId5"/>
    <p:sldId id="262" r:id="rId6"/>
    <p:sldId id="265" r:id="rId7"/>
    <p:sldId id="264" r:id="rId8"/>
    <p:sldId id="266" r:id="rId9"/>
    <p:sldId id="267" r:id="rId10"/>
    <p:sldId id="268" r:id="rId1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09.11.2021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09.11.2021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09.11.2021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09.11.2021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09.11.2021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09.11.2021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09.11.2021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2.jpeg"/><Relationship Id="rId5" Type="http://schemas.openxmlformats.org/officeDocument/2006/relationships/image" Target="../media/image21.jpeg"/><Relationship Id="rId4" Type="http://schemas.openxmlformats.org/officeDocument/2006/relationships/image" Target="../media/image20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im0-tub-ru.yandex.net/i?id=5ee2ef2f94e85ae4897743c7d56374b7-l&amp;n=1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0031487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20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Муниципальное бюджетное общеобразовательное учреждение средняя общеобразовательная школа № 20 </a:t>
            </a:r>
            <a:r>
              <a:rPr lang="ru-RU" sz="20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им.Н.И.Ходенко</a:t>
            </a:r>
            <a:r>
              <a:rPr lang="ru-RU" sz="20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муниципального образования город-курорт Геленджик</a:t>
            </a:r>
            <a:endParaRPr lang="ru-RU" sz="2000" dirty="0">
              <a:solidFill>
                <a:schemeClr val="bg1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КРАЕВОЙ КОНКУРС</a:t>
            </a:r>
          </a:p>
          <a:p>
            <a:pPr algn="ctr"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«РОДНОЙ СВОЙ КРАЙ, ЛЮБИ И ЗНАЙ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»</a:t>
            </a:r>
          </a:p>
          <a:p>
            <a:pPr algn="ctr">
              <a:buNone/>
            </a:pP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Тема: «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РАДЕТЕЛИ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ЗЕМЛИ  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ГЕЛЕНДЖИКСКОЙ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…-ПОЧЕТНОГО  ЗВАНИЯ ДОСТОЙНЫ…»</a:t>
            </a:r>
          </a:p>
          <a:p>
            <a:pPr algn="ctr">
              <a:buNone/>
            </a:pPr>
            <a:endParaRPr lang="ru-RU" sz="2400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endParaRPr lang="ru-RU" sz="2400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endParaRPr lang="ru-RU" sz="2400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с.Пшада</a:t>
            </a: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im0-tub-ru.yandex.net/i?id=5ee2ef2f94e85ae4897743c7d56374b7-l&amp;n=1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0031487" cy="6858000"/>
          </a:xfrm>
          <a:prstGeom prst="rect">
            <a:avLst/>
          </a:prstGeom>
          <a:noFill/>
        </p:spPr>
      </p:pic>
      <p:sp>
        <p:nvSpPr>
          <p:cNvPr id="7" name="Прямоугольник 6"/>
          <p:cNvSpPr/>
          <p:nvPr/>
        </p:nvSpPr>
        <p:spPr>
          <a:xfrm>
            <a:off x="611560" y="2967335"/>
            <a:ext cx="8532440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i="1" dirty="0" smtClean="0"/>
          </a:p>
          <a:p>
            <a:endParaRPr lang="ru-RU" i="1" dirty="0" smtClean="0"/>
          </a:p>
          <a:p>
            <a:endParaRPr lang="ru-RU" i="1" dirty="0" smtClean="0"/>
          </a:p>
          <a:p>
            <a:endParaRPr lang="ru-RU" i="1" dirty="0" smtClean="0"/>
          </a:p>
          <a:p>
            <a:endParaRPr lang="ru-RU" i="1" dirty="0" smtClean="0"/>
          </a:p>
          <a:p>
            <a:endParaRPr lang="ru-RU" i="1" dirty="0" smtClean="0"/>
          </a:p>
          <a:p>
            <a:endParaRPr lang="ru-RU" i="1" dirty="0" smtClean="0"/>
          </a:p>
          <a:p>
            <a:endParaRPr lang="ru-RU" i="1" dirty="0" smtClean="0"/>
          </a:p>
          <a:p>
            <a:endParaRPr lang="ru-RU" i="1" dirty="0" smtClean="0"/>
          </a:p>
        </p:txBody>
      </p:sp>
      <p:pic>
        <p:nvPicPr>
          <p:cNvPr id="6" name="Рисунок 5" descr="пш74шамак молодость"/>
          <p:cNvPicPr/>
          <p:nvPr/>
        </p:nvPicPr>
        <p:blipFill>
          <a:blip r:embed="rId3" cstate="print">
            <a:lum contrast="20000"/>
          </a:blip>
          <a:srcRect l="1488" t="7323" r="8788" b="4552"/>
          <a:stretch>
            <a:fillRect/>
          </a:stretch>
        </p:blipFill>
        <p:spPr bwMode="auto">
          <a:xfrm>
            <a:off x="899592" y="1340768"/>
            <a:ext cx="2405173" cy="339178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Рисунок 8" descr="пш53вас ник харл"/>
          <p:cNvPicPr/>
          <p:nvPr/>
        </p:nvPicPr>
        <p:blipFill>
          <a:blip r:embed="rId4" cstate="print">
            <a:lum contrast="20000"/>
          </a:blip>
          <a:srcRect/>
          <a:stretch>
            <a:fillRect/>
          </a:stretch>
        </p:blipFill>
        <p:spPr bwMode="auto">
          <a:xfrm>
            <a:off x="3707904" y="1268760"/>
            <a:ext cx="2546769" cy="384172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" name="Рисунок 9" descr="пш64шамак юная"/>
          <p:cNvPicPr/>
          <p:nvPr/>
        </p:nvPicPr>
        <p:blipFill>
          <a:blip r:embed="rId5" cstate="print">
            <a:lum bright="-40000" contrast="60000"/>
          </a:blip>
          <a:srcRect/>
          <a:stretch>
            <a:fillRect/>
          </a:stretch>
        </p:blipFill>
        <p:spPr bwMode="auto">
          <a:xfrm>
            <a:off x="6516216" y="764704"/>
            <a:ext cx="2929181" cy="410416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1" name="Прямоугольник 10"/>
          <p:cNvSpPr/>
          <p:nvPr/>
        </p:nvSpPr>
        <p:spPr>
          <a:xfrm>
            <a:off x="1043608" y="2828836"/>
            <a:ext cx="8568952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buNone/>
            </a:pPr>
            <a:endParaRPr lang="ru-RU" b="1" i="1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endParaRPr lang="ru-RU" b="1" i="1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endParaRPr lang="ru-RU" b="1" i="1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endParaRPr lang="ru-RU" b="1" i="1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endParaRPr lang="ru-RU" b="1" i="1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endParaRPr lang="ru-RU" b="1" i="1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endParaRPr lang="ru-RU" b="1" i="1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endParaRPr lang="ru-RU" b="1" i="1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endParaRPr lang="ru-RU" b="1" i="1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endParaRPr lang="ru-RU" b="1" i="1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r>
              <a:rPr lang="ru-RU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Шамакина</a:t>
            </a:r>
            <a:r>
              <a:rPr lang="ru-RU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Ангелина Петровна - родилась 20 августа 1944года в станице Фастовецкой   </a:t>
            </a:r>
            <a:r>
              <a:rPr lang="ru-RU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Тихорецкого</a:t>
            </a:r>
            <a:r>
              <a:rPr lang="ru-RU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района Краснодарского края</a:t>
            </a:r>
            <a:endParaRPr lang="ru-RU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im0-tub-ru.yandex.net/i?id=5ee2ef2f94e85ae4897743c7d56374b7-l&amp;n=1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0031487" cy="6858000"/>
          </a:xfrm>
          <a:prstGeom prst="rect">
            <a:avLst/>
          </a:prstGeom>
          <a:noFill/>
        </p:spPr>
      </p:pic>
      <p:sp>
        <p:nvSpPr>
          <p:cNvPr id="7" name="Прямоугольник 6"/>
          <p:cNvSpPr/>
          <p:nvPr/>
        </p:nvSpPr>
        <p:spPr>
          <a:xfrm>
            <a:off x="611560" y="2967335"/>
            <a:ext cx="8532440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i="1" dirty="0" smtClean="0"/>
          </a:p>
          <a:p>
            <a:endParaRPr lang="ru-RU" i="1" dirty="0" smtClean="0"/>
          </a:p>
          <a:p>
            <a:endParaRPr lang="ru-RU" i="1" dirty="0" smtClean="0"/>
          </a:p>
          <a:p>
            <a:endParaRPr lang="ru-RU" i="1" dirty="0" smtClean="0"/>
          </a:p>
          <a:p>
            <a:endParaRPr lang="ru-RU" i="1" dirty="0" smtClean="0"/>
          </a:p>
          <a:p>
            <a:endParaRPr lang="ru-RU" i="1" dirty="0" smtClean="0"/>
          </a:p>
          <a:p>
            <a:endParaRPr lang="ru-RU" i="1" dirty="0" smtClean="0"/>
          </a:p>
          <a:p>
            <a:endParaRPr lang="ru-RU" i="1" dirty="0" smtClean="0"/>
          </a:p>
          <a:p>
            <a:endParaRPr lang="ru-RU" i="1" dirty="0" smtClean="0"/>
          </a:p>
        </p:txBody>
      </p:sp>
      <p:sp>
        <p:nvSpPr>
          <p:cNvPr id="10" name="Прямоугольник 9"/>
          <p:cNvSpPr/>
          <p:nvPr/>
        </p:nvSpPr>
        <p:spPr>
          <a:xfrm>
            <a:off x="179512" y="2967334"/>
            <a:ext cx="9865096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b="1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b="1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b="1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b="1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b="1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b="1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b="1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b="1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b="1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b="1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С </a:t>
            </a:r>
            <a:r>
              <a:rPr lang="ru-RU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1961 по 1966год училась в Краснодарском государственном педагогическом институте </a:t>
            </a:r>
            <a:r>
              <a:rPr lang="ru-RU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на </a:t>
            </a:r>
            <a:r>
              <a:rPr lang="ru-RU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физмате. </a:t>
            </a:r>
            <a:endParaRPr lang="ru-RU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1" name="Рисунок 10" descr="пш58шамак ап урок"/>
          <p:cNvPicPr/>
          <p:nvPr/>
        </p:nvPicPr>
        <p:blipFill>
          <a:blip r:embed="rId3" cstate="print">
            <a:lum bright="-20000"/>
          </a:blip>
          <a:srcRect/>
          <a:stretch>
            <a:fillRect/>
          </a:stretch>
        </p:blipFill>
        <p:spPr bwMode="auto">
          <a:xfrm>
            <a:off x="4761171" y="2636912"/>
            <a:ext cx="4382829" cy="288032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2" name="Содержимое 4" descr="пш63шамак демонстр"/>
          <p:cNvPicPr>
            <a:picLocks/>
          </p:cNvPicPr>
          <p:nvPr/>
        </p:nvPicPr>
        <p:blipFill>
          <a:blip r:embed="rId4" cstate="print">
            <a:lum contrast="40000"/>
          </a:blip>
          <a:srcRect/>
          <a:stretch>
            <a:fillRect/>
          </a:stretch>
        </p:blipFill>
        <p:spPr bwMode="auto">
          <a:xfrm>
            <a:off x="395536" y="476672"/>
            <a:ext cx="5364480" cy="263347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im0-tub-ru.yandex.net/i?id=5ee2ef2f94e85ae4897743c7d56374b7-l&amp;n=1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0031487" cy="6858000"/>
          </a:xfrm>
          <a:prstGeom prst="rect">
            <a:avLst/>
          </a:prstGeom>
          <a:noFill/>
        </p:spPr>
      </p:pic>
      <p:sp>
        <p:nvSpPr>
          <p:cNvPr id="7" name="Прямоугольник 6"/>
          <p:cNvSpPr/>
          <p:nvPr/>
        </p:nvSpPr>
        <p:spPr>
          <a:xfrm>
            <a:off x="611560" y="2967335"/>
            <a:ext cx="8532440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i="1" dirty="0" smtClean="0"/>
          </a:p>
          <a:p>
            <a:endParaRPr lang="ru-RU" i="1" dirty="0" smtClean="0"/>
          </a:p>
          <a:p>
            <a:endParaRPr lang="ru-RU" i="1" dirty="0" smtClean="0"/>
          </a:p>
          <a:p>
            <a:endParaRPr lang="ru-RU" i="1" dirty="0" smtClean="0"/>
          </a:p>
          <a:p>
            <a:endParaRPr lang="ru-RU" i="1" dirty="0" smtClean="0"/>
          </a:p>
          <a:p>
            <a:endParaRPr lang="ru-RU" i="1" dirty="0" smtClean="0"/>
          </a:p>
          <a:p>
            <a:endParaRPr lang="ru-RU" i="1" dirty="0" smtClean="0"/>
          </a:p>
          <a:p>
            <a:endParaRPr lang="ru-RU" i="1" dirty="0" smtClean="0"/>
          </a:p>
          <a:p>
            <a:endParaRPr lang="ru-RU" i="1" dirty="0" smtClean="0"/>
          </a:p>
        </p:txBody>
      </p:sp>
      <p:sp>
        <p:nvSpPr>
          <p:cNvPr id="4" name="Прямоугольник 3"/>
          <p:cNvSpPr/>
          <p:nvPr/>
        </p:nvSpPr>
        <p:spPr>
          <a:xfrm>
            <a:off x="323528" y="2690336"/>
            <a:ext cx="9361040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buNone/>
            </a:pPr>
            <a:endParaRPr lang="ru-RU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endParaRPr lang="ru-RU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endParaRPr lang="ru-RU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endParaRPr lang="ru-RU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endParaRPr lang="ru-RU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endParaRPr lang="ru-RU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endParaRPr lang="ru-RU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endParaRPr lang="ru-RU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endParaRPr lang="ru-RU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endParaRPr lang="ru-RU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endParaRPr lang="ru-RU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r>
              <a:rPr lang="ru-RU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В1965 </a:t>
            </a:r>
            <a:r>
              <a:rPr lang="ru-RU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г. вышла замуж за студента исторического факультета нашего института </a:t>
            </a:r>
            <a:r>
              <a:rPr lang="ru-RU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Шамакина</a:t>
            </a:r>
            <a:r>
              <a:rPr lang="ru-RU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Василия Александровича. В  1966 году  окончили институт, и были направлены на работу в Дагестан.</a:t>
            </a:r>
            <a:endParaRPr lang="ru-RU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Рисунок 4" descr="пш73шамак класс"/>
          <p:cNvPicPr/>
          <p:nvPr/>
        </p:nvPicPr>
        <p:blipFill>
          <a:blip r:embed="rId3" cstate="print">
            <a:lum contrast="20000"/>
          </a:blip>
          <a:srcRect/>
          <a:stretch>
            <a:fillRect/>
          </a:stretch>
        </p:blipFill>
        <p:spPr bwMode="auto">
          <a:xfrm>
            <a:off x="3131840" y="2996952"/>
            <a:ext cx="3600400" cy="230821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Рисунок 5" descr="пш68шамак анапа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932040" y="260648"/>
            <a:ext cx="4648643" cy="289205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Рисунок 7" descr="пш834шамаквыпуск 1968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23528" y="332656"/>
            <a:ext cx="4320480" cy="288031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im0-tub-ru.yandex.net/i?id=5ee2ef2f94e85ae4897743c7d56374b7-l&amp;n=1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0031487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Прямоугольник 6"/>
          <p:cNvSpPr/>
          <p:nvPr/>
        </p:nvSpPr>
        <p:spPr>
          <a:xfrm>
            <a:off x="611560" y="2967335"/>
            <a:ext cx="8532440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i="1" dirty="0" smtClean="0"/>
          </a:p>
          <a:p>
            <a:endParaRPr lang="ru-RU" i="1" dirty="0" smtClean="0"/>
          </a:p>
          <a:p>
            <a:endParaRPr lang="ru-RU" i="1" dirty="0" smtClean="0"/>
          </a:p>
          <a:p>
            <a:endParaRPr lang="ru-RU" i="1" dirty="0" smtClean="0"/>
          </a:p>
          <a:p>
            <a:endParaRPr lang="ru-RU" i="1" dirty="0" smtClean="0"/>
          </a:p>
          <a:p>
            <a:endParaRPr lang="ru-RU" i="1" dirty="0" smtClean="0"/>
          </a:p>
          <a:p>
            <a:endParaRPr lang="ru-RU" i="1" dirty="0" smtClean="0"/>
          </a:p>
          <a:p>
            <a:endParaRPr lang="ru-RU" i="1" dirty="0" smtClean="0"/>
          </a:p>
          <a:p>
            <a:endParaRPr lang="ru-RU" i="1" dirty="0" smtClean="0"/>
          </a:p>
        </p:txBody>
      </p:sp>
      <p:pic>
        <p:nvPicPr>
          <p:cNvPr id="4" name="Рисунок 3" descr="пш60шамак ап у вдовы Ходенко"/>
          <p:cNvPicPr/>
          <p:nvPr/>
        </p:nvPicPr>
        <p:blipFill>
          <a:blip r:embed="rId3" cstate="print">
            <a:lum contrast="40000"/>
          </a:blip>
          <a:srcRect/>
          <a:stretch>
            <a:fillRect/>
          </a:stretch>
        </p:blipFill>
        <p:spPr bwMode="auto">
          <a:xfrm>
            <a:off x="467545" y="476672"/>
            <a:ext cx="4320480" cy="280831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 descr="пш71шамак волг-д"/>
          <p:cNvPicPr/>
          <p:nvPr/>
        </p:nvPicPr>
        <p:blipFill>
          <a:blip r:embed="rId4" cstate="print">
            <a:lum contrast="20000"/>
          </a:blip>
          <a:srcRect/>
          <a:stretch>
            <a:fillRect/>
          </a:stretch>
        </p:blipFill>
        <p:spPr bwMode="auto">
          <a:xfrm>
            <a:off x="5148064" y="548680"/>
            <a:ext cx="3801051" cy="267940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Рисунок 5" descr="пш68шамак кр-р"/>
          <p:cNvPicPr/>
          <p:nvPr/>
        </p:nvPicPr>
        <p:blipFill>
          <a:blip r:embed="rId5" cstate="print">
            <a:lum bright="-20000" contrast="20000"/>
          </a:blip>
          <a:srcRect/>
          <a:stretch>
            <a:fillRect/>
          </a:stretch>
        </p:blipFill>
        <p:spPr bwMode="auto">
          <a:xfrm>
            <a:off x="3059832" y="3789040"/>
            <a:ext cx="3457796" cy="244548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im0-tub-ru.yandex.net/i?id=5ee2ef2f94e85ae4897743c7d56374b7-l&amp;n=1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0031487" cy="6858000"/>
          </a:xfrm>
          <a:prstGeom prst="rect">
            <a:avLst/>
          </a:prstGeom>
          <a:noFill/>
        </p:spPr>
      </p:pic>
      <p:sp>
        <p:nvSpPr>
          <p:cNvPr id="7" name="Прямоугольник 6"/>
          <p:cNvSpPr/>
          <p:nvPr/>
        </p:nvSpPr>
        <p:spPr>
          <a:xfrm>
            <a:off x="611560" y="2967335"/>
            <a:ext cx="8532440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i="1" dirty="0" smtClean="0"/>
          </a:p>
          <a:p>
            <a:endParaRPr lang="ru-RU" i="1" dirty="0" smtClean="0"/>
          </a:p>
          <a:p>
            <a:endParaRPr lang="ru-RU" i="1" dirty="0" smtClean="0"/>
          </a:p>
          <a:p>
            <a:endParaRPr lang="ru-RU" i="1" dirty="0" smtClean="0"/>
          </a:p>
          <a:p>
            <a:endParaRPr lang="ru-RU" i="1" dirty="0" smtClean="0"/>
          </a:p>
          <a:p>
            <a:endParaRPr lang="ru-RU" i="1" dirty="0" smtClean="0"/>
          </a:p>
          <a:p>
            <a:endParaRPr lang="ru-RU" i="1" dirty="0" smtClean="0"/>
          </a:p>
          <a:p>
            <a:endParaRPr lang="ru-RU" i="1" dirty="0" smtClean="0"/>
          </a:p>
          <a:p>
            <a:endParaRPr lang="ru-RU" i="1" dirty="0" smtClean="0"/>
          </a:p>
        </p:txBody>
      </p:sp>
      <p:pic>
        <p:nvPicPr>
          <p:cNvPr id="4" name="Рисунок 3" descr="пш66шамак две половинки"/>
          <p:cNvPicPr/>
          <p:nvPr/>
        </p:nvPicPr>
        <p:blipFill>
          <a:blip r:embed="rId3" cstate="print">
            <a:lum contrast="40000"/>
          </a:blip>
          <a:srcRect/>
          <a:stretch>
            <a:fillRect/>
          </a:stretch>
        </p:blipFill>
        <p:spPr bwMode="auto">
          <a:xfrm>
            <a:off x="395536" y="188640"/>
            <a:ext cx="2672095" cy="405100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 descr="пш77шамак бльш сем"/>
          <p:cNvPicPr/>
          <p:nvPr/>
        </p:nvPicPr>
        <p:blipFill>
          <a:blip r:embed="rId4" cstate="print">
            <a:lum bright="20000" contrast="20000"/>
          </a:blip>
          <a:srcRect/>
          <a:stretch>
            <a:fillRect/>
          </a:stretch>
        </p:blipFill>
        <p:spPr bwMode="auto">
          <a:xfrm>
            <a:off x="3419872" y="260648"/>
            <a:ext cx="6014528" cy="366823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Рисунок 5" descr="пш59шамак ап урок"/>
          <p:cNvPicPr/>
          <p:nvPr/>
        </p:nvPicPr>
        <p:blipFill>
          <a:blip r:embed="rId5" cstate="print">
            <a:lum bright="20000" contrast="20000"/>
          </a:blip>
          <a:srcRect/>
          <a:stretch>
            <a:fillRect/>
          </a:stretch>
        </p:blipFill>
        <p:spPr bwMode="auto">
          <a:xfrm>
            <a:off x="2195736" y="3212976"/>
            <a:ext cx="4168273" cy="27432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8" name="Прямоугольник 7"/>
          <p:cNvSpPr/>
          <p:nvPr/>
        </p:nvSpPr>
        <p:spPr>
          <a:xfrm>
            <a:off x="467544" y="3244334"/>
            <a:ext cx="9073007" cy="31700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i="1" dirty="0" smtClean="0"/>
              <a:t>.</a:t>
            </a:r>
          </a:p>
          <a:p>
            <a:endParaRPr lang="ru-RU" i="1" dirty="0" smtClean="0"/>
          </a:p>
          <a:p>
            <a:endParaRPr lang="ru-RU" i="1" dirty="0" smtClean="0"/>
          </a:p>
          <a:p>
            <a:endParaRPr lang="ru-RU" i="1" dirty="0" smtClean="0"/>
          </a:p>
          <a:p>
            <a:endParaRPr lang="ru-RU" i="1" dirty="0" smtClean="0"/>
          </a:p>
          <a:p>
            <a:endParaRPr lang="ru-RU" i="1" dirty="0" smtClean="0"/>
          </a:p>
          <a:p>
            <a:endParaRPr lang="ru-RU" i="1" dirty="0" smtClean="0"/>
          </a:p>
          <a:p>
            <a:endParaRPr lang="ru-RU" i="1" dirty="0" smtClean="0"/>
          </a:p>
          <a:p>
            <a:endParaRPr lang="ru-RU" i="1" dirty="0" smtClean="0"/>
          </a:p>
          <a:p>
            <a:endParaRPr lang="ru-RU" i="1" dirty="0" smtClean="0"/>
          </a:p>
          <a:p>
            <a:pPr algn="ctr"/>
            <a:r>
              <a:rPr lang="ru-RU" i="1" dirty="0" smtClean="0"/>
              <a:t> </a:t>
            </a:r>
            <a:r>
              <a:rPr lang="ru-RU" sz="20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В </a:t>
            </a:r>
            <a:r>
              <a:rPr lang="ru-RU" sz="20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Пшаде приехали </a:t>
            </a:r>
            <a:r>
              <a:rPr lang="ru-RU" sz="20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с мужем в 1970году</a:t>
            </a:r>
            <a:endParaRPr lang="ru-RU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im0-tub-ru.yandex.net/i?id=5ee2ef2f94e85ae4897743c7d56374b7-l&amp;n=1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0031487" cy="6858000"/>
          </a:xfrm>
          <a:prstGeom prst="rect">
            <a:avLst/>
          </a:prstGeom>
          <a:noFill/>
        </p:spPr>
      </p:pic>
      <p:sp>
        <p:nvSpPr>
          <p:cNvPr id="7" name="Прямоугольник 6"/>
          <p:cNvSpPr/>
          <p:nvPr/>
        </p:nvSpPr>
        <p:spPr>
          <a:xfrm>
            <a:off x="611560" y="2967335"/>
            <a:ext cx="8532440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i="1" dirty="0" smtClean="0"/>
          </a:p>
          <a:p>
            <a:endParaRPr lang="ru-RU" i="1" dirty="0" smtClean="0"/>
          </a:p>
          <a:p>
            <a:endParaRPr lang="ru-RU" i="1" dirty="0" smtClean="0"/>
          </a:p>
          <a:p>
            <a:endParaRPr lang="ru-RU" i="1" dirty="0" smtClean="0"/>
          </a:p>
          <a:p>
            <a:endParaRPr lang="ru-RU" i="1" dirty="0" smtClean="0"/>
          </a:p>
          <a:p>
            <a:endParaRPr lang="ru-RU" i="1" dirty="0" smtClean="0"/>
          </a:p>
          <a:p>
            <a:endParaRPr lang="ru-RU" i="1" dirty="0" smtClean="0"/>
          </a:p>
          <a:p>
            <a:endParaRPr lang="ru-RU" i="1" dirty="0" smtClean="0"/>
          </a:p>
          <a:p>
            <a:endParaRPr lang="ru-RU" i="1" dirty="0" smtClean="0"/>
          </a:p>
        </p:txBody>
      </p:sp>
      <p:pic>
        <p:nvPicPr>
          <p:cNvPr id="4" name="Рисунок 3" descr="IMG_4888"/>
          <p:cNvPicPr/>
          <p:nvPr/>
        </p:nvPicPr>
        <p:blipFill>
          <a:blip r:embed="rId3" cstate="print">
            <a:lum contrast="20000"/>
          </a:blip>
          <a:srcRect/>
          <a:stretch>
            <a:fillRect/>
          </a:stretch>
        </p:blipFill>
        <p:spPr bwMode="auto">
          <a:xfrm>
            <a:off x="323528" y="260648"/>
            <a:ext cx="4032448" cy="280831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 descr="пш75шамак кдн гел-к"/>
          <p:cNvPicPr/>
          <p:nvPr/>
        </p:nvPicPr>
        <p:blipFill>
          <a:blip r:embed="rId4" cstate="print">
            <a:lum contrast="20000"/>
          </a:blip>
          <a:srcRect/>
          <a:stretch>
            <a:fillRect/>
          </a:stretch>
        </p:blipFill>
        <p:spPr bwMode="auto">
          <a:xfrm>
            <a:off x="2339752" y="3284984"/>
            <a:ext cx="3877745" cy="252028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Рисунок 5" descr="IMG_4880"/>
          <p:cNvPicPr/>
          <p:nvPr/>
        </p:nvPicPr>
        <p:blipFill>
          <a:blip r:embed="rId5" cstate="print">
            <a:lum contrast="40000"/>
          </a:blip>
          <a:srcRect/>
          <a:stretch>
            <a:fillRect/>
          </a:stretch>
        </p:blipFill>
        <p:spPr bwMode="auto">
          <a:xfrm>
            <a:off x="5148064" y="332656"/>
            <a:ext cx="3995936" cy="280831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8" name="Прямоугольник 7"/>
          <p:cNvSpPr/>
          <p:nvPr/>
        </p:nvSpPr>
        <p:spPr>
          <a:xfrm>
            <a:off x="827584" y="3105834"/>
            <a:ext cx="8856984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i="1" dirty="0" smtClean="0"/>
              <a:t>. </a:t>
            </a:r>
            <a:endParaRPr lang="ru-RU" i="1" dirty="0" smtClean="0"/>
          </a:p>
          <a:p>
            <a:endParaRPr lang="ru-RU" b="1" i="1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b="1" i="1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b="1" i="1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b="1" i="1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b="1" i="1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b="1" i="1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b="1" i="1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b="1" i="1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b="1" i="1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b="1" i="1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В МБОУ СОШ № 20 </a:t>
            </a:r>
            <a:r>
              <a:rPr lang="ru-RU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им.Н.И.Ходенко</a:t>
            </a:r>
            <a:r>
              <a:rPr lang="ru-RU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трудится  </a:t>
            </a:r>
            <a:r>
              <a:rPr lang="ru-RU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с 1970года и по настоящее время. </a:t>
            </a:r>
            <a:endParaRPr lang="ru-RU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im0-tub-ru.yandex.net/i?id=5ee2ef2f94e85ae4897743c7d56374b7-l&amp;n=1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0031487" cy="6858000"/>
          </a:xfrm>
          <a:prstGeom prst="rect">
            <a:avLst/>
          </a:prstGeom>
          <a:noFill/>
        </p:spPr>
      </p:pic>
      <p:sp>
        <p:nvSpPr>
          <p:cNvPr id="7" name="Прямоугольник 6"/>
          <p:cNvSpPr/>
          <p:nvPr/>
        </p:nvSpPr>
        <p:spPr>
          <a:xfrm>
            <a:off x="611560" y="2967335"/>
            <a:ext cx="8532440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i="1" dirty="0" smtClean="0"/>
          </a:p>
          <a:p>
            <a:endParaRPr lang="ru-RU" i="1" dirty="0" smtClean="0"/>
          </a:p>
          <a:p>
            <a:endParaRPr lang="ru-RU" i="1" dirty="0" smtClean="0"/>
          </a:p>
          <a:p>
            <a:endParaRPr lang="ru-RU" i="1" dirty="0" smtClean="0"/>
          </a:p>
          <a:p>
            <a:endParaRPr lang="ru-RU" i="1" dirty="0" smtClean="0"/>
          </a:p>
          <a:p>
            <a:endParaRPr lang="ru-RU" i="1" dirty="0" smtClean="0"/>
          </a:p>
          <a:p>
            <a:endParaRPr lang="ru-RU" i="1" dirty="0" smtClean="0"/>
          </a:p>
          <a:p>
            <a:endParaRPr lang="ru-RU" i="1" dirty="0" smtClean="0"/>
          </a:p>
          <a:p>
            <a:endParaRPr lang="ru-RU" i="1" dirty="0" smtClean="0"/>
          </a:p>
        </p:txBody>
      </p:sp>
      <p:pic>
        <p:nvPicPr>
          <p:cNvPr id="4" name="Рисунок 3" descr="IMG_4897"/>
          <p:cNvPicPr/>
          <p:nvPr/>
        </p:nvPicPr>
        <p:blipFill>
          <a:blip r:embed="rId3" cstate="print">
            <a:lum contrast="20000"/>
          </a:blip>
          <a:srcRect/>
          <a:stretch>
            <a:fillRect/>
          </a:stretch>
        </p:blipFill>
        <p:spPr bwMode="auto">
          <a:xfrm>
            <a:off x="683568" y="260648"/>
            <a:ext cx="3075025" cy="40935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4" descr="IMG_4892"/>
          <p:cNvPicPr/>
          <p:nvPr/>
        </p:nvPicPr>
        <p:blipFill>
          <a:blip r:embed="rId4" cstate="print">
            <a:lum contrast="20000"/>
          </a:blip>
          <a:srcRect/>
          <a:stretch>
            <a:fillRect/>
          </a:stretch>
        </p:blipFill>
        <p:spPr bwMode="auto">
          <a:xfrm>
            <a:off x="4067944" y="260648"/>
            <a:ext cx="3298308" cy="24773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Рисунок 5" descr="пш55 шамак ап удо вет труда"/>
          <p:cNvPicPr/>
          <p:nvPr/>
        </p:nvPicPr>
        <p:blipFill>
          <a:blip r:embed="rId5" cstate="print">
            <a:lum bright="-20000" contrast="20000"/>
          </a:blip>
          <a:srcRect/>
          <a:stretch>
            <a:fillRect/>
          </a:stretch>
        </p:blipFill>
        <p:spPr bwMode="auto">
          <a:xfrm>
            <a:off x="1907704" y="3140968"/>
            <a:ext cx="3372736" cy="28176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Рисунок 7" descr="IMG_4894"/>
          <p:cNvPicPr/>
          <p:nvPr/>
        </p:nvPicPr>
        <p:blipFill>
          <a:blip r:embed="rId6" cstate="print">
            <a:lum contrast="20000"/>
          </a:blip>
          <a:srcRect/>
          <a:stretch>
            <a:fillRect/>
          </a:stretch>
        </p:blipFill>
        <p:spPr bwMode="auto">
          <a:xfrm>
            <a:off x="5724128" y="2852936"/>
            <a:ext cx="3785501" cy="25943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Прямоугольник 8"/>
          <p:cNvSpPr/>
          <p:nvPr/>
        </p:nvSpPr>
        <p:spPr>
          <a:xfrm>
            <a:off x="2543848" y="3244334"/>
            <a:ext cx="4880760" cy="31700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ru-RU" sz="2000" b="1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2000" b="1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2000" b="1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2000" b="1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2000" b="1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2000" b="1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2000" b="1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2000" b="1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2000" b="1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Трудовые </a:t>
            </a:r>
            <a:r>
              <a:rPr lang="ru-RU" sz="20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награды Ангелины Петровны</a:t>
            </a:r>
            <a:endParaRPr lang="ru-RU" sz="20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im0-tub-ru.yandex.net/i?id=5ee2ef2f94e85ae4897743c7d56374b7-l&amp;n=1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0031487" cy="6858000"/>
          </a:xfrm>
          <a:prstGeom prst="rect">
            <a:avLst/>
          </a:prstGeom>
          <a:noFill/>
        </p:spPr>
      </p:pic>
      <p:sp>
        <p:nvSpPr>
          <p:cNvPr id="7" name="Прямоугольник 6"/>
          <p:cNvSpPr/>
          <p:nvPr/>
        </p:nvSpPr>
        <p:spPr>
          <a:xfrm>
            <a:off x="611560" y="2967335"/>
            <a:ext cx="8532440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i="1" dirty="0" smtClean="0"/>
          </a:p>
          <a:p>
            <a:endParaRPr lang="ru-RU" i="1" dirty="0" smtClean="0"/>
          </a:p>
          <a:p>
            <a:endParaRPr lang="ru-RU" i="1" dirty="0" smtClean="0"/>
          </a:p>
          <a:p>
            <a:endParaRPr lang="ru-RU" i="1" dirty="0" smtClean="0"/>
          </a:p>
          <a:p>
            <a:endParaRPr lang="ru-RU" i="1" dirty="0" smtClean="0"/>
          </a:p>
          <a:p>
            <a:endParaRPr lang="ru-RU" i="1" dirty="0" smtClean="0"/>
          </a:p>
          <a:p>
            <a:endParaRPr lang="ru-RU" i="1" dirty="0" smtClean="0"/>
          </a:p>
          <a:p>
            <a:endParaRPr lang="ru-RU" i="1" dirty="0" smtClean="0"/>
          </a:p>
          <a:p>
            <a:endParaRPr lang="ru-RU" i="1" dirty="0" smtClean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im0-tub-ru.yandex.net/i?id=5ee2ef2f94e85ae4897743c7d56374b7-l&amp;n=1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0031487" cy="6858000"/>
          </a:xfrm>
          <a:prstGeom prst="rect">
            <a:avLst/>
          </a:prstGeom>
          <a:noFill/>
        </p:spPr>
      </p:pic>
      <p:sp>
        <p:nvSpPr>
          <p:cNvPr id="7" name="Прямоугольник 6"/>
          <p:cNvSpPr/>
          <p:nvPr/>
        </p:nvSpPr>
        <p:spPr>
          <a:xfrm>
            <a:off x="611560" y="2967335"/>
            <a:ext cx="8532440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i="1" dirty="0" smtClean="0"/>
          </a:p>
          <a:p>
            <a:endParaRPr lang="ru-RU" i="1" dirty="0" smtClean="0"/>
          </a:p>
          <a:p>
            <a:endParaRPr lang="ru-RU" i="1" dirty="0" smtClean="0"/>
          </a:p>
          <a:p>
            <a:endParaRPr lang="ru-RU" i="1" dirty="0" smtClean="0"/>
          </a:p>
          <a:p>
            <a:endParaRPr lang="ru-RU" i="1" dirty="0" smtClean="0"/>
          </a:p>
          <a:p>
            <a:endParaRPr lang="ru-RU" i="1" dirty="0" smtClean="0"/>
          </a:p>
          <a:p>
            <a:endParaRPr lang="ru-RU" i="1" dirty="0" smtClean="0"/>
          </a:p>
          <a:p>
            <a:endParaRPr lang="ru-RU" i="1" dirty="0" smtClean="0"/>
          </a:p>
          <a:p>
            <a:endParaRPr lang="ru-RU" i="1" dirty="0" smtClean="0"/>
          </a:p>
        </p:txBody>
      </p:sp>
      <p:sp>
        <p:nvSpPr>
          <p:cNvPr id="4" name="Прямоугольник 3"/>
          <p:cNvSpPr/>
          <p:nvPr/>
        </p:nvSpPr>
        <p:spPr>
          <a:xfrm>
            <a:off x="3379205" y="3244334"/>
            <a:ext cx="4804905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Спасибо за внимание!</a:t>
            </a:r>
            <a:endParaRPr lang="ru-RU" sz="36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52</TotalTime>
  <Words>126</Words>
  <Application>Microsoft Office PowerPoint</Application>
  <PresentationFormat>Экран (4:3)</PresentationFormat>
  <Paragraphs>141</Paragraphs>
  <Slides>10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1" baseType="lpstr">
      <vt:lpstr>Тема Office</vt:lpstr>
      <vt:lpstr>Муниципальное бюджетное общеобразовательное учреждение средняя общеобразовательная школа № 20 им.Н.И.Ходенко муниципального образования город-курорт Геленджик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Муниципальное бюджетное общеобразовательное учреждение средняя общеобразовательная школа № 20 им.Н.И.Ходенко муниципального образования город-курорт Геленджик</dc:title>
  <dc:creator>Digital.Life</dc:creator>
  <cp:lastModifiedBy>Digital.Life</cp:lastModifiedBy>
  <cp:revision>7</cp:revision>
  <dcterms:created xsi:type="dcterms:W3CDTF">2021-11-09T17:04:47Z</dcterms:created>
  <dcterms:modified xsi:type="dcterms:W3CDTF">2021-11-09T18:07:46Z</dcterms:modified>
</cp:coreProperties>
</file>