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7" r:id="rId3"/>
    <p:sldId id="266" r:id="rId4"/>
    <p:sldId id="268" r:id="rId5"/>
    <p:sldId id="270" r:id="rId6"/>
    <p:sldId id="269" r:id="rId7"/>
    <p:sldId id="265" r:id="rId8"/>
    <p:sldId id="256" r:id="rId9"/>
    <p:sldId id="257" r:id="rId10"/>
    <p:sldId id="263" r:id="rId11"/>
    <p:sldId id="262" r:id="rId12"/>
    <p:sldId id="261" r:id="rId13"/>
    <p:sldId id="260" r:id="rId14"/>
    <p:sldId id="259" r:id="rId15"/>
    <p:sldId id="258" r:id="rId16"/>
    <p:sldId id="264" r:id="rId17"/>
    <p:sldId id="271" r:id="rId18"/>
    <p:sldId id="272" r:id="rId19"/>
    <p:sldId id="273" r:id="rId20"/>
    <p:sldId id="274" r:id="rId21"/>
    <p:sldId id="276" r:id="rId22"/>
    <p:sldId id="27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660"/>
  </p:normalViewPr>
  <p:slideViewPr>
    <p:cSldViewPr>
      <p:cViewPr varScale="1">
        <p:scale>
          <a:sx n="68" d="100"/>
          <a:sy n="68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84784"/>
            <a:ext cx="7772400" cy="3384375"/>
          </a:xfrm>
        </p:spPr>
        <p:txBody>
          <a:bodyPr>
            <a:normAutofit/>
          </a:bodyPr>
          <a:lstStyle/>
          <a:p>
            <a:r>
              <a:rPr lang="ru-RU" b="1" dirty="0"/>
              <a:t>День отца в 2021 году в России: история и традиции праздника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944816" cy="1440160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Подготовила: Хакимова </a:t>
            </a:r>
            <a:r>
              <a:rPr lang="ru-RU" sz="1800" dirty="0" err="1" smtClean="0">
                <a:solidFill>
                  <a:schemeClr val="tx1"/>
                </a:solidFill>
              </a:rPr>
              <a:t>Инзиля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Наилевна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воспитатель</a:t>
            </a: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endParaRPr lang="ru-RU" sz="1400">
              <a:solidFill>
                <a:schemeClr val="tx1"/>
              </a:solidFill>
            </a:endParaRPr>
          </a:p>
          <a:p>
            <a:r>
              <a:rPr lang="ru-RU" sz="1400" smtClean="0">
                <a:solidFill>
                  <a:schemeClr val="tx1"/>
                </a:solidFill>
              </a:rPr>
              <a:t>2021год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40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700808"/>
            <a:ext cx="7774632" cy="3240359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/>
              <a:t>Цель: </a:t>
            </a:r>
            <a:r>
              <a:rPr lang="ru-RU" sz="3200" dirty="0" smtClean="0"/>
              <a:t>создать </a:t>
            </a:r>
            <a:r>
              <a:rPr lang="ru-RU" sz="3200" dirty="0"/>
              <a:t>условия для формирования у детей правильного и положительного социального статуса отца в </a:t>
            </a:r>
            <a:r>
              <a:rPr lang="ru-RU" sz="3200" dirty="0" smtClean="0"/>
              <a:t>семье.</a:t>
            </a:r>
            <a:br>
              <a:rPr lang="ru-RU" sz="3200" dirty="0" smtClean="0"/>
            </a:br>
            <a:r>
              <a:rPr lang="ru-RU" sz="3200" b="1" dirty="0" smtClean="0"/>
              <a:t>Задачи: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-расширить представление детей о празднике: «День отца».</a:t>
            </a:r>
            <a:br>
              <a:rPr lang="ru-RU" sz="3200" dirty="0" smtClean="0"/>
            </a:br>
            <a:r>
              <a:rPr lang="ru-RU" sz="3200" dirty="0" smtClean="0"/>
              <a:t>- развивать взаимоотношения родителей и детей</a:t>
            </a:r>
            <a:r>
              <a:rPr lang="ru-RU" sz="3200" smtClean="0"/>
              <a:t>, </a:t>
            </a:r>
            <a:r>
              <a:rPr lang="ru-RU" sz="3200" smtClean="0"/>
              <a:t>совместные </a:t>
            </a:r>
            <a:r>
              <a:rPr lang="ru-RU" sz="3200" dirty="0" smtClean="0"/>
              <a:t>прогулки, путешествия;</a:t>
            </a:r>
            <a:br>
              <a:rPr lang="ru-RU" sz="3200" dirty="0" smtClean="0"/>
            </a:br>
            <a:r>
              <a:rPr lang="ru-RU" sz="3200" dirty="0" smtClean="0"/>
              <a:t>-воспитание патриотизма.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944816" cy="144016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\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8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https://s1.stc.all.kpcdn.net/putevoditel/projectid_346574/images/tild3934-3363-4663-b565-636161343164__2603199nnjj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53" y="1916832"/>
            <a:ext cx="5832648" cy="338437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619723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04664"/>
            <a:ext cx="7704856" cy="523413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День отца — праздник в России сравнительно новый, совсем недавно получивший официальный статус. </a:t>
            </a:r>
            <a:endParaRPr lang="ru-RU" sz="2800" b="1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25053" y="5661248"/>
            <a:ext cx="6984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Большинство стран мира отмечают </a:t>
            </a:r>
            <a:endParaRPr lang="ru-RU" sz="2800" b="1" dirty="0" smtClean="0"/>
          </a:p>
          <a:p>
            <a:r>
              <a:rPr lang="ru-RU" sz="2800" b="1" dirty="0" smtClean="0"/>
              <a:t>День </a:t>
            </a:r>
            <a:r>
              <a:rPr lang="ru-RU" sz="2800" b="1" dirty="0"/>
              <a:t>пап в третье воскресенье </a:t>
            </a:r>
            <a:r>
              <a:rPr lang="ru-RU" sz="2800" b="1" dirty="0" smtClean="0"/>
              <a:t>лета.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5940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9"/>
            <a:ext cx="8352928" cy="2376263"/>
          </a:xfrm>
        </p:spPr>
        <p:txBody>
          <a:bodyPr>
            <a:noAutofit/>
          </a:bodyPr>
          <a:lstStyle/>
          <a:p>
            <a:r>
              <a:rPr lang="ru-RU" sz="3200" b="1" i="1" dirty="0"/>
              <a:t>В России День отца будут праздновать в третье воскресенье октября — соответствующий указ подписал президент России 4-го октября 2021 года.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dailylenta.ru/site/uploads/posts/2020-12/1609141434_1571744660_0_179_3006_1870_1920x0_80_0_0_2cf4c43dd83bbe78fca3bdd07506d5a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12976"/>
            <a:ext cx="4155683" cy="2736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www.sovotsov.ru/images/news/2021/10/UkazPrezidenta/Photos/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12976"/>
            <a:ext cx="2165221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940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04664"/>
            <a:ext cx="8496944" cy="6696744"/>
          </a:xfrm>
        </p:spPr>
        <p:txBody>
          <a:bodyPr>
            <a:normAutofit fontScale="32500" lnSpcReduction="20000"/>
          </a:bodyPr>
          <a:lstStyle/>
          <a:p>
            <a:r>
              <a:rPr lang="ru-RU" sz="7400" b="1" dirty="0">
                <a:solidFill>
                  <a:schemeClr val="tx1"/>
                </a:solidFill>
              </a:rPr>
              <a:t>История </a:t>
            </a:r>
            <a:r>
              <a:rPr lang="ru-RU" sz="7400" b="1" dirty="0" smtClean="0">
                <a:solidFill>
                  <a:schemeClr val="tx1"/>
                </a:solidFill>
              </a:rPr>
              <a:t>праздника</a:t>
            </a:r>
          </a:p>
          <a:p>
            <a:endParaRPr lang="ru-RU" sz="6000" dirty="0">
              <a:solidFill>
                <a:schemeClr val="tx1"/>
              </a:solidFill>
            </a:endParaRPr>
          </a:p>
          <a:p>
            <a:r>
              <a:rPr lang="ru-RU" sz="4900" b="1" dirty="0">
                <a:solidFill>
                  <a:schemeClr val="tx1"/>
                </a:solidFill>
              </a:rPr>
              <a:t>Началось все в далеком 1909 году в американском городе </a:t>
            </a:r>
            <a:r>
              <a:rPr lang="ru-RU" sz="4900" b="1" dirty="0" err="1">
                <a:solidFill>
                  <a:schemeClr val="tx1"/>
                </a:solidFill>
              </a:rPr>
              <a:t>Спокан</a:t>
            </a:r>
            <a:r>
              <a:rPr lang="ru-RU" sz="4900" b="1" dirty="0">
                <a:solidFill>
                  <a:schemeClr val="tx1"/>
                </a:solidFill>
              </a:rPr>
              <a:t> в штате Вашингтон. На церковной службе по случаю Дня матери местная жительница </a:t>
            </a:r>
            <a:r>
              <a:rPr lang="ru-RU" sz="4900" b="1" dirty="0" err="1">
                <a:solidFill>
                  <a:schemeClr val="tx1"/>
                </a:solidFill>
              </a:rPr>
              <a:t>Сонора</a:t>
            </a:r>
            <a:r>
              <a:rPr lang="ru-RU" sz="4900" b="1" dirty="0">
                <a:solidFill>
                  <a:schemeClr val="tx1"/>
                </a:solidFill>
              </a:rPr>
              <a:t> Луиза Смарт </a:t>
            </a:r>
            <a:r>
              <a:rPr lang="ru-RU" sz="4900" b="1" dirty="0" err="1">
                <a:solidFill>
                  <a:schemeClr val="tx1"/>
                </a:solidFill>
              </a:rPr>
              <a:t>Додд</a:t>
            </a:r>
            <a:r>
              <a:rPr lang="ru-RU" sz="4900" b="1" dirty="0">
                <a:solidFill>
                  <a:schemeClr val="tx1"/>
                </a:solidFill>
              </a:rPr>
              <a:t> задумалась — почему нет подобного праздника для отцов. Мать самой </a:t>
            </a:r>
            <a:r>
              <a:rPr lang="ru-RU" sz="4900" b="1" dirty="0" err="1">
                <a:solidFill>
                  <a:schemeClr val="tx1"/>
                </a:solidFill>
              </a:rPr>
              <a:t>Соноры</a:t>
            </a:r>
            <a:r>
              <a:rPr lang="ru-RU" sz="4900" b="1" dirty="0">
                <a:solidFill>
                  <a:schemeClr val="tx1"/>
                </a:solidFill>
              </a:rPr>
              <a:t> умерла после рождения шестого ребенка. Детей воспитывал отец, Уильям Джексон Смарт, ветеран Гражданской войны. Он стал для своих детей любящим и заботливым родителем и примером для подражания. Женщина создала петицию, в которой расписала, насколько важна роль отца в семье. Местные власти поддержали инициативу. Празднование должно было пройти 5 июня, в день рождения Уильяма Смарта. Но к назначенной дате не успели окончить все приготовления, поэтому праздник перенесли на 19 число. Вскоре идею подхватили и другие города. Ее поддержал даже президент США </a:t>
            </a:r>
            <a:r>
              <a:rPr lang="ru-RU" sz="4900" b="1" dirty="0" err="1">
                <a:solidFill>
                  <a:schemeClr val="tx1"/>
                </a:solidFill>
              </a:rPr>
              <a:t>Калвин</a:t>
            </a:r>
            <a:r>
              <a:rPr lang="ru-RU" sz="4900" b="1" dirty="0">
                <a:solidFill>
                  <a:schemeClr val="tx1"/>
                </a:solidFill>
              </a:rPr>
              <a:t> </a:t>
            </a:r>
            <a:r>
              <a:rPr lang="ru-RU" sz="4900" b="1" dirty="0" err="1">
                <a:solidFill>
                  <a:schemeClr val="tx1"/>
                </a:solidFill>
              </a:rPr>
              <a:t>Кулидж</a:t>
            </a:r>
            <a:r>
              <a:rPr lang="ru-RU" sz="4900" b="1" dirty="0">
                <a:solidFill>
                  <a:schemeClr val="tx1"/>
                </a:solidFill>
              </a:rPr>
              <a:t>. Политик заявил, что подобный праздник только укрепит связь отцов с детьми, и лишним уж точно не будет.</a:t>
            </a:r>
            <a:br>
              <a:rPr lang="ru-RU" sz="4900" b="1" dirty="0">
                <a:solidFill>
                  <a:schemeClr val="tx1"/>
                </a:solidFill>
              </a:rPr>
            </a:br>
            <a:r>
              <a:rPr lang="ru-RU" sz="4900" b="1" dirty="0">
                <a:solidFill>
                  <a:schemeClr val="tx1"/>
                </a:solidFill>
              </a:rPr>
              <a:t/>
            </a:r>
            <a:br>
              <a:rPr lang="ru-RU" sz="4900" b="1" dirty="0">
                <a:solidFill>
                  <a:schemeClr val="tx1"/>
                </a:solidFill>
              </a:rPr>
            </a:br>
            <a:r>
              <a:rPr lang="ru-RU" sz="4900" b="1" dirty="0">
                <a:solidFill>
                  <a:schemeClr val="tx1"/>
                </a:solidFill>
              </a:rPr>
              <a:t>В 1966 году другой президент США, </a:t>
            </a:r>
            <a:r>
              <a:rPr lang="ru-RU" sz="4900" b="1" dirty="0" err="1">
                <a:solidFill>
                  <a:schemeClr val="tx1"/>
                </a:solidFill>
              </a:rPr>
              <a:t>Линдон</a:t>
            </a:r>
            <a:r>
              <a:rPr lang="ru-RU" sz="4900" b="1" dirty="0">
                <a:solidFill>
                  <a:schemeClr val="tx1"/>
                </a:solidFill>
              </a:rPr>
              <a:t> Джонсон, сделал этот день национальным праздником. Именно тогда утвердилась и дата — третье воскресенье июня. Постепенно этот День отца распространился по миру. Сейчас его отмечают в более, чем 30-ти странах, включая Великобританию, Канаду, Францию.</a:t>
            </a:r>
          </a:p>
          <a:p>
            <a:r>
              <a:rPr lang="ru-RU" sz="4900" b="1" dirty="0">
                <a:solidFill>
                  <a:schemeClr val="tx1"/>
                </a:solidFill>
              </a:rPr>
              <a:t>В Россию День отца пришел недавно, и получил официальный статус 4 октября 2021 года вместе с соответствующим Указом Владимира Путина.</a:t>
            </a:r>
            <a:r>
              <a:rPr lang="ru-RU" sz="4900" b="1" u="sng" dirty="0">
                <a:solidFill>
                  <a:schemeClr val="tx1"/>
                </a:solidFill>
              </a:rPr>
              <a:t/>
            </a:r>
            <a:br>
              <a:rPr lang="ru-RU" sz="4900" b="1" u="sng" dirty="0">
                <a:solidFill>
                  <a:schemeClr val="tx1"/>
                </a:solidFill>
              </a:rPr>
            </a:br>
            <a:r>
              <a:rPr lang="ru-RU" sz="4900" b="1" dirty="0">
                <a:solidFill>
                  <a:schemeClr val="tx1"/>
                </a:solidFill>
              </a:rPr>
              <a:t>Интересно, что в некоторых регионах этот день уже много лет как был утвержден законодательно. В числе первопроходцев Череповец, Новосибирск, Волгоградская, Липецкая, Курская и Ульяновская области. В некоторых регионах День отца отмечают в другие даты. Волгоград, например, с 2008 года почитает всех пап 1 ноября, Алтайский край — в последнее воскресенье апреля (с 2009 года).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54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568952" cy="6048672"/>
          </a:xfrm>
        </p:spPr>
        <p:txBody>
          <a:bodyPr>
            <a:normAutofit fontScale="40000" lnSpcReduction="20000"/>
          </a:bodyPr>
          <a:lstStyle/>
          <a:p>
            <a:r>
              <a:rPr lang="ru-RU" sz="5900" b="1" dirty="0">
                <a:solidFill>
                  <a:schemeClr val="tx1"/>
                </a:solidFill>
              </a:rPr>
              <a:t>Традиции </a:t>
            </a:r>
            <a:r>
              <a:rPr lang="ru-RU" sz="5900" b="1" dirty="0" smtClean="0">
                <a:solidFill>
                  <a:schemeClr val="tx1"/>
                </a:solidFill>
              </a:rPr>
              <a:t>праздника</a:t>
            </a:r>
          </a:p>
          <a:p>
            <a:endParaRPr lang="ru-RU" sz="3800" dirty="0">
              <a:solidFill>
                <a:schemeClr val="tx1"/>
              </a:solidFill>
            </a:endParaRPr>
          </a:p>
          <a:p>
            <a:r>
              <a:rPr lang="ru-RU" sz="4500" b="1" dirty="0">
                <a:solidFill>
                  <a:schemeClr val="tx1"/>
                </a:solidFill>
              </a:rPr>
              <a:t>Первое празднование Дня отца в России состоялось в 2014 году. В этот год в Москве прошел фестиваль «Папа </a:t>
            </a:r>
            <a:r>
              <a:rPr lang="ru-RU" sz="4500" b="1" dirty="0" err="1">
                <a:solidFill>
                  <a:schemeClr val="tx1"/>
                </a:solidFill>
              </a:rPr>
              <a:t>Фест</a:t>
            </a:r>
            <a:r>
              <a:rPr lang="ru-RU" sz="4500" b="1" dirty="0">
                <a:solidFill>
                  <a:schemeClr val="tx1"/>
                </a:solidFill>
              </a:rPr>
              <a:t>». С этого времени он проходит ежегодно не только в столице, но и Новосибирске, Калининграде и Казани. Также в этот день в городах устраиваются </a:t>
            </a:r>
            <a:r>
              <a:rPr lang="ru-RU" sz="4500" b="1" dirty="0" err="1">
                <a:solidFill>
                  <a:schemeClr val="tx1"/>
                </a:solidFill>
              </a:rPr>
              <a:t>квесты</a:t>
            </a:r>
            <a:r>
              <a:rPr lang="ru-RU" sz="4500" b="1" dirty="0">
                <a:solidFill>
                  <a:schemeClr val="tx1"/>
                </a:solidFill>
              </a:rPr>
              <a:t> и праздничные гуляния. А региональные администрации присуждают денежные премии многодетным отцам.</a:t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/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>В других странах есть свои традиции. С особым размахом праздник отмечают в Финляндии. Днем принято ходить на кладбище, почтить память умерших мужчин. А уже вечером домочадцы собираются за праздничным столом, поют песни, устраивают танцы.</a:t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/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>В Австралии День отца — повод выбраться на природу. Считается, что пикники укрепляют семейные узы и приносят в семью счастье.</a:t>
            </a:r>
            <a:endParaRPr lang="ru-RU" sz="4500" dirty="0">
              <a:solidFill>
                <a:schemeClr val="tx1"/>
              </a:solidFill>
            </a:endParaRPr>
          </a:p>
          <a:p>
            <a:r>
              <a:rPr lang="ru-RU" sz="4500" b="1" dirty="0">
                <a:solidFill>
                  <a:schemeClr val="tx1"/>
                </a:solidFill>
              </a:rPr>
              <a:t>В странах Балтии в детских садах и школах ребятишки мастерят аппликации и другие поделки и дарят своим папам и даже дедушкам.</a:t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/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>В Италии День отца является главным праздником итальянских мужчин. Традиционные подарки — парфюм или бутылка дорогого вина.</a:t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/>
            </a:r>
            <a:br>
              <a:rPr lang="ru-RU" sz="4500" b="1" dirty="0">
                <a:solidFill>
                  <a:schemeClr val="tx1"/>
                </a:solidFill>
              </a:rPr>
            </a:br>
            <a:r>
              <a:rPr lang="ru-RU" sz="4500" b="1" dirty="0">
                <a:solidFill>
                  <a:schemeClr val="tx1"/>
                </a:solidFill>
              </a:rPr>
              <a:t>В Японии переименовали праздник в «День мальчиков». Жители страны восходящего солнца считают, что мужественность надо прививать с раннего детства. И будущим самураям в этот день дарят мечи, ножи и другие орудия защиты</a:t>
            </a:r>
            <a:r>
              <a:rPr lang="ru-RU" sz="4500" b="1" dirty="0"/>
              <a:t>.</a:t>
            </a:r>
            <a:endParaRPr lang="ru-RU" sz="4500" dirty="0"/>
          </a:p>
          <a:p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54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21" y="395308"/>
            <a:ext cx="8436157" cy="6067384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415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76672"/>
            <a:ext cx="2785680" cy="534583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65" y="476672"/>
            <a:ext cx="4009374" cy="534583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6093296"/>
            <a:ext cx="6624736" cy="57606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«Мы с папой не разлей вода»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12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57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0" b="20412"/>
          <a:stretch/>
        </p:blipFill>
        <p:spPr>
          <a:xfrm>
            <a:off x="5055501" y="484724"/>
            <a:ext cx="3466695" cy="527614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19" y="544512"/>
            <a:ext cx="3912270" cy="5216360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22289" y="5949280"/>
            <a:ext cx="4198183" cy="72008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«Как хорошо быть рядом с папой!»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4608512" cy="83671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«С папой весело всегда!»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36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452" y="528725"/>
            <a:ext cx="3744416" cy="500925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2" t="149" b="14208"/>
          <a:stretch/>
        </p:blipFill>
        <p:spPr>
          <a:xfrm>
            <a:off x="562708" y="388657"/>
            <a:ext cx="3433228" cy="5289389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5678046"/>
            <a:ext cx="3886200" cy="991314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«Я с папой и сестрой в зоопарке»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6021288"/>
            <a:ext cx="3960440" cy="57606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«Мы готовы на рыбалку!»</a:t>
            </a:r>
          </a:p>
        </p:txBody>
      </p:sp>
    </p:spTree>
    <p:extLst>
      <p:ext uri="{BB962C8B-B14F-4D97-AF65-F5344CB8AC3E}">
        <p14:creationId xmlns:p14="http://schemas.microsoft.com/office/powerpoint/2010/main" val="42265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4176464" cy="4176464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1772816"/>
            <a:ext cx="3888432" cy="386598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Папа! Ты самый сильный.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И всех на свете умней.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Ещё ты самый красивый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И всех веселей и добрей.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Конечно же, все мечтают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Похожим быть на тебя,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Но мы-то с тобой точно знаем: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Твоё отражение - Я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5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3"/>
          <a:stretch/>
        </p:blipFill>
        <p:spPr>
          <a:xfrm>
            <a:off x="1331640" y="266878"/>
            <a:ext cx="6696744" cy="465477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5" r="19586" b="4766"/>
          <a:stretch/>
        </p:blipFill>
        <p:spPr>
          <a:xfrm>
            <a:off x="323528" y="523559"/>
            <a:ext cx="4153635" cy="4200485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5157192"/>
            <a:ext cx="7776864" cy="136815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«С папой не страшно ни где, никогда,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И в тёмном лесу, и там где бурлит река!»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16"/>
          <a:stretch/>
        </p:blipFill>
        <p:spPr>
          <a:xfrm>
            <a:off x="4932040" y="523559"/>
            <a:ext cx="3769076" cy="4200485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65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177" y="600967"/>
            <a:ext cx="2509425" cy="3764137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5620136" cy="374441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400800" cy="91365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«Как хорошо, что ты есть у меня!»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5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3540"/>
            <a:ext cx="3672408" cy="4906767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3540"/>
            <a:ext cx="3669872" cy="4893163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805264"/>
            <a:ext cx="6400800" cy="6480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«Лучший пикник- это с папой!»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36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628171"/>
            <a:ext cx="3795886" cy="5061181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56467"/>
            <a:ext cx="3717582" cy="495677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5949280"/>
            <a:ext cx="7200800" cy="64807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«Рядом с папой каждый день как праздник!»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36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24" y="764703"/>
            <a:ext cx="3996445" cy="5328593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32040" y="1556792"/>
            <a:ext cx="3816424" cy="3744415"/>
          </a:xfrm>
        </p:spPr>
        <p:txBody>
          <a:bodyPr>
            <a:normAutofit/>
          </a:bodyPr>
          <a:lstStyle/>
          <a:p>
            <a:r>
              <a:rPr lang="ru-RU" sz="2700" b="1" dirty="0">
                <a:latin typeface="+mn-lt"/>
              </a:rPr>
              <a:t>Спасибо, милый папочка,</a:t>
            </a:r>
            <a:br>
              <a:rPr lang="ru-RU" sz="2700" b="1" dirty="0">
                <a:latin typeface="+mn-lt"/>
              </a:rPr>
            </a:br>
            <a:r>
              <a:rPr lang="ru-RU" sz="2700" b="1" dirty="0">
                <a:latin typeface="+mn-lt"/>
              </a:rPr>
              <a:t>Что ты достался мне!</a:t>
            </a:r>
            <a:br>
              <a:rPr lang="ru-RU" sz="2700" b="1" dirty="0">
                <a:latin typeface="+mn-lt"/>
              </a:rPr>
            </a:br>
            <a:r>
              <a:rPr lang="ru-RU" sz="2700" b="1" dirty="0">
                <a:latin typeface="+mn-lt"/>
              </a:rPr>
              <a:t>Люблю улыбку ясную,</a:t>
            </a:r>
            <a:br>
              <a:rPr lang="ru-RU" sz="2700" b="1" dirty="0">
                <a:latin typeface="+mn-lt"/>
              </a:rPr>
            </a:br>
            <a:r>
              <a:rPr lang="ru-RU" sz="2700" b="1" dirty="0">
                <a:latin typeface="+mn-lt"/>
              </a:rPr>
              <a:t>Она, как свет в окне!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208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76672"/>
            <a:ext cx="3456384" cy="460851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36" y="476672"/>
            <a:ext cx="4043764" cy="460851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4610" y="4941168"/>
            <a:ext cx="8537870" cy="1916832"/>
          </a:xfrm>
        </p:spPr>
        <p:txBody>
          <a:bodyPr>
            <a:noAutofit/>
          </a:bodyPr>
          <a:lstStyle/>
          <a:p>
            <a:r>
              <a:rPr lang="ru-RU" sz="2800" b="1" dirty="0"/>
              <a:t>Я папу своего </a:t>
            </a:r>
            <a:r>
              <a:rPr lang="ru-RU" sz="2800" b="1" dirty="0" smtClean="0"/>
              <a:t>люблю про </a:t>
            </a:r>
            <a:r>
              <a:rPr lang="ru-RU" sz="2800" b="1" dirty="0"/>
              <a:t>это я ему и расскажу.</a:t>
            </a:r>
            <a:br>
              <a:rPr lang="ru-RU" sz="2800" b="1" dirty="0"/>
            </a:br>
            <a:r>
              <a:rPr lang="ru-RU" sz="2800" b="1" dirty="0"/>
              <a:t>Не получается словами </a:t>
            </a:r>
            <a:r>
              <a:rPr lang="ru-RU" sz="2800" b="1" dirty="0" smtClean="0"/>
              <a:t>– </a:t>
            </a:r>
            <a:br>
              <a:rPr lang="ru-RU" sz="2800" b="1" dirty="0" smtClean="0"/>
            </a:br>
            <a:r>
              <a:rPr lang="ru-RU" sz="2800" b="1" dirty="0" smtClean="0"/>
              <a:t>Я </a:t>
            </a:r>
            <a:r>
              <a:rPr lang="ru-RU" sz="2800" b="1" dirty="0"/>
              <a:t>просто поцелую вместе с мамой.</a:t>
            </a:r>
          </a:p>
        </p:txBody>
      </p:sp>
    </p:spTree>
    <p:extLst>
      <p:ext uri="{BB962C8B-B14F-4D97-AF65-F5344CB8AC3E}">
        <p14:creationId xmlns:p14="http://schemas.microsoft.com/office/powerpoint/2010/main" val="128197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8"/>
          <a:stretch/>
        </p:blipFill>
        <p:spPr>
          <a:xfrm>
            <a:off x="5436096" y="347969"/>
            <a:ext cx="3019488" cy="5137787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43"/>
          <a:stretch/>
        </p:blipFill>
        <p:spPr>
          <a:xfrm>
            <a:off x="683568" y="347969"/>
            <a:ext cx="4136395" cy="5137787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5485756"/>
            <a:ext cx="8564104" cy="1255612"/>
          </a:xfrm>
        </p:spPr>
        <p:txBody>
          <a:bodyPr>
            <a:normAutofit/>
          </a:bodyPr>
          <a:lstStyle/>
          <a:p>
            <a:r>
              <a:rPr lang="ru-RU" sz="3200" b="1" dirty="0"/>
              <a:t>Папа – солнца </a:t>
            </a:r>
            <a:r>
              <a:rPr lang="ru-RU" sz="3200" b="1" dirty="0" smtClean="0"/>
              <a:t>луч, он </a:t>
            </a:r>
            <a:r>
              <a:rPr lang="ru-RU" sz="3200" b="1" dirty="0"/>
              <a:t>везде согреет,</a:t>
            </a:r>
            <a:br>
              <a:rPr lang="ru-RU" sz="3200" b="1" dirty="0"/>
            </a:br>
            <a:r>
              <a:rPr lang="ru-RU" sz="3200" b="1" dirty="0"/>
              <a:t>Даже среди </a:t>
            </a:r>
            <a:r>
              <a:rPr lang="ru-RU" sz="3200" b="1" dirty="0" smtClean="0"/>
              <a:t>туч, он </a:t>
            </a:r>
            <a:r>
              <a:rPr lang="ru-RU" sz="3200" b="1" dirty="0"/>
              <a:t>любовью </a:t>
            </a:r>
            <a:r>
              <a:rPr lang="ru-RU" sz="3200" b="1" dirty="0" smtClean="0"/>
              <a:t>греет.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89898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87"/>
          <a:stretch/>
        </p:blipFill>
        <p:spPr>
          <a:xfrm>
            <a:off x="539552" y="1007832"/>
            <a:ext cx="2962687" cy="484233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79912" y="1484785"/>
            <a:ext cx="5256584" cy="3960440"/>
          </a:xfrm>
        </p:spPr>
        <p:txBody>
          <a:bodyPr>
            <a:noAutofit/>
          </a:bodyPr>
          <a:lstStyle/>
          <a:p>
            <a:r>
              <a:rPr lang="ru-RU" sz="2800" b="1" dirty="0"/>
              <a:t>Мы благодарны папочке во век,</a:t>
            </a:r>
            <a:br>
              <a:rPr lang="ru-RU" sz="2800" b="1" dirty="0"/>
            </a:br>
            <a:r>
              <a:rPr lang="ru-RU" sz="2800" b="1" dirty="0"/>
              <a:t>За поучение, терпение, плечо,</a:t>
            </a:r>
            <a:br>
              <a:rPr lang="ru-RU" sz="2800" b="1" dirty="0"/>
            </a:br>
            <a:r>
              <a:rPr lang="ru-RU" sz="2800" b="1" dirty="0"/>
              <a:t>За то, что золотой он человек,</a:t>
            </a:r>
            <a:br>
              <a:rPr lang="ru-RU" sz="2800" b="1" dirty="0"/>
            </a:br>
            <a:r>
              <a:rPr lang="ru-RU" sz="2800" b="1" dirty="0"/>
              <a:t>За то, что в нашем сердце горячо!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94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59"/>
          <a:stretch/>
        </p:blipFill>
        <p:spPr>
          <a:xfrm>
            <a:off x="4860032" y="764704"/>
            <a:ext cx="3874335" cy="3697289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64704"/>
            <a:ext cx="3847458" cy="369728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581128"/>
            <a:ext cx="7772400" cy="1728192"/>
          </a:xfrm>
        </p:spPr>
        <p:txBody>
          <a:bodyPr>
            <a:normAutofit/>
          </a:bodyPr>
          <a:lstStyle/>
          <a:p>
            <a:r>
              <a:rPr lang="ru-RU" sz="3200" b="1" dirty="0"/>
              <a:t>Я рядом </a:t>
            </a:r>
            <a:r>
              <a:rPr lang="ru-RU" sz="3200" b="1" dirty="0" smtClean="0"/>
              <a:t>шагаю, за </a:t>
            </a:r>
            <a:r>
              <a:rPr lang="ru-RU" sz="3200" b="1" dirty="0"/>
              <a:t>руку держусь!</a:t>
            </a:r>
            <a:br>
              <a:rPr lang="ru-RU" sz="3200" b="1" dirty="0"/>
            </a:br>
            <a:r>
              <a:rPr lang="ru-RU" sz="3200" b="1" dirty="0"/>
              <a:t>Тебе </a:t>
            </a:r>
            <a:r>
              <a:rPr lang="ru-RU" sz="3200" b="1" dirty="0" smtClean="0"/>
              <a:t>подражаю, тобою </a:t>
            </a:r>
            <a:r>
              <a:rPr lang="ru-RU" sz="3200" b="1" dirty="0"/>
              <a:t>горжусь.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651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88640"/>
            <a:ext cx="6400800" cy="122413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Приготовили подарки для папы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поздравили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362759"/>
            <a:ext cx="3096344" cy="232225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02"/>
          <a:stretch/>
        </p:blipFill>
        <p:spPr>
          <a:xfrm>
            <a:off x="1407916" y="3881041"/>
            <a:ext cx="3787113" cy="2266541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5" y="1592796"/>
            <a:ext cx="2943327" cy="392443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2301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6400800" cy="4370040"/>
          </a:xfrm>
        </p:spPr>
        <p:txBody>
          <a:bodyPr/>
          <a:lstStyle/>
          <a:p>
            <a:r>
              <a:rPr lang="ru-RU" sz="3600" dirty="0" smtClean="0">
                <a:solidFill>
                  <a:schemeClr val="tx1"/>
                </a:solidFill>
              </a:rPr>
              <a:t>Оформлена фотовыставка 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458</Words>
  <Application>Microsoft Office PowerPoint</Application>
  <PresentationFormat>Экран (4:3)</PresentationFormat>
  <Paragraphs>48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День отца в 2021 году в России: история и традиции праздника</vt:lpstr>
      <vt:lpstr>Цель: создать условия для формирования у детей правильного и положительного социального статуса отца в семье. Задачи: -расширить представление детей о празднике: «День отца». - развивать взаимоотношения родителей и детей, совместные прогулки, путешествия; -воспитание патриотизма. </vt:lpstr>
      <vt:lpstr> </vt:lpstr>
      <vt:lpstr>В России День отца будут праздновать в третье воскресенье октября — соответствующий указ подписал президент России 4-го октября 2021 года. </vt:lpstr>
      <vt:lpstr>Презентация PowerPoint</vt:lpstr>
      <vt:lpstr>Презентация PowerPoint</vt:lpstr>
      <vt:lpstr>Презентация PowerPoint</vt:lpstr>
      <vt:lpstr>Презентация PowerPoint</vt:lpstr>
      <vt:lpstr>«Как хорошо быть рядом с папой!»</vt:lpstr>
      <vt:lpstr>«Я с папой и сестрой в зоопарке»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Спасибо, милый папочка, Что ты достался мне! Люблю улыбку ясную, Она, как свет в окне! </vt:lpstr>
      <vt:lpstr>Я папу своего люблю про это я ему и расскажу. Не получается словами –  Я просто поцелую вместе с мамой.</vt:lpstr>
      <vt:lpstr>Папа – солнца луч, он везде согреет, Даже среди туч, он любовью греет.</vt:lpstr>
      <vt:lpstr>Мы благодарны папочке во век, За поучение, терпение, плечо, За то, что золотой он человек, За то, что в нашем сердце горячо!</vt:lpstr>
      <vt:lpstr>Я рядом шагаю, за руку держусь! Тебе подражаю, тобою горжусь.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</cp:revision>
  <dcterms:created xsi:type="dcterms:W3CDTF">2021-10-13T07:42:32Z</dcterms:created>
  <dcterms:modified xsi:type="dcterms:W3CDTF">2021-10-24T16:41:45Z</dcterms:modified>
</cp:coreProperties>
</file>