
<file path=[Content_Types].xml><?xml version="1.0" encoding="utf-8"?>
<Types xmlns="http://schemas.openxmlformats.org/package/2006/content-types">
  <Default Extension="wmf" ContentType="image/x-wmf"/>
  <Default Extension="png" ContentType="image/png"/>
  <Default Extension="jpg" ContentType="image/jpeg"/>
  <Default Extension="jpeg" ContentType="image/jpeg"/>
  <Default Extension="xml" ContentType="application/xml"/>
  <Default Extension="rels" ContentType="application/vnd.openxmlformats-package.relationships+xml"/>
  <Default Extension="bin" ContentType="application/vnd.openxmlformats-officedocument.oleObject"/>
  <Override PartName="/ppt/notesSlides/notesSlide13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1.xml" ContentType="application/vnd.openxmlformats-officedocument.presentationml.notesSlide+xml"/>
  <Override PartName="/ppt/slides/slide15.xml" ContentType="application/vnd.openxmlformats-officedocument.presentationml.slide+xml"/>
  <Override PartName="/ppt/slides/slide14.xml" ContentType="application/vnd.openxmlformats-officedocument.presentationml.slide+xml"/>
  <Override PartName="/ppt/slides/slide13.xml" ContentType="application/vnd.openxmlformats-officedocument.presentationml.slide+xml"/>
  <Override PartName="/ppt/slides/slide12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6.xml" ContentType="application/vnd.openxmlformats-officedocument.presentationml.slide+xml"/>
  <Override PartName="/ppt/slides/slide3.xml" ContentType="application/vnd.openxmlformats-officedocument.presentationml.slide+xml"/>
  <Override PartName="/ppt/slideLayouts/slideLayout35.xml" ContentType="application/vnd.openxmlformats-officedocument.presentationml.slideLayout+xml"/>
  <Override PartName="/ppt/notesSlides/notesSlide6.xml" ContentType="application/vnd.openxmlformats-officedocument.presentationml.notesSlide+xml"/>
  <Override PartName="/ppt/slideLayouts/slideLayout34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s/slide2.xml" ContentType="application/vnd.openxmlformats-officedocument.presentationml.slide+xml"/>
  <Override PartName="/ppt/slideLayouts/slideLayout16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11.xml" ContentType="application/vnd.openxmlformats-officedocument.presentationml.slideLayout+xml"/>
  <Override PartName="/ppt/notesSlides/notesSlide11.xml" ContentType="application/vnd.openxmlformats-officedocument.presentationml.notesSlide+xml"/>
  <Override PartName="/ppt/slideLayouts/slideLayout19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3.xml" ContentType="application/vnd.openxmlformats-officedocument.presentationml.slideLayout+xml"/>
  <Override PartName="/ppt/notesSlides/notesSlide15.xml" ContentType="application/vnd.openxmlformats-officedocument.presentationml.notesSlide+xml"/>
  <Override PartName="/ppt/slideLayouts/slideLayout37.xml" ContentType="application/vnd.openxmlformats-officedocument.presentationml.slideLayout+xml"/>
  <Override PartName="/ppt/notesSlides/notesSlide7.xml" ContentType="application/vnd.openxmlformats-officedocument.presentationml.notesSlide+xml"/>
  <Override PartName="/ppt/slideLayouts/slideLayout2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17.xml" ContentType="application/vnd.openxmlformats-officedocument.presentationml.slideLayout+xml"/>
  <Override PartName="/ppt/notesSlides/notesSlide12.xml" ContentType="application/vnd.openxmlformats-officedocument.presentationml.notesSlide+xml"/>
  <Override PartName="/ppt/slideLayouts/slideLayout20.xml" ContentType="application/vnd.openxmlformats-officedocument.presentationml.slideLayout+xml"/>
  <Override PartName="/ppt/notesSlides/notesSlide14.xml" ContentType="application/vnd.openxmlformats-officedocument.presentationml.notesSlide+xml"/>
  <Override PartName="/ppt/notesSlides/notesSlide2.xml" ContentType="application/vnd.openxmlformats-officedocument.presentationml.notesSlide+xml"/>
  <Override PartName="/ppt/slideMasters/slideMaster2.xml" ContentType="application/vnd.openxmlformats-officedocument.presentationml.slideMaster+xml"/>
  <Override PartName="/ppt/slideLayouts/slideLayout38.xml" ContentType="application/vnd.openxmlformats-officedocument.presentationml.slideLayout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theme/theme2.xml" ContentType="application/vnd.openxmlformats-officedocument.theme+xml"/>
  <Override PartName="/ppt/slideLayouts/slideLayout6.xml" ContentType="application/vnd.openxmlformats-officedocument.presentationml.slideLayout+xml"/>
  <Override PartName="/ppt/slides/slide8.xml" ContentType="application/vnd.openxmlformats-officedocument.presentationml.slide+xml"/>
  <Override PartName="/docProps/app.xml" ContentType="application/vnd.openxmlformats-officedocument.extended-properties+xml"/>
  <Override PartName="/ppt/slides/slide4.xml" ContentType="application/vnd.openxmlformats-officedocument.presentationml.slide+xml"/>
  <Override PartName="/docProps/core.xml" ContentType="application/vnd.openxmlformats-package.core-properties+xml"/>
  <Override PartName="/ppt/viewProps.xml" ContentType="application/vnd.openxmlformats-officedocument.presentationml.viewProps+xml"/>
  <Override PartName="/ppt/notesSlides/notesSlide8.xml" ContentType="application/vnd.openxmlformats-officedocument.presentationml.notesSlide+xml"/>
  <Override PartName="/ppt/presProps.xml" ContentType="application/vnd.openxmlformats-officedocument.presentationml.presProps+xml"/>
  <Override PartName="/ppt/slides/slide11.xml" ContentType="application/vnd.openxmlformats-officedocument.presentationml.slide+xml"/>
  <Override PartName="/ppt/slideLayouts/slideLayout36.xml" ContentType="application/vnd.openxmlformats-officedocument.presentationml.slideLayout+xml"/>
  <Override PartName="/ppt/slides/slide7.xml" ContentType="application/vnd.openxmlformats-officedocument.presentationml.slide+xml"/>
  <Override PartName="/ppt/slideMasters/slideMaster1.xml" ContentType="application/vnd.openxmlformats-officedocument.presentationml.slideMaster+xml"/>
  <Override PartName="/ppt/slides/slide5.xml" ContentType="application/vnd.openxmlformats-officedocument.presentationml.slide+xml"/>
  <Override PartName="/ppt/presentation.xml" ContentType="application/vnd.openxmlformats-officedocument.presentationml.presentation.main+xml"/>
  <Override PartName="/ppt/tableStyles.xml" ContentType="application/vnd.openxmlformats-officedocument.presentationml.tableStyles+xml"/>
  <Override PartName="/ppt/slideLayouts/slideLayout25.xml" ContentType="application/vnd.openxmlformats-officedocument.presentationml.slideLayout+xml"/>
  <Override PartName="/ppt/theme/theme1.xml" ContentType="application/vnd.openxmlformats-officedocument.theme+xml"/>
</Types>
</file>

<file path=_rels/.rels><?xml version="1.0" encoding="UTF-8" standalone="yes"?><Relationships xmlns="http://schemas.openxmlformats.org/package/2006/relationships"><Relationship Id="rId3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2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autoCompressPictures="0" saveSubsetFonts="1" strictFirstAndLastChars="0">
  <p:sldMasterIdLst>
    <p:sldMasterId id="2147483648" r:id="rId1"/>
    <p:sldMasterId id="2147483668" r:id="rId2"/>
  </p:sldMasterIdLst>
  <p:notesMasterIdLst>
    <p:notesMasterId r:id="rId21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</p:sldIdLst>
  <p:sldSz cx="9144000" cy="5143500"/>
  <p:notesSz cx="6858000" cy="9144000"/>
  <p:defaultTextStyle>
    <a:defPPr marR="0" lvl="0" algn="l">
      <a:lnSpc>
        <a:spcPct val="100000"/>
      </a:lnSpc>
      <a:spcBef>
        <a:spcPts val="0"/>
      </a:spcBef>
      <a:spcAft>
        <a:spcPts val="0"/>
      </a:spcAft>
    </a:defPPr>
    <a:lvl1pPr marR="0" lv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</a:defRPr>
    </a:lvl1pPr>
    <a:lvl2pPr marR="0" lvl="1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</a:defRPr>
    </a:lvl2pPr>
    <a:lvl3pPr marR="0" lvl="2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</a:defRPr>
    </a:lvl3pPr>
    <a:lvl4pPr marR="0" lvl="3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</a:defRPr>
    </a:lvl4pPr>
    <a:lvl5pPr marR="0" lvl="4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</a:defRPr>
    </a:lvl5pPr>
    <a:lvl6pPr marR="0" lvl="5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</a:defRPr>
    </a:lvl6pPr>
    <a:lvl7pPr marR="0" lvl="6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</a:defRPr>
    </a:lvl7pPr>
    <a:lvl8pPr marR="0" lvl="7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</a:defRPr>
    </a:lvl8pPr>
    <a:lvl9pPr marR="0" lvl="8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1620" orient="horz"/>
        <p:guide pos="2880"/>
      </p:guideLst>
    </p:cSldViewPr>
  </p:slideViewPr>
</p:viewPr>
</file>

<file path=ppt/_rels/presentation.xml.rels><?xml version="1.0" encoding="UTF-8" standalone="yes"?>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Master" Target="slideMasters/slideMaster2.xml"/><Relationship Id="rId3" Type="http://schemas.openxmlformats.org/officeDocument/2006/relationships/theme" Target="theme/theme1.xml"/><Relationship Id="rId4" Type="http://schemas.openxmlformats.org/officeDocument/2006/relationships/theme" Target="theme/theme2.xml"/><Relationship Id="rId5" Type="http://schemas.openxmlformats.org/officeDocument/2006/relationships/theme" Target="theme/theme3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Relationship Id="rId9" Type="http://schemas.openxmlformats.org/officeDocument/2006/relationships/slide" Target="slides/slide4.xml"/><Relationship Id="rId10" Type="http://schemas.openxmlformats.org/officeDocument/2006/relationships/slide" Target="slides/slide5.xml"/><Relationship Id="rId11" Type="http://schemas.openxmlformats.org/officeDocument/2006/relationships/slide" Target="slides/slide6.xml"/><Relationship Id="rId12" Type="http://schemas.openxmlformats.org/officeDocument/2006/relationships/slide" Target="slides/slide7.xml"/><Relationship Id="rId13" Type="http://schemas.openxmlformats.org/officeDocument/2006/relationships/slide" Target="slides/slide8.xml"/><Relationship Id="rId14" Type="http://schemas.openxmlformats.org/officeDocument/2006/relationships/slide" Target="slides/slide9.xml"/><Relationship Id="rId15" Type="http://schemas.openxmlformats.org/officeDocument/2006/relationships/slide" Target="slides/slide10.xml"/><Relationship Id="rId16" Type="http://schemas.openxmlformats.org/officeDocument/2006/relationships/slide" Target="slides/slide11.xml"/><Relationship Id="rId17" Type="http://schemas.openxmlformats.org/officeDocument/2006/relationships/slide" Target="slides/slide12.xml"/><Relationship Id="rId18" Type="http://schemas.openxmlformats.org/officeDocument/2006/relationships/slide" Target="slides/slide13.xml"/><Relationship Id="rId19" Type="http://schemas.openxmlformats.org/officeDocument/2006/relationships/slide" Target="slides/slide14.xml"/><Relationship Id="rId20" Type="http://schemas.openxmlformats.org/officeDocument/2006/relationships/slide" Target="slides/slide15.xml"/><Relationship Id="rId21" Type="http://schemas.openxmlformats.org/officeDocument/2006/relationships/notesMaster" Target="notesMasters/notesMaster1.xml"/><Relationship Id="rId22" Type="http://schemas.openxmlformats.org/officeDocument/2006/relationships/presProps" Target="presProps.xml" /><Relationship Id="rId23" Type="http://schemas.openxmlformats.org/officeDocument/2006/relationships/tableStyles" Target="tableStyles.xml" /><Relationship Id="rId24" Type="http://schemas.openxmlformats.org/officeDocument/2006/relationships/viewProps" Target="viewProps.xml" /></Relationships>
</file>

<file path=ppt/notesMasters/_rels/notesMaster1.xml.rels><?xml version="1.0" encoding="UTF-8" standalone="yes"?>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type="sldImg" idx="2"/>
          </p:nvPr>
        </p:nvSpPr>
        <p:spPr bwMode="auto"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fill="norm" stroke="1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/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pPr>
              <a:defRPr/>
            </a:pPr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>
      <a:lnSpc>
        <a:spcPct val="100000"/>
      </a:lnSpc>
      <a:spcBef>
        <a:spcPts val="0"/>
      </a:spcBef>
      <a:spcAft>
        <a:spcPts val="0"/>
      </a:spcAft>
    </a:defPPr>
    <a:lvl1pPr marR="0" lv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</a:defRPr>
    </a:lvl1pPr>
    <a:lvl2pPr marR="0" lvl="1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</a:defRPr>
    </a:lvl2pPr>
    <a:lvl3pPr marR="0" lvl="2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</a:defRPr>
    </a:lvl3pPr>
    <a:lvl4pPr marR="0" lvl="3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</a:defRPr>
    </a:lvl4pPr>
    <a:lvl5pPr marR="0" lvl="4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</a:defRPr>
    </a:lvl5pPr>
    <a:lvl6pPr marR="0" lvl="5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</a:defRPr>
    </a:lvl6pPr>
    <a:lvl7pPr marR="0" lvl="6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</a:defRPr>
    </a:lvl7pPr>
    <a:lvl8pPr marR="0" lvl="7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</a:defRPr>
    </a:lvl8pPr>
    <a:lvl9pPr marR="0" lvl="8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</a:defRPr>
    </a:lvl9pPr>
  </p:notesStyle>
</p:notesMaster>
</file>

<file path=ppt/notesSlides/_rels/notesSlide1.xml.rels><?xml version="1.0" encoding="UTF-8" standalone="yes" ?>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 ?>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 ?>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 ?>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 ?>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 ?>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 ?>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 ?>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 ?>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 ?>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 ?>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 ?>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 ?>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 ?>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 ?>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showMasterPhAnim="0" showMasterSp="0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13" name="Google Shape;213;SLIDES_API1576783215_0:notes"/>
          <p:cNvSpPr txBox="1"/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>
              <a:spcBef>
                <a:spcPts val="0"/>
              </a:spcBef>
              <a:spcAft>
                <a:spcPts val="0"/>
              </a:spcAft>
              <a:buNone/>
              <a:defRPr/>
            </a:pPr>
            <a:endParaRPr/>
          </a:p>
        </p:txBody>
      </p:sp>
      <p:sp>
        <p:nvSpPr>
          <p:cNvPr id="214" name="Google Shape;214;SLIDES_API1576783215_0:notes"/>
          <p:cNvSpPr/>
          <p:nvPr>
            <p:ph type="sldImg" idx="2"/>
          </p:nvPr>
        </p:nvSpPr>
        <p:spPr bwMode="auto"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fill="norm" stroke="1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showMasterPhAnim="0" showMasterSp="0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19" name="Google Shape;219;SLIDES_API1576783215_86:notes"/>
          <p:cNvSpPr txBox="1"/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>
              <a:spcBef>
                <a:spcPts val="0"/>
              </a:spcBef>
              <a:spcAft>
                <a:spcPts val="0"/>
              </a:spcAft>
              <a:buNone/>
              <a:defRPr/>
            </a:pPr>
            <a:endParaRPr/>
          </a:p>
        </p:txBody>
      </p:sp>
      <p:sp>
        <p:nvSpPr>
          <p:cNvPr id="220" name="Google Shape;220;SLIDES_API1576783215_86:notes"/>
          <p:cNvSpPr/>
          <p:nvPr>
            <p:ph type="sldImg" idx="2"/>
          </p:nvPr>
        </p:nvSpPr>
        <p:spPr bwMode="auto"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fill="norm" stroke="1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showMasterPhAnim="0" showMasterSp="0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33" name="Google Shape;233;SLIDES_API1576783215_180:notes"/>
          <p:cNvSpPr txBox="1"/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>
              <a:spcBef>
                <a:spcPts val="0"/>
              </a:spcBef>
              <a:spcAft>
                <a:spcPts val="0"/>
              </a:spcAft>
              <a:buNone/>
              <a:defRPr/>
            </a:pPr>
            <a:endParaRPr/>
          </a:p>
        </p:txBody>
      </p:sp>
      <p:sp>
        <p:nvSpPr>
          <p:cNvPr id="234" name="Google Shape;234;SLIDES_API1576783215_180:notes"/>
          <p:cNvSpPr/>
          <p:nvPr>
            <p:ph type="sldImg" idx="2"/>
          </p:nvPr>
        </p:nvSpPr>
        <p:spPr bwMode="auto"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fill="norm" stroke="1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showMasterPhAnim="0" showMasterSp="0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48" name="Google Shape;248;SLIDES_API1576783215_275:notes"/>
          <p:cNvSpPr txBox="1"/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>
              <a:spcBef>
                <a:spcPts val="0"/>
              </a:spcBef>
              <a:spcAft>
                <a:spcPts val="0"/>
              </a:spcAft>
              <a:buNone/>
              <a:defRPr/>
            </a:pPr>
            <a:endParaRPr/>
          </a:p>
        </p:txBody>
      </p:sp>
      <p:sp>
        <p:nvSpPr>
          <p:cNvPr id="249" name="Google Shape;249;SLIDES_API1576783215_275:notes"/>
          <p:cNvSpPr/>
          <p:nvPr>
            <p:ph type="sldImg" idx="2"/>
          </p:nvPr>
        </p:nvSpPr>
        <p:spPr bwMode="auto"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fill="norm" stroke="1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showMasterPhAnim="0" showMasterSp="0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66" name="Google Shape;266;SLIDES_API1576783215_373:notes"/>
          <p:cNvSpPr txBox="1"/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>
              <a:spcBef>
                <a:spcPts val="0"/>
              </a:spcBef>
              <a:spcAft>
                <a:spcPts val="0"/>
              </a:spcAft>
              <a:buNone/>
              <a:defRPr/>
            </a:pPr>
            <a:endParaRPr/>
          </a:p>
        </p:txBody>
      </p:sp>
      <p:sp>
        <p:nvSpPr>
          <p:cNvPr id="267" name="Google Shape;267;SLIDES_API1576783215_373:notes"/>
          <p:cNvSpPr/>
          <p:nvPr>
            <p:ph type="sldImg" idx="2"/>
          </p:nvPr>
        </p:nvSpPr>
        <p:spPr bwMode="auto"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fill="norm" stroke="1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showMasterPhAnim="0" showMasterSp="0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77" name="Google Shape;277;SLIDES_API1576783215_464:notes"/>
          <p:cNvSpPr txBox="1"/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>
              <a:spcBef>
                <a:spcPts val="0"/>
              </a:spcBef>
              <a:spcAft>
                <a:spcPts val="0"/>
              </a:spcAft>
              <a:buNone/>
              <a:defRPr/>
            </a:pPr>
            <a:endParaRPr/>
          </a:p>
        </p:txBody>
      </p:sp>
      <p:sp>
        <p:nvSpPr>
          <p:cNvPr id="278" name="Google Shape;278;SLIDES_API1576783215_464:notes"/>
          <p:cNvSpPr/>
          <p:nvPr>
            <p:ph type="sldImg" idx="2"/>
          </p:nvPr>
        </p:nvSpPr>
        <p:spPr bwMode="auto">
          <a:xfrm>
            <a:off x="1143225" y="685800"/>
            <a:ext cx="4572300" cy="3429000"/>
          </a:xfrm>
          <a:custGeom>
            <a:avLst/>
            <a:gdLst/>
            <a:ahLst/>
            <a:cxnLst/>
            <a:rect l="l" t="t" r="r" b="b"/>
            <a:pathLst>
              <a:path w="120000" h="120000" fill="norm" stroke="1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showMasterPhAnim="0" showMasterSp="0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97" name="Google Shape;297;SLIDES_API1576783215_564:notes"/>
          <p:cNvSpPr txBox="1"/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>
              <a:spcBef>
                <a:spcPts val="0"/>
              </a:spcBef>
              <a:spcAft>
                <a:spcPts val="0"/>
              </a:spcAft>
              <a:buNone/>
              <a:defRPr/>
            </a:pPr>
            <a:endParaRPr/>
          </a:p>
        </p:txBody>
      </p:sp>
      <p:sp>
        <p:nvSpPr>
          <p:cNvPr id="298" name="Google Shape;298;SLIDES_API1576783215_564:notes"/>
          <p:cNvSpPr/>
          <p:nvPr>
            <p:ph type="sldImg" idx="2"/>
          </p:nvPr>
        </p:nvSpPr>
        <p:spPr bwMode="auto">
          <a:xfrm>
            <a:off x="1143225" y="685800"/>
            <a:ext cx="4572300" cy="3429000"/>
          </a:xfrm>
          <a:custGeom>
            <a:avLst/>
            <a:gdLst/>
            <a:ahLst/>
            <a:cxnLst/>
            <a:rect l="l" t="t" r="r" b="b"/>
            <a:pathLst>
              <a:path w="120000" h="120000" fill="norm" stroke="1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showMasterPhAnim="0" showMasterSp="0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316" name="Google Shape;316;SLIDES_API1576783215_663:notes"/>
          <p:cNvSpPr/>
          <p:nvPr>
            <p:ph type="sldImg" idx="2"/>
          </p:nvPr>
        </p:nvSpPr>
        <p:spPr bwMode="auto"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fill="norm" stroke="1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17" name="Google Shape;317;SLIDES_API1576783215_663:notes"/>
          <p:cNvSpPr txBox="1"/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>
              <a:spcBef>
                <a:spcPts val="0"/>
              </a:spcBef>
              <a:spcAft>
                <a:spcPts val="0"/>
              </a:spcAft>
              <a:buNone/>
              <a:defRPr/>
            </a:pPr>
            <a:endParaRPr/>
          </a:p>
        </p:txBody>
      </p:sp>
      <p:sp>
        <p:nvSpPr>
          <p:cNvPr id="318" name="Google Shape;318;SLIDES_API1576783215_663:notes"/>
          <p:cNvSpPr txBox="1"/>
          <p:nvPr>
            <p:ph type="sldNum" idx="12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>
              <a:spcBef>
                <a:spcPts val="0"/>
              </a:spcBef>
              <a:spcAft>
                <a:spcPts val="0"/>
              </a:spcAft>
              <a:buNone/>
              <a:defRPr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showMasterPhAnim="0" showMasterSp="0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342" name="Google Shape;342;SLIDES_API1576783215_769:notes"/>
          <p:cNvSpPr txBox="1"/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>
              <a:spcBef>
                <a:spcPts val="0"/>
              </a:spcBef>
              <a:spcAft>
                <a:spcPts val="0"/>
              </a:spcAft>
              <a:buNone/>
              <a:defRPr/>
            </a:pPr>
            <a:endParaRPr/>
          </a:p>
        </p:txBody>
      </p:sp>
      <p:sp>
        <p:nvSpPr>
          <p:cNvPr id="343" name="Google Shape;343;SLIDES_API1576783215_769:notes"/>
          <p:cNvSpPr/>
          <p:nvPr>
            <p:ph type="sldImg" idx="2"/>
          </p:nvPr>
        </p:nvSpPr>
        <p:spPr bwMode="auto">
          <a:xfrm>
            <a:off x="1143225" y="685800"/>
            <a:ext cx="4572300" cy="3429000"/>
          </a:xfrm>
          <a:custGeom>
            <a:avLst/>
            <a:gdLst/>
            <a:ahLst/>
            <a:cxnLst/>
            <a:rect l="l" t="t" r="r" b="b"/>
            <a:pathLst>
              <a:path w="120000" h="120000" fill="norm" stroke="1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showMasterPhAnim="0" showMasterSp="0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351" name="Google Shape;351;SLIDES_API1576783215_858:notes"/>
          <p:cNvSpPr txBox="1"/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>
              <a:spcBef>
                <a:spcPts val="0"/>
              </a:spcBef>
              <a:spcAft>
                <a:spcPts val="0"/>
              </a:spcAft>
              <a:buNone/>
              <a:defRPr/>
            </a:pPr>
            <a:endParaRPr/>
          </a:p>
        </p:txBody>
      </p:sp>
      <p:sp>
        <p:nvSpPr>
          <p:cNvPr id="352" name="Google Shape;352;SLIDES_API1576783215_858:notes"/>
          <p:cNvSpPr/>
          <p:nvPr>
            <p:ph type="sldImg" idx="2"/>
          </p:nvPr>
        </p:nvSpPr>
        <p:spPr bwMode="auto">
          <a:xfrm>
            <a:off x="1143225" y="685800"/>
            <a:ext cx="4572300" cy="3429000"/>
          </a:xfrm>
          <a:custGeom>
            <a:avLst/>
            <a:gdLst/>
            <a:ahLst/>
            <a:cxnLst/>
            <a:rect l="l" t="t" r="r" b="b"/>
            <a:pathLst>
              <a:path w="120000" h="120000" fill="norm" stroke="1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showMasterPhAnim="0" showMasterSp="0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361" name="Google Shape;361;SLIDES_API1576783215_948:notes"/>
          <p:cNvSpPr txBox="1"/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>
              <a:spcBef>
                <a:spcPts val="0"/>
              </a:spcBef>
              <a:spcAft>
                <a:spcPts val="0"/>
              </a:spcAft>
              <a:buNone/>
              <a:defRPr/>
            </a:pPr>
            <a:endParaRPr/>
          </a:p>
        </p:txBody>
      </p:sp>
      <p:sp>
        <p:nvSpPr>
          <p:cNvPr id="362" name="Google Shape;362;SLIDES_API1576783215_948:notes"/>
          <p:cNvSpPr/>
          <p:nvPr>
            <p:ph type="sldImg" idx="2"/>
          </p:nvPr>
        </p:nvSpPr>
        <p:spPr bwMode="auto">
          <a:xfrm>
            <a:off x="1143225" y="685800"/>
            <a:ext cx="4572300" cy="3429000"/>
          </a:xfrm>
          <a:custGeom>
            <a:avLst/>
            <a:gdLst/>
            <a:ahLst/>
            <a:cxnLst/>
            <a:rect l="l" t="t" r="r" b="b"/>
            <a:pathLst>
              <a:path w="120000" h="120000" fill="norm" stroke="1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showMasterPhAnim="0" showMasterSp="0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369" name="Google Shape;369;SLIDES_API1576783215_1036:notes"/>
          <p:cNvSpPr txBox="1"/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>
              <a:spcBef>
                <a:spcPts val="0"/>
              </a:spcBef>
              <a:spcAft>
                <a:spcPts val="0"/>
              </a:spcAft>
              <a:buNone/>
              <a:defRPr/>
            </a:pPr>
            <a:endParaRPr/>
          </a:p>
        </p:txBody>
      </p:sp>
      <p:sp>
        <p:nvSpPr>
          <p:cNvPr id="370" name="Google Shape;370;SLIDES_API1576783215_1036:notes"/>
          <p:cNvSpPr/>
          <p:nvPr>
            <p:ph type="sldImg" idx="2"/>
          </p:nvPr>
        </p:nvSpPr>
        <p:spPr bwMode="auto"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fill="norm" stroke="1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showMasterPhAnim="0" showMasterSp="0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387" name="Google Shape;387;SLIDES_API1576783215_1134:notes"/>
          <p:cNvSpPr txBox="1"/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>
              <a:spcBef>
                <a:spcPts val="0"/>
              </a:spcBef>
              <a:spcAft>
                <a:spcPts val="0"/>
              </a:spcAft>
              <a:buNone/>
              <a:defRPr/>
            </a:pPr>
            <a:endParaRPr/>
          </a:p>
        </p:txBody>
      </p:sp>
      <p:sp>
        <p:nvSpPr>
          <p:cNvPr id="388" name="Google Shape;388;SLIDES_API1576783215_1134:notes"/>
          <p:cNvSpPr/>
          <p:nvPr>
            <p:ph type="sldImg" idx="2"/>
          </p:nvPr>
        </p:nvSpPr>
        <p:spPr bwMode="auto">
          <a:xfrm>
            <a:off x="1143225" y="685800"/>
            <a:ext cx="4572300" cy="3429000"/>
          </a:xfrm>
          <a:custGeom>
            <a:avLst/>
            <a:gdLst/>
            <a:ahLst/>
            <a:cxnLst/>
            <a:rect l="l" t="t" r="r" b="b"/>
            <a:pathLst>
              <a:path w="120000" h="120000" fill="norm" stroke="1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showMasterPhAnim="0" showMasterSp="0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397" name="Google Shape;397;SLIDES_API1576783215_1224:notes"/>
          <p:cNvSpPr txBox="1"/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>
              <a:spcBef>
                <a:spcPts val="0"/>
              </a:spcBef>
              <a:spcAft>
                <a:spcPts val="0"/>
              </a:spcAft>
              <a:buNone/>
              <a:defRPr/>
            </a:pPr>
            <a:endParaRPr/>
          </a:p>
        </p:txBody>
      </p:sp>
      <p:sp>
        <p:nvSpPr>
          <p:cNvPr id="398" name="Google Shape;398;SLIDES_API1576783215_1224:notes"/>
          <p:cNvSpPr/>
          <p:nvPr>
            <p:ph type="sldImg" idx="2"/>
          </p:nvPr>
        </p:nvSpPr>
        <p:spPr bwMode="auto"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fill="norm" stroke="1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showMasterPhAnim="0" showMasterSp="0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11" name="Google Shape;411;SLIDES_API1576783215_1318:notes"/>
          <p:cNvSpPr txBox="1"/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>
              <a:spcBef>
                <a:spcPts val="0"/>
              </a:spcBef>
              <a:spcAft>
                <a:spcPts val="0"/>
              </a:spcAft>
              <a:buNone/>
              <a:defRPr/>
            </a:pPr>
            <a:endParaRPr/>
          </a:p>
        </p:txBody>
      </p:sp>
      <p:sp>
        <p:nvSpPr>
          <p:cNvPr id="412" name="Google Shape;412;SLIDES_API1576783215_1318:notes"/>
          <p:cNvSpPr/>
          <p:nvPr>
            <p:ph type="sldImg" idx="2"/>
          </p:nvPr>
        </p:nvSpPr>
        <p:spPr bwMode="auto"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fill="norm" stroke="1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</p:notes>
</file>

<file path=ppt/slideLayouts/_rels/slideLayout1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hyperlink" Target="http://pptmon.com/" TargetMode="External"/><Relationship Id="rId3" Type="http://schemas.openxmlformats.org/officeDocument/2006/relationships/image" Target="../media/image1.png"/><Relationship Id="rId4" Type="http://schemas.openxmlformats.org/officeDocument/2006/relationships/hyperlink" Target="https://pptmon.com/" TargetMode="External"/><Relationship Id="rId5" Type="http://schemas.openxmlformats.org/officeDocument/2006/relationships/hyperlink" Target="http://www.pptmon.com/" TargetMode="External"/><Relationship Id="rId6" Type="http://schemas.openxmlformats.org/officeDocument/2006/relationships/image" Target="../media/image2.png"/><Relationship Id="rId7" Type="http://schemas.openxmlformats.org/officeDocument/2006/relationships/image" Target="../media/image3.png"/><Relationship Id="rId8" Type="http://schemas.openxmlformats.org/officeDocument/2006/relationships/image" Target="../media/image4.png"/><Relationship Id="rId9" Type="http://schemas.openxmlformats.org/officeDocument/2006/relationships/image" Target="../media/image5.png"/><Relationship Id="rId10" Type="http://schemas.openxmlformats.org/officeDocument/2006/relationships/image" Target="../media/image6.png"/><Relationship Id="rId11" Type="http://schemas.openxmlformats.org/officeDocument/2006/relationships/image" Target="../media/image7.png"/></Relationships>
</file>

<file path=ppt/slideLayouts/_rels/slideLayout19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2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3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4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5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6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7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/><Relationship Id="rId2" Type="http://schemas.openxmlformats.org/officeDocument/2006/relationships/hyperlink" Target="http://pptmon.com/" TargetMode="External"/><Relationship Id="rId3" Type="http://schemas.openxmlformats.org/officeDocument/2006/relationships/image" Target="../media/image1.png"/><Relationship Id="rId4" Type="http://schemas.openxmlformats.org/officeDocument/2006/relationships/hyperlink" Target="https://pptmon.com/" TargetMode="External"/><Relationship Id="rId5" Type="http://schemas.openxmlformats.org/officeDocument/2006/relationships/hyperlink" Target="http://www.pptmon.com/" TargetMode="External"/><Relationship Id="rId6" Type="http://schemas.openxmlformats.org/officeDocument/2006/relationships/image" Target="../media/image2.png"/><Relationship Id="rId7" Type="http://schemas.openxmlformats.org/officeDocument/2006/relationships/image" Target="../media/image3.png"/><Relationship Id="rId8" Type="http://schemas.openxmlformats.org/officeDocument/2006/relationships/image" Target="../media/image4.png"/><Relationship Id="rId9" Type="http://schemas.openxmlformats.org/officeDocument/2006/relationships/image" Target="../media/image5.png"/><Relationship Id="rId10" Type="http://schemas.openxmlformats.org/officeDocument/2006/relationships/image" Target="../media/image6.png"/><Relationship Id="rId11" Type="http://schemas.openxmlformats.org/officeDocument/2006/relationships/image" Target="../media/image7.png"/></Relationships>
</file>

<file path=ppt/slideLayouts/_rels/slideLayout38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Blank" preserve="0" showMasterPhAnim="0" type="blank" userDrawn="1">
  <p:cSld name="BLANK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Placeholder-Image" preserve="0" showMasterPhAnim="0" userDrawn="1">
  <p:cSld name="Placeholder-Image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5" name="Google Shape;55;p15"/>
          <p:cNvSpPr/>
          <p:nvPr>
            <p:ph type="pic" idx="2"/>
          </p:nvPr>
        </p:nvSpPr>
        <p:spPr bwMode="auto">
          <a:xfrm>
            <a:off x="0" y="0"/>
            <a:ext cx="9144000" cy="5143500"/>
          </a:xfrm>
          <a:prstGeom prst="rect">
            <a:avLst/>
          </a:prstGeom>
          <a:solidFill>
            <a:srgbClr val="F2F2F2"/>
          </a:solidFill>
          <a:ln>
            <a:noFill/>
          </a:ln>
        </p:spPr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1_Placeholder-Image" preserve="0" showMasterPhAnim="0" userDrawn="1">
  <p:cSld name="1_Placeholder-Image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7" name="Google Shape;57;p16"/>
          <p:cNvSpPr/>
          <p:nvPr>
            <p:ph type="pic" idx="2"/>
          </p:nvPr>
        </p:nvSpPr>
        <p:spPr bwMode="auto">
          <a:xfrm>
            <a:off x="4572000" y="0"/>
            <a:ext cx="4572000" cy="5143500"/>
          </a:xfrm>
          <a:prstGeom prst="rect">
            <a:avLst/>
          </a:prstGeom>
          <a:solidFill>
            <a:srgbClr val="F2F2F2"/>
          </a:solidFill>
          <a:ln>
            <a:noFill/>
          </a:ln>
        </p:spPr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4_Main" preserve="0" showMasterPhAnim="0" userDrawn="1">
  <p:cSld name="4_Main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9" name="Google Shape;59;p17"/>
          <p:cNvSpPr/>
          <p:nvPr>
            <p:ph type="pic" idx="2"/>
          </p:nvPr>
        </p:nvSpPr>
        <p:spPr bwMode="auto">
          <a:xfrm>
            <a:off x="3046552" y="0"/>
            <a:ext cx="3055199" cy="5143500"/>
          </a:xfrm>
          <a:prstGeom prst="rect">
            <a:avLst/>
          </a:prstGeom>
          <a:solidFill>
            <a:srgbClr val="F2F2F2"/>
          </a:solidFill>
          <a:ln>
            <a:noFill/>
          </a:ln>
        </p:spPr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36_Placeholder-Image" preserve="0" showMasterPhAnim="0" userDrawn="1">
  <p:cSld name="36_Placeholder-Image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61" name="Google Shape;61;p18"/>
          <p:cNvSpPr/>
          <p:nvPr>
            <p:ph type="pic" idx="2"/>
          </p:nvPr>
        </p:nvSpPr>
        <p:spPr bwMode="auto">
          <a:xfrm>
            <a:off x="0" y="0"/>
            <a:ext cx="3353700" cy="5143500"/>
          </a:xfrm>
          <a:prstGeom prst="rect">
            <a:avLst/>
          </a:prstGeom>
          <a:solidFill>
            <a:srgbClr val="F2F2F2"/>
          </a:solidFill>
          <a:ln>
            <a:noFill/>
          </a:ln>
        </p:spPr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5_Master-Placeholder" preserve="0" showMasterPhAnim="0" userDrawn="1">
  <p:cSld name="5_Master-Placeholder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63" name="Google Shape;63;p19"/>
          <p:cNvSpPr/>
          <p:nvPr>
            <p:ph type="pic" idx="2"/>
          </p:nvPr>
        </p:nvSpPr>
        <p:spPr bwMode="auto">
          <a:xfrm>
            <a:off x="1" y="0"/>
            <a:ext cx="9144000" cy="2509500"/>
          </a:xfrm>
          <a:prstGeom prst="rect">
            <a:avLst/>
          </a:prstGeom>
          <a:solidFill>
            <a:srgbClr val="F2F2F2"/>
          </a:solidFill>
          <a:ln>
            <a:noFill/>
          </a:ln>
        </p:spPr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1_Blank" preserve="0" showMasterPhAnim="0" userDrawn="1">
  <p:cSld name="1_Blank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65" name="Google Shape;65;p20"/>
          <p:cNvSpPr/>
          <p:nvPr>
            <p:ph type="pic" idx="2"/>
          </p:nvPr>
        </p:nvSpPr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30_Placeholder-Image" preserve="0" showMasterPhAnim="0" userDrawn="1">
  <p:cSld name="30_Placeholder-Image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67" name="Google Shape;67;p21"/>
          <p:cNvSpPr/>
          <p:nvPr>
            <p:ph type="pic" idx="2"/>
          </p:nvPr>
        </p:nvSpPr>
        <p:spPr bwMode="auto">
          <a:xfrm>
            <a:off x="1" y="2753591"/>
            <a:ext cx="3048000" cy="2390100"/>
          </a:xfrm>
          <a:prstGeom prst="rect">
            <a:avLst/>
          </a:prstGeom>
          <a:solidFill>
            <a:srgbClr val="F2F2F2"/>
          </a:solidFill>
          <a:ln>
            <a:noFill/>
          </a:ln>
        </p:spPr>
      </p:sp>
      <p:sp>
        <p:nvSpPr>
          <p:cNvPr id="68" name="Google Shape;68;p21"/>
          <p:cNvSpPr/>
          <p:nvPr>
            <p:ph type="pic" idx="3"/>
          </p:nvPr>
        </p:nvSpPr>
        <p:spPr bwMode="auto">
          <a:xfrm>
            <a:off x="6096001" y="2753591"/>
            <a:ext cx="3048000" cy="2390100"/>
          </a:xfrm>
          <a:prstGeom prst="rect">
            <a:avLst/>
          </a:prstGeom>
          <a:solidFill>
            <a:srgbClr val="F2F2F2"/>
          </a:solidFill>
          <a:ln>
            <a:noFill/>
          </a:ln>
        </p:spPr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Placeholder_" preserve="0" showMasterPhAnim="0" userDrawn="1">
  <p:cSld name="Placeholder_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70" name="Google Shape;70;p22"/>
          <p:cNvSpPr/>
          <p:nvPr>
            <p:ph type="pic" idx="2"/>
          </p:nvPr>
        </p:nvSpPr>
        <p:spPr bwMode="auto">
          <a:xfrm>
            <a:off x="0" y="0"/>
            <a:ext cx="2282700" cy="3352800"/>
          </a:xfrm>
          <a:prstGeom prst="rect">
            <a:avLst/>
          </a:prstGeom>
          <a:solidFill>
            <a:srgbClr val="F2F2F2"/>
          </a:solidFill>
          <a:ln>
            <a:noFill/>
          </a:ln>
        </p:spPr>
      </p:sp>
      <p:sp>
        <p:nvSpPr>
          <p:cNvPr id="71" name="Google Shape;71;p22"/>
          <p:cNvSpPr/>
          <p:nvPr>
            <p:ph type="pic" idx="3"/>
          </p:nvPr>
        </p:nvSpPr>
        <p:spPr bwMode="auto">
          <a:xfrm>
            <a:off x="2283404" y="0"/>
            <a:ext cx="2282700" cy="3352800"/>
          </a:xfrm>
          <a:prstGeom prst="rect">
            <a:avLst/>
          </a:prstGeom>
          <a:solidFill>
            <a:srgbClr val="F2F2F2"/>
          </a:solidFill>
          <a:ln>
            <a:noFill/>
          </a:ln>
        </p:spPr>
      </p:sp>
      <p:sp>
        <p:nvSpPr>
          <p:cNvPr id="72" name="Google Shape;72;p22"/>
          <p:cNvSpPr/>
          <p:nvPr>
            <p:ph type="pic" idx="4"/>
          </p:nvPr>
        </p:nvSpPr>
        <p:spPr bwMode="auto">
          <a:xfrm>
            <a:off x="4565242" y="0"/>
            <a:ext cx="2282700" cy="5143500"/>
          </a:xfrm>
          <a:prstGeom prst="rect">
            <a:avLst/>
          </a:prstGeom>
          <a:noFill/>
          <a:ln>
            <a:noFill/>
          </a:ln>
        </p:spPr>
      </p:sp>
      <p:sp>
        <p:nvSpPr>
          <p:cNvPr id="73" name="Google Shape;73;p22"/>
          <p:cNvSpPr/>
          <p:nvPr>
            <p:ph type="pic" idx="5"/>
          </p:nvPr>
        </p:nvSpPr>
        <p:spPr bwMode="auto">
          <a:xfrm>
            <a:off x="6848645" y="0"/>
            <a:ext cx="2282700" cy="3352800"/>
          </a:xfrm>
          <a:prstGeom prst="rect">
            <a:avLst/>
          </a:prstGeom>
          <a:solidFill>
            <a:srgbClr val="F2F2F2"/>
          </a:solidFill>
          <a:ln>
            <a:noFill/>
          </a:ln>
        </p:spPr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32_Placeholder-Image" preserve="0" showMasterPhAnim="0" userDrawn="1">
  <p:cSld name="32_Placeholder-Image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75" name="Google Shape;75;p23"/>
          <p:cNvSpPr/>
          <p:nvPr>
            <p:ph type="pic" idx="2"/>
          </p:nvPr>
        </p:nvSpPr>
        <p:spPr bwMode="auto">
          <a:xfrm>
            <a:off x="4572000" y="0"/>
            <a:ext cx="4572000" cy="2571900"/>
          </a:xfrm>
          <a:prstGeom prst="rect">
            <a:avLst/>
          </a:prstGeom>
          <a:solidFill>
            <a:srgbClr val="F2F2F2"/>
          </a:solidFill>
          <a:ln>
            <a:noFill/>
          </a:ln>
        </p:spPr>
      </p:sp>
      <p:sp>
        <p:nvSpPr>
          <p:cNvPr id="76" name="Google Shape;76;p23"/>
          <p:cNvSpPr/>
          <p:nvPr>
            <p:ph type="pic" idx="3"/>
          </p:nvPr>
        </p:nvSpPr>
        <p:spPr bwMode="auto">
          <a:xfrm>
            <a:off x="0" y="0"/>
            <a:ext cx="4572000" cy="2571900"/>
          </a:xfrm>
          <a:prstGeom prst="rect">
            <a:avLst/>
          </a:prstGeom>
          <a:solidFill>
            <a:srgbClr val="F2F2F2"/>
          </a:solidFill>
          <a:ln>
            <a:noFill/>
          </a:ln>
        </p:spPr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33_Placeholder-Image" preserve="0" showMasterPhAnim="0" userDrawn="1">
  <p:cSld name="33_Placeholder-Image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78" name="Google Shape;78;p24"/>
          <p:cNvSpPr/>
          <p:nvPr>
            <p:ph type="pic" idx="2"/>
          </p:nvPr>
        </p:nvSpPr>
        <p:spPr bwMode="auto">
          <a:xfrm>
            <a:off x="4572000" y="2571750"/>
            <a:ext cx="4572000" cy="2571900"/>
          </a:xfrm>
          <a:prstGeom prst="rect">
            <a:avLst/>
          </a:prstGeom>
          <a:solidFill>
            <a:srgbClr val="F2F2F2"/>
          </a:solidFill>
          <a:ln>
            <a:noFill/>
          </a:ln>
        </p:spPr>
      </p:sp>
      <p:sp>
        <p:nvSpPr>
          <p:cNvPr id="79" name="Google Shape;79;p24"/>
          <p:cNvSpPr/>
          <p:nvPr>
            <p:ph type="pic" idx="3"/>
          </p:nvPr>
        </p:nvSpPr>
        <p:spPr bwMode="auto">
          <a:xfrm>
            <a:off x="0" y="2571750"/>
            <a:ext cx="4572000" cy="2571900"/>
          </a:xfrm>
          <a:prstGeom prst="rect">
            <a:avLst/>
          </a:prstGeom>
          <a:solidFill>
            <a:srgbClr val="F2F2F2"/>
          </a:solidFill>
          <a:ln>
            <a:noFill/>
          </a:ln>
        </p:spPr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34_Placeholder-Image" preserve="0" showMasterPhAnim="0" userDrawn="1">
  <p:cSld name="34_Placeholder-Image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81" name="Google Shape;81;p25"/>
          <p:cNvSpPr/>
          <p:nvPr>
            <p:ph type="pic" idx="2"/>
          </p:nvPr>
        </p:nvSpPr>
        <p:spPr bwMode="auto">
          <a:xfrm>
            <a:off x="0" y="2571750"/>
            <a:ext cx="4572000" cy="2571900"/>
          </a:xfrm>
          <a:prstGeom prst="rect">
            <a:avLst/>
          </a:prstGeom>
          <a:solidFill>
            <a:srgbClr val="F2F2F2"/>
          </a:solidFill>
          <a:ln>
            <a:noFill/>
          </a:ln>
        </p:spPr>
      </p:sp>
      <p:sp>
        <p:nvSpPr>
          <p:cNvPr id="82" name="Google Shape;82;p25"/>
          <p:cNvSpPr/>
          <p:nvPr>
            <p:ph type="pic" idx="3"/>
          </p:nvPr>
        </p:nvSpPr>
        <p:spPr bwMode="auto">
          <a:xfrm>
            <a:off x="0" y="0"/>
            <a:ext cx="4572000" cy="2571900"/>
          </a:xfrm>
          <a:prstGeom prst="rect">
            <a:avLst/>
          </a:prstGeom>
          <a:solidFill>
            <a:srgbClr val="F2F2F2"/>
          </a:solidFill>
          <a:ln>
            <a:noFill/>
          </a:ln>
        </p:spPr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3_Blank" preserve="0" showMasterPhAnim="0" userDrawn="1">
  <p:cSld name="3_Blank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84" name="Google Shape;84;p26"/>
          <p:cNvSpPr/>
          <p:nvPr>
            <p:ph type="pic" idx="2"/>
          </p:nvPr>
        </p:nvSpPr>
        <p:spPr bwMode="auto">
          <a:xfrm>
            <a:off x="0" y="0"/>
            <a:ext cx="9161100" cy="5143500"/>
          </a:xfrm>
          <a:prstGeom prst="rect">
            <a:avLst/>
          </a:prstGeom>
          <a:noFill/>
          <a:ln>
            <a:noFill/>
          </a:ln>
        </p:spPr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35_Placeholder-Image" preserve="0" showMasterPhAnim="0" userDrawn="1">
  <p:cSld name="35_Placeholder-Image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86" name="Google Shape;86;p27"/>
          <p:cNvSpPr/>
          <p:nvPr>
            <p:ph type="pic" idx="2"/>
          </p:nvPr>
        </p:nvSpPr>
        <p:spPr bwMode="auto">
          <a:xfrm>
            <a:off x="4572000" y="2571750"/>
            <a:ext cx="4572000" cy="2571900"/>
          </a:xfrm>
          <a:prstGeom prst="rect">
            <a:avLst/>
          </a:prstGeom>
          <a:solidFill>
            <a:srgbClr val="F2F2F2"/>
          </a:solidFill>
          <a:ln>
            <a:noFill/>
          </a:ln>
        </p:spPr>
      </p:sp>
      <p:sp>
        <p:nvSpPr>
          <p:cNvPr id="87" name="Google Shape;87;p27"/>
          <p:cNvSpPr/>
          <p:nvPr>
            <p:ph type="pic" idx="3"/>
          </p:nvPr>
        </p:nvSpPr>
        <p:spPr bwMode="auto">
          <a:xfrm>
            <a:off x="4572000" y="0"/>
            <a:ext cx="4572000" cy="2571900"/>
          </a:xfrm>
          <a:prstGeom prst="rect">
            <a:avLst/>
          </a:prstGeom>
          <a:solidFill>
            <a:srgbClr val="F2F2F2"/>
          </a:solidFill>
          <a:ln>
            <a:noFill/>
          </a:ln>
        </p:spPr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5_Placeholder-Image" preserve="0" showMasterPhAnim="0" userDrawn="1">
  <p:cSld name="5_Placeholder-Image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89" name="Google Shape;89;p28"/>
          <p:cNvSpPr/>
          <p:nvPr>
            <p:ph type="pic" idx="2"/>
          </p:nvPr>
        </p:nvSpPr>
        <p:spPr bwMode="auto">
          <a:xfrm>
            <a:off x="1" y="0"/>
            <a:ext cx="4572000" cy="5143500"/>
          </a:xfrm>
          <a:prstGeom prst="rect">
            <a:avLst/>
          </a:prstGeom>
          <a:solidFill>
            <a:srgbClr val="F2F2F2"/>
          </a:solidFill>
          <a:ln>
            <a:noFill/>
          </a:ln>
        </p:spPr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17_Placeholder-Image" preserve="0" showMasterPhAnim="0" userDrawn="1">
  <p:cSld name="17_Placeholder-Image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91" name="Google Shape;91;p29"/>
          <p:cNvSpPr/>
          <p:nvPr>
            <p:ph type="pic" idx="2"/>
          </p:nvPr>
        </p:nvSpPr>
        <p:spPr bwMode="auto">
          <a:xfrm>
            <a:off x="0" y="0"/>
            <a:ext cx="2283900" cy="5143500"/>
          </a:xfrm>
          <a:prstGeom prst="rect">
            <a:avLst/>
          </a:prstGeom>
          <a:solidFill>
            <a:srgbClr val="F2F2F2"/>
          </a:solidFill>
          <a:ln>
            <a:noFill/>
          </a:ln>
        </p:spPr>
      </p:sp>
      <p:sp>
        <p:nvSpPr>
          <p:cNvPr id="92" name="Google Shape;92;p29"/>
          <p:cNvSpPr/>
          <p:nvPr>
            <p:ph type="pic" idx="3"/>
          </p:nvPr>
        </p:nvSpPr>
        <p:spPr bwMode="auto">
          <a:xfrm>
            <a:off x="2288329" y="0"/>
            <a:ext cx="2283900" cy="5143500"/>
          </a:xfrm>
          <a:prstGeom prst="rect">
            <a:avLst/>
          </a:prstGeom>
          <a:solidFill>
            <a:srgbClr val="F2F2F2"/>
          </a:solidFill>
          <a:ln>
            <a:noFill/>
          </a:ln>
        </p:spPr>
      </p:sp>
      <p:sp>
        <p:nvSpPr>
          <p:cNvPr id="93" name="Google Shape;93;p29"/>
          <p:cNvSpPr/>
          <p:nvPr>
            <p:ph type="pic" idx="4"/>
          </p:nvPr>
        </p:nvSpPr>
        <p:spPr bwMode="auto">
          <a:xfrm>
            <a:off x="4569206" y="0"/>
            <a:ext cx="2283900" cy="5143500"/>
          </a:xfrm>
          <a:prstGeom prst="rect">
            <a:avLst/>
          </a:prstGeom>
          <a:solidFill>
            <a:srgbClr val="F2F2F2"/>
          </a:solidFill>
          <a:ln>
            <a:noFill/>
          </a:ln>
        </p:spPr>
      </p:sp>
      <p:sp>
        <p:nvSpPr>
          <p:cNvPr id="94" name="Google Shape;94;p29"/>
          <p:cNvSpPr/>
          <p:nvPr>
            <p:ph type="pic" idx="5"/>
          </p:nvPr>
        </p:nvSpPr>
        <p:spPr bwMode="auto">
          <a:xfrm>
            <a:off x="6857535" y="0"/>
            <a:ext cx="2283900" cy="5143500"/>
          </a:xfrm>
          <a:prstGeom prst="rect">
            <a:avLst/>
          </a:prstGeom>
          <a:solidFill>
            <a:srgbClr val="F2F2F2"/>
          </a:solidFill>
          <a:ln>
            <a:noFill/>
          </a:ln>
        </p:spPr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Logos 1" preserve="0" showMasterPhAnim="0" userDrawn="1">
  <p:cSld name="Logos 1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96" name="Google Shape;96;p30"/>
          <p:cNvSpPr/>
          <p:nvPr>
            <p:ph type="pic" idx="2"/>
          </p:nvPr>
        </p:nvSpPr>
        <p:spPr bwMode="auto">
          <a:xfrm>
            <a:off x="929172" y="2024441"/>
            <a:ext cx="2021100" cy="1000800"/>
          </a:xfrm>
          <a:prstGeom prst="rect">
            <a:avLst/>
          </a:prstGeom>
          <a:solidFill>
            <a:srgbClr val="F2F2F2"/>
          </a:solidFill>
          <a:ln>
            <a:noFill/>
          </a:ln>
        </p:spPr>
      </p:sp>
      <p:sp>
        <p:nvSpPr>
          <p:cNvPr id="97" name="Google Shape;97;p30"/>
          <p:cNvSpPr/>
          <p:nvPr>
            <p:ph type="pic" idx="3"/>
          </p:nvPr>
        </p:nvSpPr>
        <p:spPr bwMode="auto">
          <a:xfrm>
            <a:off x="3561572" y="2024441"/>
            <a:ext cx="2021100" cy="1000800"/>
          </a:xfrm>
          <a:prstGeom prst="rect">
            <a:avLst/>
          </a:prstGeom>
          <a:solidFill>
            <a:srgbClr val="F2F2F2"/>
          </a:solidFill>
          <a:ln>
            <a:noFill/>
          </a:ln>
        </p:spPr>
      </p:sp>
      <p:sp>
        <p:nvSpPr>
          <p:cNvPr id="98" name="Google Shape;98;p30"/>
          <p:cNvSpPr/>
          <p:nvPr>
            <p:ph type="pic" idx="4"/>
          </p:nvPr>
        </p:nvSpPr>
        <p:spPr bwMode="auto">
          <a:xfrm>
            <a:off x="929172" y="3280198"/>
            <a:ext cx="2021100" cy="1000800"/>
          </a:xfrm>
          <a:prstGeom prst="rect">
            <a:avLst/>
          </a:prstGeom>
          <a:solidFill>
            <a:srgbClr val="F2F2F2"/>
          </a:solidFill>
          <a:ln>
            <a:noFill/>
          </a:ln>
        </p:spPr>
      </p:sp>
      <p:sp>
        <p:nvSpPr>
          <p:cNvPr id="99" name="Google Shape;99;p30"/>
          <p:cNvSpPr/>
          <p:nvPr>
            <p:ph type="pic" idx="5"/>
          </p:nvPr>
        </p:nvSpPr>
        <p:spPr bwMode="auto">
          <a:xfrm>
            <a:off x="3561572" y="3280197"/>
            <a:ext cx="2021100" cy="1000800"/>
          </a:xfrm>
          <a:prstGeom prst="rect">
            <a:avLst/>
          </a:prstGeom>
          <a:solidFill>
            <a:srgbClr val="F2F2F2"/>
          </a:solidFill>
          <a:ln>
            <a:noFill/>
          </a:ln>
        </p:spPr>
      </p:sp>
      <p:sp>
        <p:nvSpPr>
          <p:cNvPr id="100" name="Google Shape;100;p30"/>
          <p:cNvSpPr/>
          <p:nvPr>
            <p:ph type="pic" idx="6"/>
          </p:nvPr>
        </p:nvSpPr>
        <p:spPr bwMode="auto">
          <a:xfrm>
            <a:off x="6175706" y="2024441"/>
            <a:ext cx="2021100" cy="1000800"/>
          </a:xfrm>
          <a:prstGeom prst="rect">
            <a:avLst/>
          </a:prstGeom>
          <a:solidFill>
            <a:srgbClr val="F2F2F2"/>
          </a:solidFill>
          <a:ln>
            <a:noFill/>
          </a:ln>
        </p:spPr>
      </p:sp>
      <p:sp>
        <p:nvSpPr>
          <p:cNvPr id="101" name="Google Shape;101;p30"/>
          <p:cNvSpPr/>
          <p:nvPr>
            <p:ph type="pic" idx="7"/>
          </p:nvPr>
        </p:nvSpPr>
        <p:spPr bwMode="auto">
          <a:xfrm>
            <a:off x="6175706" y="3280197"/>
            <a:ext cx="2021100" cy="1000800"/>
          </a:xfrm>
          <a:prstGeom prst="rect">
            <a:avLst/>
          </a:prstGeom>
          <a:solidFill>
            <a:srgbClr val="F2F2F2"/>
          </a:solidFill>
          <a:ln>
            <a:noFill/>
          </a:ln>
        </p:spPr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3_PPTMON slide" preserve="0" showMasterPhAnim="0" userDrawn="1">
  <p:cSld name="3_PPTMON slide">
    <p:bg>
      <p:bgPr shadeToTitle="0">
        <a:solidFill>
          <a:srgbClr val="0D1E5D"/>
        </a:solidFill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103" name="Google Shape;103;p31">
            <a:hlinkClick r:id="rId2"/>
          </p:cNvPr>
          <p:cNvPicPr/>
          <p:nvPr/>
        </p:nvPicPr>
        <p:blipFill>
          <a:blip r:embed="rId3">
            <a:alphaModFix/>
          </a:blip>
          <a:srcRect l="29908" t="0" r="0" b="0"/>
          <a:stretch/>
        </p:blipFill>
        <p:spPr bwMode="auto">
          <a:xfrm>
            <a:off x="4518422" y="5297943"/>
            <a:ext cx="1299348" cy="142875"/>
          </a:xfrm>
          <a:prstGeom prst="rect">
            <a:avLst/>
          </a:prstGeom>
          <a:noFill/>
          <a:ln>
            <a:noFill/>
          </a:ln>
        </p:spPr>
      </p:pic>
      <p:sp>
        <p:nvSpPr>
          <p:cNvPr id="104" name="Google Shape;104;p31">
            <a:hlinkClick r:id="rId4"/>
          </p:cNvPr>
          <p:cNvSpPr txBox="1"/>
          <p:nvPr/>
        </p:nvSpPr>
        <p:spPr bwMode="auto">
          <a:xfrm>
            <a:off x="3326232" y="5297943"/>
            <a:ext cx="2018099" cy="196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Autofit/>
          </a:bodyPr>
          <a:lstStyle/>
          <a:p>
            <a:pPr marL="0" marR="0" lvl="0" indent="0" algn="l"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ru" sz="800" u="sng">
                <a:solidFill>
                  <a:schemeClr val="dk1"/>
                </a:solidFill>
                <a:latin typeface="Arial"/>
                <a:ea typeface="Arial"/>
                <a:cs typeface="Arial"/>
                <a:hlinkClick r:id="rId5" tooltip="http://www.pptmon.com/"/>
              </a:rPr>
              <a:t>Presentation template by</a:t>
            </a:r>
            <a:endParaRPr sz="800" u="none">
              <a:solidFill>
                <a:schemeClr val="dk1"/>
              </a:solidFill>
              <a:latin typeface="Arial"/>
              <a:ea typeface="Arial"/>
              <a:cs typeface="Arial"/>
            </a:endParaRPr>
          </a:p>
        </p:txBody>
      </p:sp>
      <p:grpSp>
        <p:nvGrpSpPr>
          <p:cNvPr id="105" name="Google Shape;105;p31"/>
          <p:cNvGrpSpPr/>
          <p:nvPr/>
        </p:nvGrpSpPr>
        <p:grpSpPr bwMode="auto">
          <a:xfrm>
            <a:off x="7866962" y="155148"/>
            <a:ext cx="1116057" cy="1072754"/>
            <a:chOff x="883517" y="1672632"/>
            <a:chExt cx="3066091" cy="2947126"/>
          </a:xfrm>
        </p:grpSpPr>
        <p:pic>
          <p:nvPicPr>
            <p:cNvPr id="106" name="Google Shape;106;p31"/>
            <p:cNvPicPr/>
            <p:nvPr/>
          </p:nvPicPr>
          <p:blipFill>
            <a:blip r:embed="rId6">
              <a:alphaModFix/>
            </a:blip>
            <a:srcRect l="0" t="0" r="0" b="0"/>
            <a:stretch/>
          </p:blipFill>
          <p:spPr bwMode="auto">
            <a:xfrm>
              <a:off x="2062456" y="3267377"/>
              <a:ext cx="173442" cy="173442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07" name="Google Shape;107;p31"/>
            <p:cNvPicPr/>
            <p:nvPr/>
          </p:nvPicPr>
          <p:blipFill>
            <a:blip r:embed="rId7">
              <a:alphaModFix/>
            </a:blip>
            <a:srcRect l="0" t="0" r="0" b="0"/>
            <a:stretch/>
          </p:blipFill>
          <p:spPr bwMode="auto">
            <a:xfrm>
              <a:off x="883517" y="2088438"/>
              <a:ext cx="2531320" cy="253132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08" name="Google Shape;108;p31"/>
            <p:cNvPicPr/>
            <p:nvPr/>
          </p:nvPicPr>
          <p:blipFill>
            <a:blip r:embed="rId8">
              <a:alphaModFix/>
            </a:blip>
            <a:srcRect l="0" t="0" r="0" b="0"/>
            <a:stretch/>
          </p:blipFill>
          <p:spPr bwMode="auto">
            <a:xfrm rot="5400000">
              <a:off x="2901923" y="1599974"/>
              <a:ext cx="975027" cy="1120344"/>
            </a:xfrm>
            <a:prstGeom prst="rect">
              <a:avLst/>
            </a:prstGeom>
            <a:noFill/>
            <a:ln>
              <a:noFill/>
            </a:ln>
          </p:spPr>
        </p:pic>
      </p:grpSp>
      <p:grpSp>
        <p:nvGrpSpPr>
          <p:cNvPr id="109" name="Google Shape;109;p31"/>
          <p:cNvGrpSpPr/>
          <p:nvPr/>
        </p:nvGrpSpPr>
        <p:grpSpPr bwMode="auto">
          <a:xfrm>
            <a:off x="117747" y="4572221"/>
            <a:ext cx="465786" cy="465786"/>
            <a:chOff x="1429812" y="3299838"/>
            <a:chExt cx="820334" cy="820334"/>
          </a:xfrm>
        </p:grpSpPr>
        <p:pic>
          <p:nvPicPr>
            <p:cNvPr id="110" name="Google Shape;110;p31"/>
            <p:cNvPicPr/>
            <p:nvPr/>
          </p:nvPicPr>
          <p:blipFill>
            <a:blip r:embed="rId9">
              <a:alphaModFix/>
            </a:blip>
            <a:srcRect l="0" t="0" r="0" b="0"/>
            <a:stretch/>
          </p:blipFill>
          <p:spPr bwMode="auto">
            <a:xfrm>
              <a:off x="1429812" y="3299838"/>
              <a:ext cx="820334" cy="820334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11" name="Google Shape;111;p31"/>
            <p:cNvPicPr/>
            <p:nvPr/>
          </p:nvPicPr>
          <p:blipFill>
            <a:blip r:embed="rId6">
              <a:alphaModFix/>
            </a:blip>
            <a:srcRect l="0" t="0" r="0" b="0"/>
            <a:stretch/>
          </p:blipFill>
          <p:spPr bwMode="auto">
            <a:xfrm>
              <a:off x="2027613" y="3299838"/>
              <a:ext cx="222534" cy="222534"/>
            </a:xfrm>
            <a:prstGeom prst="rect">
              <a:avLst/>
            </a:prstGeom>
            <a:noFill/>
            <a:ln>
              <a:noFill/>
            </a:ln>
          </p:spPr>
        </p:pic>
      </p:grpSp>
      <p:grpSp>
        <p:nvGrpSpPr>
          <p:cNvPr id="112" name="Google Shape;112;p31"/>
          <p:cNvGrpSpPr/>
          <p:nvPr/>
        </p:nvGrpSpPr>
        <p:grpSpPr bwMode="auto">
          <a:xfrm>
            <a:off x="160857" y="156599"/>
            <a:ext cx="940942" cy="919576"/>
            <a:chOff x="2011929" y="2497052"/>
            <a:chExt cx="1657172" cy="1619541"/>
          </a:xfrm>
        </p:grpSpPr>
        <p:pic>
          <p:nvPicPr>
            <p:cNvPr id="113" name="Google Shape;113;p31"/>
            <p:cNvPicPr/>
            <p:nvPr/>
          </p:nvPicPr>
          <p:blipFill>
            <a:blip r:embed="rId10">
              <a:alphaModFix/>
            </a:blip>
            <a:srcRect l="0" t="0" r="0" b="0"/>
            <a:stretch/>
          </p:blipFill>
          <p:spPr bwMode="auto">
            <a:xfrm>
              <a:off x="2011929" y="2850933"/>
              <a:ext cx="1246910" cy="126566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14" name="Google Shape;114;p31"/>
            <p:cNvPicPr/>
            <p:nvPr/>
          </p:nvPicPr>
          <p:blipFill>
            <a:blip r:embed="rId8">
              <a:alphaModFix/>
            </a:blip>
            <a:srcRect l="0" t="0" r="0" b="0"/>
            <a:stretch/>
          </p:blipFill>
          <p:spPr bwMode="auto">
            <a:xfrm rot="-5400000">
              <a:off x="2621415" y="2424394"/>
              <a:ext cx="975027" cy="1120344"/>
            </a:xfrm>
            <a:prstGeom prst="rect">
              <a:avLst/>
            </a:prstGeom>
            <a:noFill/>
            <a:ln>
              <a:noFill/>
            </a:ln>
          </p:spPr>
        </p:pic>
      </p:grpSp>
      <p:pic>
        <p:nvPicPr>
          <p:cNvPr id="115" name="Google Shape;115;p31"/>
          <p:cNvPicPr/>
          <p:nvPr/>
        </p:nvPicPr>
        <p:blipFill>
          <a:blip r:embed="rId11">
            <a:alphaModFix/>
          </a:blip>
          <a:srcRect l="0" t="0" r="0" b="0"/>
          <a:stretch/>
        </p:blipFill>
        <p:spPr bwMode="auto">
          <a:xfrm>
            <a:off x="8575293" y="4572245"/>
            <a:ext cx="370473" cy="37047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Title and six columns 1" preserve="0" showMasterPhAnim="0" userDrawn="1">
  <p:cSld name="CUSTOM_2_1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17" name="Google Shape;117;p32"/>
          <p:cNvSpPr txBox="1"/>
          <p:nvPr>
            <p:ph type="subTitle" idx="1"/>
          </p:nvPr>
        </p:nvSpPr>
        <p:spPr bwMode="auto">
          <a:xfrm>
            <a:off x="3581207" y="1678400"/>
            <a:ext cx="1981500" cy="405600"/>
          </a:xfrm>
          <a:prstGeom prst="rect">
            <a:avLst/>
          </a:prstGeom>
        </p:spPr>
        <p:txBody>
          <a:bodyPr spcFirstLastPara="1" wrap="square" lIns="68575" tIns="34275" rIns="68575" bIns="34275" anchor="b" anchorCtr="0">
            <a:normAutofit/>
          </a:bodyPr>
          <a:lstStyle>
            <a:lvl1pPr lvl="0" algn="ctr">
              <a:spcBef>
                <a:spcPts val="80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Montserrat"/>
              <a:buNone/>
              <a:defRPr sz="1800">
                <a:solidFill>
                  <a:schemeClr val="dk2"/>
                </a:solidFill>
                <a:latin typeface="Montserrat"/>
                <a:ea typeface="Montserrat"/>
                <a:cs typeface="Montserrat"/>
              </a:defRPr>
            </a:lvl1pPr>
            <a:lvl2pPr lvl="1">
              <a:spcBef>
                <a:spcPts val="400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  <a:defRPr sz="1800">
                <a:solidFill>
                  <a:schemeClr val="dk2"/>
                </a:solidFill>
              </a:defRPr>
            </a:lvl2pPr>
            <a:lvl3pPr lvl="2">
              <a:spcBef>
                <a:spcPts val="400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  <a:defRPr sz="1800">
                <a:solidFill>
                  <a:schemeClr val="dk2"/>
                </a:solidFill>
              </a:defRPr>
            </a:lvl3pPr>
            <a:lvl4pPr lvl="3">
              <a:spcBef>
                <a:spcPts val="400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  <a:defRPr sz="1800">
                <a:solidFill>
                  <a:schemeClr val="dk2"/>
                </a:solidFill>
              </a:defRPr>
            </a:lvl4pPr>
            <a:lvl5pPr lvl="4">
              <a:spcBef>
                <a:spcPts val="400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  <a:defRPr sz="1800">
                <a:solidFill>
                  <a:schemeClr val="dk2"/>
                </a:solidFill>
              </a:defRPr>
            </a:lvl5pPr>
            <a:lvl6pPr lvl="5">
              <a:spcBef>
                <a:spcPts val="400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  <a:defRPr sz="1800">
                <a:solidFill>
                  <a:schemeClr val="dk2"/>
                </a:solidFill>
              </a:defRPr>
            </a:lvl6pPr>
            <a:lvl7pPr lvl="6">
              <a:spcBef>
                <a:spcPts val="400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  <a:defRPr sz="1800">
                <a:solidFill>
                  <a:schemeClr val="dk2"/>
                </a:solidFill>
              </a:defRPr>
            </a:lvl7pPr>
            <a:lvl8pPr lvl="7">
              <a:spcBef>
                <a:spcPts val="400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  <a:defRPr sz="1800">
                <a:solidFill>
                  <a:schemeClr val="dk2"/>
                </a:solidFill>
              </a:defRPr>
            </a:lvl8pPr>
            <a:lvl9pPr lvl="8">
              <a:spcBef>
                <a:spcPts val="400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  <a:defRPr sz="1800">
                <a:solidFill>
                  <a:schemeClr val="dk2"/>
                </a:solidFill>
              </a:defRPr>
            </a:lvl9pPr>
          </a:lstStyle>
          <a:p>
            <a:pPr>
              <a:defRPr/>
            </a:pPr>
            <a:endParaRPr/>
          </a:p>
        </p:txBody>
      </p:sp>
      <p:sp>
        <p:nvSpPr>
          <p:cNvPr id="118" name="Google Shape;118;p32"/>
          <p:cNvSpPr txBox="1"/>
          <p:nvPr>
            <p:ph type="subTitle" idx="2"/>
          </p:nvPr>
        </p:nvSpPr>
        <p:spPr bwMode="auto">
          <a:xfrm>
            <a:off x="6060025" y="1589600"/>
            <a:ext cx="2370600" cy="583200"/>
          </a:xfrm>
          <a:prstGeom prst="rect">
            <a:avLst/>
          </a:prstGeom>
        </p:spPr>
        <p:txBody>
          <a:bodyPr spcFirstLastPara="1" wrap="square" lIns="68575" tIns="34275" rIns="68575" bIns="34275" anchor="t" anchorCtr="0">
            <a:normAutofit/>
          </a:bodyPr>
          <a:lstStyle>
            <a:lvl1pPr lvl="0">
              <a:spcBef>
                <a:spcPts val="800"/>
              </a:spcBef>
              <a:spcAft>
                <a:spcPts val="0"/>
              </a:spcAft>
              <a:buSzPts val="1400"/>
              <a:buFont typeface="Montserrat"/>
              <a:buNone/>
              <a:defRPr sz="1400">
                <a:latin typeface="Montserrat"/>
                <a:ea typeface="Montserrat"/>
                <a:cs typeface="Montserrat"/>
              </a:defRPr>
            </a:lvl1pPr>
            <a:lvl2pPr lvl="1">
              <a:spcBef>
                <a:spcPts val="400"/>
              </a:spcBef>
              <a:spcAft>
                <a:spcPts val="0"/>
              </a:spcAft>
              <a:buSzPts val="1800"/>
              <a:buFont typeface="Montserrat"/>
              <a:buNone/>
              <a:defRPr>
                <a:latin typeface="Montserrat"/>
                <a:ea typeface="Montserrat"/>
                <a:cs typeface="Montserrat"/>
              </a:defRPr>
            </a:lvl2pPr>
            <a:lvl3pPr lvl="2">
              <a:spcBef>
                <a:spcPts val="400"/>
              </a:spcBef>
              <a:spcAft>
                <a:spcPts val="0"/>
              </a:spcAft>
              <a:buSzPts val="1500"/>
              <a:buFont typeface="Montserrat"/>
              <a:buNone/>
              <a:defRPr>
                <a:latin typeface="Montserrat"/>
                <a:ea typeface="Montserrat"/>
                <a:cs typeface="Montserrat"/>
              </a:defRPr>
            </a:lvl3pPr>
            <a:lvl4pPr lvl="3">
              <a:spcBef>
                <a:spcPts val="400"/>
              </a:spcBef>
              <a:spcAft>
                <a:spcPts val="0"/>
              </a:spcAft>
              <a:buSzPts val="1400"/>
              <a:buFont typeface="Montserrat"/>
              <a:buNone/>
              <a:defRPr>
                <a:latin typeface="Montserrat"/>
                <a:ea typeface="Montserrat"/>
                <a:cs typeface="Montserrat"/>
              </a:defRPr>
            </a:lvl4pPr>
            <a:lvl5pPr lvl="4">
              <a:spcBef>
                <a:spcPts val="400"/>
              </a:spcBef>
              <a:spcAft>
                <a:spcPts val="0"/>
              </a:spcAft>
              <a:buSzPts val="1400"/>
              <a:buFont typeface="Montserrat"/>
              <a:buNone/>
              <a:defRPr>
                <a:latin typeface="Montserrat"/>
                <a:ea typeface="Montserrat"/>
                <a:cs typeface="Montserrat"/>
              </a:defRPr>
            </a:lvl5pPr>
            <a:lvl6pPr lvl="5">
              <a:spcBef>
                <a:spcPts val="400"/>
              </a:spcBef>
              <a:spcAft>
                <a:spcPts val="0"/>
              </a:spcAft>
              <a:buSzPts val="1400"/>
              <a:buFont typeface="Montserrat"/>
              <a:buNone/>
              <a:defRPr>
                <a:latin typeface="Montserrat"/>
                <a:ea typeface="Montserrat"/>
                <a:cs typeface="Montserrat"/>
              </a:defRPr>
            </a:lvl6pPr>
            <a:lvl7pPr lvl="6">
              <a:spcBef>
                <a:spcPts val="400"/>
              </a:spcBef>
              <a:spcAft>
                <a:spcPts val="0"/>
              </a:spcAft>
              <a:buSzPts val="1400"/>
              <a:buFont typeface="Montserrat"/>
              <a:buNone/>
              <a:defRPr>
                <a:latin typeface="Montserrat"/>
                <a:ea typeface="Montserrat"/>
                <a:cs typeface="Montserrat"/>
              </a:defRPr>
            </a:lvl7pPr>
            <a:lvl8pPr lvl="7">
              <a:spcBef>
                <a:spcPts val="400"/>
              </a:spcBef>
              <a:spcAft>
                <a:spcPts val="0"/>
              </a:spcAft>
              <a:buSzPts val="1400"/>
              <a:buFont typeface="Montserrat"/>
              <a:buNone/>
              <a:defRPr>
                <a:latin typeface="Montserrat"/>
                <a:ea typeface="Montserrat"/>
                <a:cs typeface="Montserrat"/>
              </a:defRPr>
            </a:lvl8pPr>
            <a:lvl9pPr lvl="8">
              <a:spcBef>
                <a:spcPts val="400"/>
              </a:spcBef>
              <a:spcAft>
                <a:spcPts val="0"/>
              </a:spcAft>
              <a:buSzPts val="1400"/>
              <a:buFont typeface="Montserrat"/>
              <a:buNone/>
              <a:defRPr>
                <a:latin typeface="Montserrat"/>
                <a:ea typeface="Montserrat"/>
                <a:cs typeface="Montserrat"/>
              </a:defRPr>
            </a:lvl9pPr>
          </a:lstStyle>
          <a:p>
            <a:pPr>
              <a:defRPr/>
            </a:pPr>
            <a:endParaRPr/>
          </a:p>
        </p:txBody>
      </p:sp>
      <p:sp>
        <p:nvSpPr>
          <p:cNvPr id="119" name="Google Shape;119;p32"/>
          <p:cNvSpPr txBox="1"/>
          <p:nvPr>
            <p:ph type="subTitle" idx="3"/>
          </p:nvPr>
        </p:nvSpPr>
        <p:spPr bwMode="auto">
          <a:xfrm>
            <a:off x="3581207" y="2163725"/>
            <a:ext cx="1981500" cy="405600"/>
          </a:xfrm>
          <a:prstGeom prst="rect">
            <a:avLst/>
          </a:prstGeom>
        </p:spPr>
        <p:txBody>
          <a:bodyPr spcFirstLastPara="1" wrap="square" lIns="68575" tIns="34275" rIns="68575" bIns="34275" anchor="b" anchorCtr="0">
            <a:normAutofit/>
          </a:bodyPr>
          <a:lstStyle>
            <a:lvl1pPr lvl="0" algn="ctr">
              <a:spcBef>
                <a:spcPts val="80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Montserrat"/>
              <a:buNone/>
              <a:defRPr sz="1800">
                <a:solidFill>
                  <a:schemeClr val="dk2"/>
                </a:solidFill>
                <a:latin typeface="Montserrat"/>
                <a:ea typeface="Montserrat"/>
                <a:cs typeface="Montserrat"/>
              </a:defRPr>
            </a:lvl1pPr>
            <a:lvl2pPr lvl="1">
              <a:spcBef>
                <a:spcPts val="400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  <a:defRPr sz="1800">
                <a:solidFill>
                  <a:schemeClr val="dk2"/>
                </a:solidFill>
              </a:defRPr>
            </a:lvl2pPr>
            <a:lvl3pPr lvl="2">
              <a:spcBef>
                <a:spcPts val="400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  <a:defRPr sz="1800">
                <a:solidFill>
                  <a:schemeClr val="dk2"/>
                </a:solidFill>
              </a:defRPr>
            </a:lvl3pPr>
            <a:lvl4pPr lvl="3">
              <a:spcBef>
                <a:spcPts val="400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  <a:defRPr sz="1800">
                <a:solidFill>
                  <a:schemeClr val="dk2"/>
                </a:solidFill>
              </a:defRPr>
            </a:lvl4pPr>
            <a:lvl5pPr lvl="4">
              <a:spcBef>
                <a:spcPts val="400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  <a:defRPr sz="1800">
                <a:solidFill>
                  <a:schemeClr val="dk2"/>
                </a:solidFill>
              </a:defRPr>
            </a:lvl5pPr>
            <a:lvl6pPr lvl="5">
              <a:spcBef>
                <a:spcPts val="400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  <a:defRPr sz="1800">
                <a:solidFill>
                  <a:schemeClr val="dk2"/>
                </a:solidFill>
              </a:defRPr>
            </a:lvl6pPr>
            <a:lvl7pPr lvl="6">
              <a:spcBef>
                <a:spcPts val="400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  <a:defRPr sz="1800">
                <a:solidFill>
                  <a:schemeClr val="dk2"/>
                </a:solidFill>
              </a:defRPr>
            </a:lvl7pPr>
            <a:lvl8pPr lvl="7">
              <a:spcBef>
                <a:spcPts val="400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  <a:defRPr sz="1800">
                <a:solidFill>
                  <a:schemeClr val="dk2"/>
                </a:solidFill>
              </a:defRPr>
            </a:lvl8pPr>
            <a:lvl9pPr lvl="8">
              <a:spcBef>
                <a:spcPts val="400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  <a:defRPr sz="1800">
                <a:solidFill>
                  <a:schemeClr val="dk2"/>
                </a:solidFill>
              </a:defRPr>
            </a:lvl9pPr>
          </a:lstStyle>
          <a:p>
            <a:pPr>
              <a:defRPr/>
            </a:pPr>
            <a:endParaRPr/>
          </a:p>
        </p:txBody>
      </p:sp>
      <p:sp>
        <p:nvSpPr>
          <p:cNvPr id="120" name="Google Shape;120;p32"/>
          <p:cNvSpPr txBox="1"/>
          <p:nvPr>
            <p:ph type="subTitle" idx="4"/>
          </p:nvPr>
        </p:nvSpPr>
        <p:spPr bwMode="auto">
          <a:xfrm>
            <a:off x="713375" y="2074925"/>
            <a:ext cx="2370600" cy="583200"/>
          </a:xfrm>
          <a:prstGeom prst="rect">
            <a:avLst/>
          </a:prstGeom>
        </p:spPr>
        <p:txBody>
          <a:bodyPr spcFirstLastPara="1" wrap="square" lIns="68575" tIns="34275" rIns="68575" bIns="34275" anchor="t" anchorCtr="0">
            <a:normAutofit/>
          </a:bodyPr>
          <a:lstStyle>
            <a:lvl1pPr lvl="0" algn="r">
              <a:spcBef>
                <a:spcPts val="800"/>
              </a:spcBef>
              <a:spcAft>
                <a:spcPts val="0"/>
              </a:spcAft>
              <a:buSzPts val="1400"/>
              <a:buFont typeface="Montserrat"/>
              <a:buNone/>
              <a:defRPr sz="1400">
                <a:latin typeface="Montserrat"/>
                <a:ea typeface="Montserrat"/>
                <a:cs typeface="Montserrat"/>
              </a:defRPr>
            </a:lvl1pPr>
            <a:lvl2pPr lvl="1" algn="r">
              <a:spcBef>
                <a:spcPts val="400"/>
              </a:spcBef>
              <a:spcAft>
                <a:spcPts val="0"/>
              </a:spcAft>
              <a:buSzPts val="1800"/>
              <a:buFont typeface="Montserrat"/>
              <a:buNone/>
              <a:defRPr>
                <a:latin typeface="Montserrat"/>
                <a:ea typeface="Montserrat"/>
                <a:cs typeface="Montserrat"/>
              </a:defRPr>
            </a:lvl2pPr>
            <a:lvl3pPr lvl="2" algn="r">
              <a:spcBef>
                <a:spcPts val="400"/>
              </a:spcBef>
              <a:spcAft>
                <a:spcPts val="0"/>
              </a:spcAft>
              <a:buSzPts val="1500"/>
              <a:buFont typeface="Montserrat"/>
              <a:buNone/>
              <a:defRPr>
                <a:latin typeface="Montserrat"/>
                <a:ea typeface="Montserrat"/>
                <a:cs typeface="Montserrat"/>
              </a:defRPr>
            </a:lvl3pPr>
            <a:lvl4pPr lvl="3" algn="r">
              <a:spcBef>
                <a:spcPts val="400"/>
              </a:spcBef>
              <a:spcAft>
                <a:spcPts val="0"/>
              </a:spcAft>
              <a:buSzPts val="1400"/>
              <a:buFont typeface="Montserrat"/>
              <a:buNone/>
              <a:defRPr>
                <a:latin typeface="Montserrat"/>
                <a:ea typeface="Montserrat"/>
                <a:cs typeface="Montserrat"/>
              </a:defRPr>
            </a:lvl4pPr>
            <a:lvl5pPr lvl="4" algn="r">
              <a:spcBef>
                <a:spcPts val="400"/>
              </a:spcBef>
              <a:spcAft>
                <a:spcPts val="0"/>
              </a:spcAft>
              <a:buSzPts val="1400"/>
              <a:buFont typeface="Montserrat"/>
              <a:buNone/>
              <a:defRPr>
                <a:latin typeface="Montserrat"/>
                <a:ea typeface="Montserrat"/>
                <a:cs typeface="Montserrat"/>
              </a:defRPr>
            </a:lvl5pPr>
            <a:lvl6pPr lvl="5" algn="r">
              <a:spcBef>
                <a:spcPts val="400"/>
              </a:spcBef>
              <a:spcAft>
                <a:spcPts val="0"/>
              </a:spcAft>
              <a:buSzPts val="1400"/>
              <a:buFont typeface="Montserrat"/>
              <a:buNone/>
              <a:defRPr>
                <a:latin typeface="Montserrat"/>
                <a:ea typeface="Montserrat"/>
                <a:cs typeface="Montserrat"/>
              </a:defRPr>
            </a:lvl6pPr>
            <a:lvl7pPr lvl="6" algn="r">
              <a:spcBef>
                <a:spcPts val="400"/>
              </a:spcBef>
              <a:spcAft>
                <a:spcPts val="0"/>
              </a:spcAft>
              <a:buSzPts val="1400"/>
              <a:buFont typeface="Montserrat"/>
              <a:buNone/>
              <a:defRPr>
                <a:latin typeface="Montserrat"/>
                <a:ea typeface="Montserrat"/>
                <a:cs typeface="Montserrat"/>
              </a:defRPr>
            </a:lvl7pPr>
            <a:lvl8pPr lvl="7" algn="r">
              <a:spcBef>
                <a:spcPts val="400"/>
              </a:spcBef>
              <a:spcAft>
                <a:spcPts val="0"/>
              </a:spcAft>
              <a:buSzPts val="1400"/>
              <a:buFont typeface="Montserrat"/>
              <a:buNone/>
              <a:defRPr>
                <a:latin typeface="Montserrat"/>
                <a:ea typeface="Montserrat"/>
                <a:cs typeface="Montserrat"/>
              </a:defRPr>
            </a:lvl8pPr>
            <a:lvl9pPr lvl="8" algn="r">
              <a:spcBef>
                <a:spcPts val="400"/>
              </a:spcBef>
              <a:spcAft>
                <a:spcPts val="0"/>
              </a:spcAft>
              <a:buSzPts val="1400"/>
              <a:buFont typeface="Montserrat"/>
              <a:buNone/>
              <a:defRPr>
                <a:latin typeface="Montserrat"/>
                <a:ea typeface="Montserrat"/>
                <a:cs typeface="Montserrat"/>
              </a:defRPr>
            </a:lvl9pPr>
          </a:lstStyle>
          <a:p>
            <a:pPr>
              <a:defRPr/>
            </a:pPr>
            <a:endParaRPr/>
          </a:p>
        </p:txBody>
      </p:sp>
      <p:sp>
        <p:nvSpPr>
          <p:cNvPr id="121" name="Google Shape;121;p32"/>
          <p:cNvSpPr txBox="1"/>
          <p:nvPr>
            <p:ph type="subTitle" idx="5"/>
          </p:nvPr>
        </p:nvSpPr>
        <p:spPr bwMode="auto">
          <a:xfrm>
            <a:off x="3581207" y="2649050"/>
            <a:ext cx="1981500" cy="405600"/>
          </a:xfrm>
          <a:prstGeom prst="rect">
            <a:avLst/>
          </a:prstGeom>
        </p:spPr>
        <p:txBody>
          <a:bodyPr spcFirstLastPara="1" wrap="square" lIns="68575" tIns="34275" rIns="68575" bIns="34275" anchor="b" anchorCtr="0">
            <a:normAutofit/>
          </a:bodyPr>
          <a:lstStyle>
            <a:lvl1pPr lvl="0" algn="ctr">
              <a:spcBef>
                <a:spcPts val="80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Montserrat"/>
              <a:buNone/>
              <a:defRPr sz="1800">
                <a:solidFill>
                  <a:schemeClr val="dk2"/>
                </a:solidFill>
                <a:latin typeface="Montserrat"/>
                <a:ea typeface="Montserrat"/>
                <a:cs typeface="Montserrat"/>
              </a:defRPr>
            </a:lvl1pPr>
            <a:lvl2pPr lvl="1">
              <a:spcBef>
                <a:spcPts val="400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  <a:defRPr sz="1800">
                <a:solidFill>
                  <a:schemeClr val="dk2"/>
                </a:solidFill>
              </a:defRPr>
            </a:lvl2pPr>
            <a:lvl3pPr lvl="2">
              <a:spcBef>
                <a:spcPts val="400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  <a:defRPr sz="1800">
                <a:solidFill>
                  <a:schemeClr val="dk2"/>
                </a:solidFill>
              </a:defRPr>
            </a:lvl3pPr>
            <a:lvl4pPr lvl="3">
              <a:spcBef>
                <a:spcPts val="400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  <a:defRPr sz="1800">
                <a:solidFill>
                  <a:schemeClr val="dk2"/>
                </a:solidFill>
              </a:defRPr>
            </a:lvl4pPr>
            <a:lvl5pPr lvl="4">
              <a:spcBef>
                <a:spcPts val="400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  <a:defRPr sz="1800">
                <a:solidFill>
                  <a:schemeClr val="dk2"/>
                </a:solidFill>
              </a:defRPr>
            </a:lvl5pPr>
            <a:lvl6pPr lvl="5">
              <a:spcBef>
                <a:spcPts val="400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  <a:defRPr sz="1800">
                <a:solidFill>
                  <a:schemeClr val="dk2"/>
                </a:solidFill>
              </a:defRPr>
            </a:lvl6pPr>
            <a:lvl7pPr lvl="6">
              <a:spcBef>
                <a:spcPts val="400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  <a:defRPr sz="1800">
                <a:solidFill>
                  <a:schemeClr val="dk2"/>
                </a:solidFill>
              </a:defRPr>
            </a:lvl7pPr>
            <a:lvl8pPr lvl="7">
              <a:spcBef>
                <a:spcPts val="400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  <a:defRPr sz="1800">
                <a:solidFill>
                  <a:schemeClr val="dk2"/>
                </a:solidFill>
              </a:defRPr>
            </a:lvl8pPr>
            <a:lvl9pPr lvl="8">
              <a:spcBef>
                <a:spcPts val="400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  <a:defRPr sz="1800">
                <a:solidFill>
                  <a:schemeClr val="dk2"/>
                </a:solidFill>
              </a:defRPr>
            </a:lvl9pPr>
          </a:lstStyle>
          <a:p>
            <a:pPr>
              <a:defRPr/>
            </a:pPr>
            <a:endParaRPr/>
          </a:p>
        </p:txBody>
      </p:sp>
      <p:sp>
        <p:nvSpPr>
          <p:cNvPr id="122" name="Google Shape;122;p32"/>
          <p:cNvSpPr txBox="1"/>
          <p:nvPr>
            <p:ph type="subTitle" idx="6"/>
          </p:nvPr>
        </p:nvSpPr>
        <p:spPr bwMode="auto">
          <a:xfrm>
            <a:off x="6060025" y="2560250"/>
            <a:ext cx="2370600" cy="583200"/>
          </a:xfrm>
          <a:prstGeom prst="rect">
            <a:avLst/>
          </a:prstGeom>
        </p:spPr>
        <p:txBody>
          <a:bodyPr spcFirstLastPara="1" wrap="square" lIns="68575" tIns="34275" rIns="68575" bIns="34275" anchor="t" anchorCtr="0">
            <a:normAutofit/>
          </a:bodyPr>
          <a:lstStyle>
            <a:lvl1pPr lvl="0">
              <a:spcBef>
                <a:spcPts val="800"/>
              </a:spcBef>
              <a:spcAft>
                <a:spcPts val="0"/>
              </a:spcAft>
              <a:buSzPts val="1400"/>
              <a:buFont typeface="Montserrat"/>
              <a:buNone/>
              <a:defRPr sz="1400">
                <a:latin typeface="Montserrat"/>
                <a:ea typeface="Montserrat"/>
                <a:cs typeface="Montserrat"/>
              </a:defRPr>
            </a:lvl1pPr>
            <a:lvl2pPr lvl="1">
              <a:spcBef>
                <a:spcPts val="400"/>
              </a:spcBef>
              <a:spcAft>
                <a:spcPts val="0"/>
              </a:spcAft>
              <a:buSzPts val="1800"/>
              <a:buFont typeface="Montserrat"/>
              <a:buNone/>
              <a:defRPr>
                <a:latin typeface="Montserrat"/>
                <a:ea typeface="Montserrat"/>
                <a:cs typeface="Montserrat"/>
              </a:defRPr>
            </a:lvl2pPr>
            <a:lvl3pPr lvl="2">
              <a:spcBef>
                <a:spcPts val="400"/>
              </a:spcBef>
              <a:spcAft>
                <a:spcPts val="0"/>
              </a:spcAft>
              <a:buSzPts val="1500"/>
              <a:buFont typeface="Montserrat"/>
              <a:buNone/>
              <a:defRPr>
                <a:latin typeface="Montserrat"/>
                <a:ea typeface="Montserrat"/>
                <a:cs typeface="Montserrat"/>
              </a:defRPr>
            </a:lvl3pPr>
            <a:lvl4pPr lvl="3">
              <a:spcBef>
                <a:spcPts val="400"/>
              </a:spcBef>
              <a:spcAft>
                <a:spcPts val="0"/>
              </a:spcAft>
              <a:buSzPts val="1400"/>
              <a:buFont typeface="Montserrat"/>
              <a:buNone/>
              <a:defRPr>
                <a:latin typeface="Montserrat"/>
                <a:ea typeface="Montserrat"/>
                <a:cs typeface="Montserrat"/>
              </a:defRPr>
            </a:lvl4pPr>
            <a:lvl5pPr lvl="4">
              <a:spcBef>
                <a:spcPts val="400"/>
              </a:spcBef>
              <a:spcAft>
                <a:spcPts val="0"/>
              </a:spcAft>
              <a:buSzPts val="1400"/>
              <a:buFont typeface="Montserrat"/>
              <a:buNone/>
              <a:defRPr>
                <a:latin typeface="Montserrat"/>
                <a:ea typeface="Montserrat"/>
                <a:cs typeface="Montserrat"/>
              </a:defRPr>
            </a:lvl5pPr>
            <a:lvl6pPr lvl="5">
              <a:spcBef>
                <a:spcPts val="400"/>
              </a:spcBef>
              <a:spcAft>
                <a:spcPts val="0"/>
              </a:spcAft>
              <a:buSzPts val="1400"/>
              <a:buFont typeface="Montserrat"/>
              <a:buNone/>
              <a:defRPr>
                <a:latin typeface="Montserrat"/>
                <a:ea typeface="Montserrat"/>
                <a:cs typeface="Montserrat"/>
              </a:defRPr>
            </a:lvl6pPr>
            <a:lvl7pPr lvl="6">
              <a:spcBef>
                <a:spcPts val="400"/>
              </a:spcBef>
              <a:spcAft>
                <a:spcPts val="0"/>
              </a:spcAft>
              <a:buSzPts val="1400"/>
              <a:buFont typeface="Montserrat"/>
              <a:buNone/>
              <a:defRPr>
                <a:latin typeface="Montserrat"/>
                <a:ea typeface="Montserrat"/>
                <a:cs typeface="Montserrat"/>
              </a:defRPr>
            </a:lvl7pPr>
            <a:lvl8pPr lvl="7">
              <a:spcBef>
                <a:spcPts val="400"/>
              </a:spcBef>
              <a:spcAft>
                <a:spcPts val="0"/>
              </a:spcAft>
              <a:buSzPts val="1400"/>
              <a:buFont typeface="Montserrat"/>
              <a:buNone/>
              <a:defRPr>
                <a:latin typeface="Montserrat"/>
                <a:ea typeface="Montserrat"/>
                <a:cs typeface="Montserrat"/>
              </a:defRPr>
            </a:lvl8pPr>
            <a:lvl9pPr lvl="8">
              <a:spcBef>
                <a:spcPts val="400"/>
              </a:spcBef>
              <a:spcAft>
                <a:spcPts val="0"/>
              </a:spcAft>
              <a:buSzPts val="1400"/>
              <a:buFont typeface="Montserrat"/>
              <a:buNone/>
              <a:defRPr>
                <a:latin typeface="Montserrat"/>
                <a:ea typeface="Montserrat"/>
                <a:cs typeface="Montserrat"/>
              </a:defRPr>
            </a:lvl9pPr>
          </a:lstStyle>
          <a:p>
            <a:pPr>
              <a:defRPr/>
            </a:pPr>
            <a:endParaRPr/>
          </a:p>
        </p:txBody>
      </p:sp>
      <p:sp>
        <p:nvSpPr>
          <p:cNvPr id="123" name="Google Shape;123;p32"/>
          <p:cNvSpPr txBox="1"/>
          <p:nvPr>
            <p:ph type="subTitle" idx="7"/>
          </p:nvPr>
        </p:nvSpPr>
        <p:spPr bwMode="auto">
          <a:xfrm>
            <a:off x="3581207" y="3134375"/>
            <a:ext cx="1981500" cy="405600"/>
          </a:xfrm>
          <a:prstGeom prst="rect">
            <a:avLst/>
          </a:prstGeom>
        </p:spPr>
        <p:txBody>
          <a:bodyPr spcFirstLastPara="1" wrap="square" lIns="68575" tIns="34275" rIns="68575" bIns="34275" anchor="b" anchorCtr="0">
            <a:normAutofit/>
          </a:bodyPr>
          <a:lstStyle>
            <a:lvl1pPr lvl="0" algn="ctr">
              <a:spcBef>
                <a:spcPts val="80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Montserrat"/>
              <a:buNone/>
              <a:defRPr sz="1800">
                <a:solidFill>
                  <a:schemeClr val="dk2"/>
                </a:solidFill>
                <a:latin typeface="Montserrat"/>
                <a:ea typeface="Montserrat"/>
                <a:cs typeface="Montserrat"/>
              </a:defRPr>
            </a:lvl1pPr>
            <a:lvl2pPr lvl="1">
              <a:spcBef>
                <a:spcPts val="400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  <a:defRPr sz="1800">
                <a:solidFill>
                  <a:schemeClr val="dk2"/>
                </a:solidFill>
              </a:defRPr>
            </a:lvl2pPr>
            <a:lvl3pPr lvl="2">
              <a:spcBef>
                <a:spcPts val="400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  <a:defRPr sz="1800">
                <a:solidFill>
                  <a:schemeClr val="dk2"/>
                </a:solidFill>
              </a:defRPr>
            </a:lvl3pPr>
            <a:lvl4pPr lvl="3">
              <a:spcBef>
                <a:spcPts val="400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  <a:defRPr sz="1800">
                <a:solidFill>
                  <a:schemeClr val="dk2"/>
                </a:solidFill>
              </a:defRPr>
            </a:lvl4pPr>
            <a:lvl5pPr lvl="4">
              <a:spcBef>
                <a:spcPts val="400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  <a:defRPr sz="1800">
                <a:solidFill>
                  <a:schemeClr val="dk2"/>
                </a:solidFill>
              </a:defRPr>
            </a:lvl5pPr>
            <a:lvl6pPr lvl="5">
              <a:spcBef>
                <a:spcPts val="400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  <a:defRPr sz="1800">
                <a:solidFill>
                  <a:schemeClr val="dk2"/>
                </a:solidFill>
              </a:defRPr>
            </a:lvl6pPr>
            <a:lvl7pPr lvl="6">
              <a:spcBef>
                <a:spcPts val="400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  <a:defRPr sz="1800">
                <a:solidFill>
                  <a:schemeClr val="dk2"/>
                </a:solidFill>
              </a:defRPr>
            </a:lvl7pPr>
            <a:lvl8pPr lvl="7">
              <a:spcBef>
                <a:spcPts val="400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  <a:defRPr sz="1800">
                <a:solidFill>
                  <a:schemeClr val="dk2"/>
                </a:solidFill>
              </a:defRPr>
            </a:lvl8pPr>
            <a:lvl9pPr lvl="8">
              <a:spcBef>
                <a:spcPts val="400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  <a:defRPr sz="1800">
                <a:solidFill>
                  <a:schemeClr val="dk2"/>
                </a:solidFill>
              </a:defRPr>
            </a:lvl9pPr>
          </a:lstStyle>
          <a:p>
            <a:pPr>
              <a:defRPr/>
            </a:pPr>
            <a:endParaRPr/>
          </a:p>
        </p:txBody>
      </p:sp>
      <p:sp>
        <p:nvSpPr>
          <p:cNvPr id="124" name="Google Shape;124;p32"/>
          <p:cNvSpPr txBox="1"/>
          <p:nvPr>
            <p:ph type="subTitle" idx="8"/>
          </p:nvPr>
        </p:nvSpPr>
        <p:spPr bwMode="auto">
          <a:xfrm>
            <a:off x="713375" y="3045575"/>
            <a:ext cx="2370600" cy="583200"/>
          </a:xfrm>
          <a:prstGeom prst="rect">
            <a:avLst/>
          </a:prstGeom>
        </p:spPr>
        <p:txBody>
          <a:bodyPr spcFirstLastPara="1" wrap="square" lIns="68575" tIns="34275" rIns="68575" bIns="34275" anchor="t" anchorCtr="0">
            <a:normAutofit/>
          </a:bodyPr>
          <a:lstStyle>
            <a:lvl1pPr lvl="0" algn="r">
              <a:spcBef>
                <a:spcPts val="800"/>
              </a:spcBef>
              <a:spcAft>
                <a:spcPts val="0"/>
              </a:spcAft>
              <a:buSzPts val="1400"/>
              <a:buFont typeface="Montserrat"/>
              <a:buNone/>
              <a:defRPr sz="1400">
                <a:latin typeface="Montserrat"/>
                <a:ea typeface="Montserrat"/>
                <a:cs typeface="Montserrat"/>
              </a:defRPr>
            </a:lvl1pPr>
            <a:lvl2pPr lvl="1" algn="r">
              <a:spcBef>
                <a:spcPts val="400"/>
              </a:spcBef>
              <a:spcAft>
                <a:spcPts val="0"/>
              </a:spcAft>
              <a:buSzPts val="1800"/>
              <a:buFont typeface="Montserrat"/>
              <a:buNone/>
              <a:defRPr>
                <a:latin typeface="Montserrat"/>
                <a:ea typeface="Montserrat"/>
                <a:cs typeface="Montserrat"/>
              </a:defRPr>
            </a:lvl2pPr>
            <a:lvl3pPr lvl="2" algn="r">
              <a:spcBef>
                <a:spcPts val="400"/>
              </a:spcBef>
              <a:spcAft>
                <a:spcPts val="0"/>
              </a:spcAft>
              <a:buSzPts val="1500"/>
              <a:buFont typeface="Montserrat"/>
              <a:buNone/>
              <a:defRPr>
                <a:latin typeface="Montserrat"/>
                <a:ea typeface="Montserrat"/>
                <a:cs typeface="Montserrat"/>
              </a:defRPr>
            </a:lvl3pPr>
            <a:lvl4pPr lvl="3" algn="r">
              <a:spcBef>
                <a:spcPts val="400"/>
              </a:spcBef>
              <a:spcAft>
                <a:spcPts val="0"/>
              </a:spcAft>
              <a:buSzPts val="1400"/>
              <a:buFont typeface="Montserrat"/>
              <a:buNone/>
              <a:defRPr>
                <a:latin typeface="Montserrat"/>
                <a:ea typeface="Montserrat"/>
                <a:cs typeface="Montserrat"/>
              </a:defRPr>
            </a:lvl4pPr>
            <a:lvl5pPr lvl="4" algn="r">
              <a:spcBef>
                <a:spcPts val="400"/>
              </a:spcBef>
              <a:spcAft>
                <a:spcPts val="0"/>
              </a:spcAft>
              <a:buSzPts val="1400"/>
              <a:buFont typeface="Montserrat"/>
              <a:buNone/>
              <a:defRPr>
                <a:latin typeface="Montserrat"/>
                <a:ea typeface="Montserrat"/>
                <a:cs typeface="Montserrat"/>
              </a:defRPr>
            </a:lvl5pPr>
            <a:lvl6pPr lvl="5" algn="r">
              <a:spcBef>
                <a:spcPts val="400"/>
              </a:spcBef>
              <a:spcAft>
                <a:spcPts val="0"/>
              </a:spcAft>
              <a:buSzPts val="1400"/>
              <a:buFont typeface="Montserrat"/>
              <a:buNone/>
              <a:defRPr>
                <a:latin typeface="Montserrat"/>
                <a:ea typeface="Montserrat"/>
                <a:cs typeface="Montserrat"/>
              </a:defRPr>
            </a:lvl6pPr>
            <a:lvl7pPr lvl="6" algn="r">
              <a:spcBef>
                <a:spcPts val="400"/>
              </a:spcBef>
              <a:spcAft>
                <a:spcPts val="0"/>
              </a:spcAft>
              <a:buSzPts val="1400"/>
              <a:buFont typeface="Montserrat"/>
              <a:buNone/>
              <a:defRPr>
                <a:latin typeface="Montserrat"/>
                <a:ea typeface="Montserrat"/>
                <a:cs typeface="Montserrat"/>
              </a:defRPr>
            </a:lvl7pPr>
            <a:lvl8pPr lvl="7" algn="r">
              <a:spcBef>
                <a:spcPts val="400"/>
              </a:spcBef>
              <a:spcAft>
                <a:spcPts val="0"/>
              </a:spcAft>
              <a:buSzPts val="1400"/>
              <a:buFont typeface="Montserrat"/>
              <a:buNone/>
              <a:defRPr>
                <a:latin typeface="Montserrat"/>
                <a:ea typeface="Montserrat"/>
                <a:cs typeface="Montserrat"/>
              </a:defRPr>
            </a:lvl8pPr>
            <a:lvl9pPr lvl="8" algn="r">
              <a:spcBef>
                <a:spcPts val="400"/>
              </a:spcBef>
              <a:spcAft>
                <a:spcPts val="0"/>
              </a:spcAft>
              <a:buSzPts val="1400"/>
              <a:buFont typeface="Montserrat"/>
              <a:buNone/>
              <a:defRPr>
                <a:latin typeface="Montserrat"/>
                <a:ea typeface="Montserrat"/>
                <a:cs typeface="Montserrat"/>
              </a:defRPr>
            </a:lvl9pPr>
          </a:lstStyle>
          <a:p>
            <a:pPr>
              <a:defRPr/>
            </a:pPr>
            <a:endParaRPr/>
          </a:p>
        </p:txBody>
      </p:sp>
      <p:sp>
        <p:nvSpPr>
          <p:cNvPr id="125" name="Google Shape;125;p32"/>
          <p:cNvSpPr txBox="1"/>
          <p:nvPr>
            <p:ph type="subTitle" idx="9"/>
          </p:nvPr>
        </p:nvSpPr>
        <p:spPr bwMode="auto">
          <a:xfrm>
            <a:off x="3581207" y="3619700"/>
            <a:ext cx="1981500" cy="405600"/>
          </a:xfrm>
          <a:prstGeom prst="rect">
            <a:avLst/>
          </a:prstGeom>
        </p:spPr>
        <p:txBody>
          <a:bodyPr spcFirstLastPara="1" wrap="square" lIns="68575" tIns="34275" rIns="68575" bIns="34275" anchor="b" anchorCtr="0">
            <a:normAutofit/>
          </a:bodyPr>
          <a:lstStyle>
            <a:lvl1pPr lvl="0" algn="ctr">
              <a:spcBef>
                <a:spcPts val="80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Montserrat"/>
              <a:buNone/>
              <a:defRPr sz="1800">
                <a:solidFill>
                  <a:schemeClr val="dk2"/>
                </a:solidFill>
                <a:latin typeface="Montserrat"/>
                <a:ea typeface="Montserrat"/>
                <a:cs typeface="Montserrat"/>
              </a:defRPr>
            </a:lvl1pPr>
            <a:lvl2pPr lvl="1">
              <a:spcBef>
                <a:spcPts val="400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  <a:defRPr sz="1800">
                <a:solidFill>
                  <a:schemeClr val="dk2"/>
                </a:solidFill>
              </a:defRPr>
            </a:lvl2pPr>
            <a:lvl3pPr lvl="2">
              <a:spcBef>
                <a:spcPts val="400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  <a:defRPr sz="1800">
                <a:solidFill>
                  <a:schemeClr val="dk2"/>
                </a:solidFill>
              </a:defRPr>
            </a:lvl3pPr>
            <a:lvl4pPr lvl="3">
              <a:spcBef>
                <a:spcPts val="400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  <a:defRPr sz="1800">
                <a:solidFill>
                  <a:schemeClr val="dk2"/>
                </a:solidFill>
              </a:defRPr>
            </a:lvl4pPr>
            <a:lvl5pPr lvl="4">
              <a:spcBef>
                <a:spcPts val="400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  <a:defRPr sz="1800">
                <a:solidFill>
                  <a:schemeClr val="dk2"/>
                </a:solidFill>
              </a:defRPr>
            </a:lvl5pPr>
            <a:lvl6pPr lvl="5">
              <a:spcBef>
                <a:spcPts val="400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  <a:defRPr sz="1800">
                <a:solidFill>
                  <a:schemeClr val="dk2"/>
                </a:solidFill>
              </a:defRPr>
            </a:lvl6pPr>
            <a:lvl7pPr lvl="6">
              <a:spcBef>
                <a:spcPts val="400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  <a:defRPr sz="1800">
                <a:solidFill>
                  <a:schemeClr val="dk2"/>
                </a:solidFill>
              </a:defRPr>
            </a:lvl7pPr>
            <a:lvl8pPr lvl="7">
              <a:spcBef>
                <a:spcPts val="400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  <a:defRPr sz="1800">
                <a:solidFill>
                  <a:schemeClr val="dk2"/>
                </a:solidFill>
              </a:defRPr>
            </a:lvl8pPr>
            <a:lvl9pPr lvl="8">
              <a:spcBef>
                <a:spcPts val="400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  <a:defRPr sz="1800">
                <a:solidFill>
                  <a:schemeClr val="dk2"/>
                </a:solidFill>
              </a:defRPr>
            </a:lvl9pPr>
          </a:lstStyle>
          <a:p>
            <a:pPr>
              <a:defRPr/>
            </a:pPr>
            <a:endParaRPr/>
          </a:p>
        </p:txBody>
      </p:sp>
      <p:sp>
        <p:nvSpPr>
          <p:cNvPr id="126" name="Google Shape;126;p32"/>
          <p:cNvSpPr txBox="1"/>
          <p:nvPr>
            <p:ph type="subTitle" idx="13"/>
          </p:nvPr>
        </p:nvSpPr>
        <p:spPr bwMode="auto">
          <a:xfrm>
            <a:off x="6060025" y="3530899"/>
            <a:ext cx="2370600" cy="583200"/>
          </a:xfrm>
          <a:prstGeom prst="rect">
            <a:avLst/>
          </a:prstGeom>
        </p:spPr>
        <p:txBody>
          <a:bodyPr spcFirstLastPara="1" wrap="square" lIns="68575" tIns="34275" rIns="68575" bIns="34275" anchor="t" anchorCtr="0">
            <a:normAutofit/>
          </a:bodyPr>
          <a:lstStyle>
            <a:lvl1pPr lvl="0">
              <a:spcBef>
                <a:spcPts val="800"/>
              </a:spcBef>
              <a:spcAft>
                <a:spcPts val="0"/>
              </a:spcAft>
              <a:buSzPts val="1400"/>
              <a:buFont typeface="Montserrat"/>
              <a:buNone/>
              <a:defRPr sz="1400">
                <a:latin typeface="Montserrat"/>
                <a:ea typeface="Montserrat"/>
                <a:cs typeface="Montserrat"/>
              </a:defRPr>
            </a:lvl1pPr>
            <a:lvl2pPr lvl="1">
              <a:spcBef>
                <a:spcPts val="400"/>
              </a:spcBef>
              <a:spcAft>
                <a:spcPts val="0"/>
              </a:spcAft>
              <a:buSzPts val="1800"/>
              <a:buFont typeface="Montserrat"/>
              <a:buNone/>
              <a:defRPr>
                <a:latin typeface="Montserrat"/>
                <a:ea typeface="Montserrat"/>
                <a:cs typeface="Montserrat"/>
              </a:defRPr>
            </a:lvl2pPr>
            <a:lvl3pPr lvl="2">
              <a:spcBef>
                <a:spcPts val="400"/>
              </a:spcBef>
              <a:spcAft>
                <a:spcPts val="0"/>
              </a:spcAft>
              <a:buSzPts val="1500"/>
              <a:buFont typeface="Montserrat"/>
              <a:buNone/>
              <a:defRPr>
                <a:latin typeface="Montserrat"/>
                <a:ea typeface="Montserrat"/>
                <a:cs typeface="Montserrat"/>
              </a:defRPr>
            </a:lvl3pPr>
            <a:lvl4pPr lvl="3">
              <a:spcBef>
                <a:spcPts val="400"/>
              </a:spcBef>
              <a:spcAft>
                <a:spcPts val="0"/>
              </a:spcAft>
              <a:buSzPts val="1400"/>
              <a:buFont typeface="Montserrat"/>
              <a:buNone/>
              <a:defRPr>
                <a:latin typeface="Montserrat"/>
                <a:ea typeface="Montserrat"/>
                <a:cs typeface="Montserrat"/>
              </a:defRPr>
            </a:lvl4pPr>
            <a:lvl5pPr lvl="4">
              <a:spcBef>
                <a:spcPts val="400"/>
              </a:spcBef>
              <a:spcAft>
                <a:spcPts val="0"/>
              </a:spcAft>
              <a:buSzPts val="1400"/>
              <a:buFont typeface="Montserrat"/>
              <a:buNone/>
              <a:defRPr>
                <a:latin typeface="Montserrat"/>
                <a:ea typeface="Montserrat"/>
                <a:cs typeface="Montserrat"/>
              </a:defRPr>
            </a:lvl5pPr>
            <a:lvl6pPr lvl="5">
              <a:spcBef>
                <a:spcPts val="400"/>
              </a:spcBef>
              <a:spcAft>
                <a:spcPts val="0"/>
              </a:spcAft>
              <a:buSzPts val="1400"/>
              <a:buFont typeface="Montserrat"/>
              <a:buNone/>
              <a:defRPr>
                <a:latin typeface="Montserrat"/>
                <a:ea typeface="Montserrat"/>
                <a:cs typeface="Montserrat"/>
              </a:defRPr>
            </a:lvl6pPr>
            <a:lvl7pPr lvl="6">
              <a:spcBef>
                <a:spcPts val="400"/>
              </a:spcBef>
              <a:spcAft>
                <a:spcPts val="0"/>
              </a:spcAft>
              <a:buSzPts val="1400"/>
              <a:buFont typeface="Montserrat"/>
              <a:buNone/>
              <a:defRPr>
                <a:latin typeface="Montserrat"/>
                <a:ea typeface="Montserrat"/>
                <a:cs typeface="Montserrat"/>
              </a:defRPr>
            </a:lvl7pPr>
            <a:lvl8pPr lvl="7">
              <a:spcBef>
                <a:spcPts val="400"/>
              </a:spcBef>
              <a:spcAft>
                <a:spcPts val="0"/>
              </a:spcAft>
              <a:buSzPts val="1400"/>
              <a:buFont typeface="Montserrat"/>
              <a:buNone/>
              <a:defRPr>
                <a:latin typeface="Montserrat"/>
                <a:ea typeface="Montserrat"/>
                <a:cs typeface="Montserrat"/>
              </a:defRPr>
            </a:lvl8pPr>
            <a:lvl9pPr lvl="8">
              <a:spcBef>
                <a:spcPts val="400"/>
              </a:spcBef>
              <a:spcAft>
                <a:spcPts val="0"/>
              </a:spcAft>
              <a:buSzPts val="1400"/>
              <a:buFont typeface="Montserrat"/>
              <a:buNone/>
              <a:defRPr>
                <a:latin typeface="Montserrat"/>
                <a:ea typeface="Montserrat"/>
                <a:cs typeface="Montserrat"/>
              </a:defRPr>
            </a:lvl9pPr>
          </a:lstStyle>
          <a:p>
            <a:pPr>
              <a:defRPr/>
            </a:pPr>
            <a:endParaRPr/>
          </a:p>
        </p:txBody>
      </p:sp>
      <p:sp>
        <p:nvSpPr>
          <p:cNvPr id="127" name="Google Shape;127;p32"/>
          <p:cNvSpPr txBox="1"/>
          <p:nvPr>
            <p:ph type="subTitle" idx="14"/>
          </p:nvPr>
        </p:nvSpPr>
        <p:spPr bwMode="auto">
          <a:xfrm>
            <a:off x="3581188" y="4105025"/>
            <a:ext cx="1981500" cy="405600"/>
          </a:xfrm>
          <a:prstGeom prst="rect">
            <a:avLst/>
          </a:prstGeom>
        </p:spPr>
        <p:txBody>
          <a:bodyPr spcFirstLastPara="1" wrap="square" lIns="68575" tIns="34275" rIns="68575" bIns="34275" anchor="b" anchorCtr="0">
            <a:normAutofit/>
          </a:bodyPr>
          <a:lstStyle>
            <a:lvl1pPr lvl="0" algn="ctr">
              <a:spcBef>
                <a:spcPts val="80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Montserrat"/>
              <a:buNone/>
              <a:defRPr sz="1800">
                <a:solidFill>
                  <a:schemeClr val="dk2"/>
                </a:solidFill>
                <a:latin typeface="Montserrat"/>
                <a:ea typeface="Montserrat"/>
                <a:cs typeface="Montserrat"/>
              </a:defRPr>
            </a:lvl1pPr>
            <a:lvl2pPr lvl="1">
              <a:spcBef>
                <a:spcPts val="400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  <a:defRPr sz="1800">
                <a:solidFill>
                  <a:schemeClr val="dk2"/>
                </a:solidFill>
              </a:defRPr>
            </a:lvl2pPr>
            <a:lvl3pPr lvl="2">
              <a:spcBef>
                <a:spcPts val="400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  <a:defRPr sz="1800">
                <a:solidFill>
                  <a:schemeClr val="dk2"/>
                </a:solidFill>
              </a:defRPr>
            </a:lvl3pPr>
            <a:lvl4pPr lvl="3">
              <a:spcBef>
                <a:spcPts val="400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  <a:defRPr sz="1800">
                <a:solidFill>
                  <a:schemeClr val="dk2"/>
                </a:solidFill>
              </a:defRPr>
            </a:lvl4pPr>
            <a:lvl5pPr lvl="4">
              <a:spcBef>
                <a:spcPts val="400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  <a:defRPr sz="1800">
                <a:solidFill>
                  <a:schemeClr val="dk2"/>
                </a:solidFill>
              </a:defRPr>
            </a:lvl5pPr>
            <a:lvl6pPr lvl="5">
              <a:spcBef>
                <a:spcPts val="400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  <a:defRPr sz="1800">
                <a:solidFill>
                  <a:schemeClr val="dk2"/>
                </a:solidFill>
              </a:defRPr>
            </a:lvl6pPr>
            <a:lvl7pPr lvl="6">
              <a:spcBef>
                <a:spcPts val="400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  <a:defRPr sz="1800">
                <a:solidFill>
                  <a:schemeClr val="dk2"/>
                </a:solidFill>
              </a:defRPr>
            </a:lvl7pPr>
            <a:lvl8pPr lvl="7">
              <a:spcBef>
                <a:spcPts val="400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  <a:defRPr sz="1800">
                <a:solidFill>
                  <a:schemeClr val="dk2"/>
                </a:solidFill>
              </a:defRPr>
            </a:lvl8pPr>
            <a:lvl9pPr lvl="8">
              <a:spcBef>
                <a:spcPts val="400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  <a:defRPr sz="1800">
                <a:solidFill>
                  <a:schemeClr val="dk2"/>
                </a:solidFill>
              </a:defRPr>
            </a:lvl9pPr>
          </a:lstStyle>
          <a:p>
            <a:pPr>
              <a:defRPr/>
            </a:pPr>
            <a:endParaRPr/>
          </a:p>
        </p:txBody>
      </p:sp>
      <p:sp>
        <p:nvSpPr>
          <p:cNvPr id="128" name="Google Shape;128;p32"/>
          <p:cNvSpPr txBox="1"/>
          <p:nvPr>
            <p:ph type="subTitle" idx="15"/>
          </p:nvPr>
        </p:nvSpPr>
        <p:spPr bwMode="auto">
          <a:xfrm>
            <a:off x="713375" y="4016225"/>
            <a:ext cx="2370600" cy="583200"/>
          </a:xfrm>
          <a:prstGeom prst="rect">
            <a:avLst/>
          </a:prstGeom>
        </p:spPr>
        <p:txBody>
          <a:bodyPr spcFirstLastPara="1" wrap="square" lIns="68575" tIns="34275" rIns="68575" bIns="34275" anchor="t" anchorCtr="0">
            <a:normAutofit/>
          </a:bodyPr>
          <a:lstStyle>
            <a:lvl1pPr lvl="0" algn="r">
              <a:spcBef>
                <a:spcPts val="800"/>
              </a:spcBef>
              <a:spcAft>
                <a:spcPts val="0"/>
              </a:spcAft>
              <a:buSzPts val="1400"/>
              <a:buFont typeface="Montserrat"/>
              <a:buNone/>
              <a:defRPr sz="1400">
                <a:latin typeface="Montserrat"/>
                <a:ea typeface="Montserrat"/>
                <a:cs typeface="Montserrat"/>
              </a:defRPr>
            </a:lvl1pPr>
            <a:lvl2pPr lvl="1" algn="r">
              <a:spcBef>
                <a:spcPts val="400"/>
              </a:spcBef>
              <a:spcAft>
                <a:spcPts val="0"/>
              </a:spcAft>
              <a:buSzPts val="1800"/>
              <a:buFont typeface="Montserrat"/>
              <a:buNone/>
              <a:defRPr>
                <a:latin typeface="Montserrat"/>
                <a:ea typeface="Montserrat"/>
                <a:cs typeface="Montserrat"/>
              </a:defRPr>
            </a:lvl2pPr>
            <a:lvl3pPr lvl="2" algn="r">
              <a:spcBef>
                <a:spcPts val="400"/>
              </a:spcBef>
              <a:spcAft>
                <a:spcPts val="0"/>
              </a:spcAft>
              <a:buSzPts val="1500"/>
              <a:buFont typeface="Montserrat"/>
              <a:buNone/>
              <a:defRPr>
                <a:latin typeface="Montserrat"/>
                <a:ea typeface="Montserrat"/>
                <a:cs typeface="Montserrat"/>
              </a:defRPr>
            </a:lvl3pPr>
            <a:lvl4pPr lvl="3" algn="r">
              <a:spcBef>
                <a:spcPts val="400"/>
              </a:spcBef>
              <a:spcAft>
                <a:spcPts val="0"/>
              </a:spcAft>
              <a:buSzPts val="1400"/>
              <a:buFont typeface="Montserrat"/>
              <a:buNone/>
              <a:defRPr>
                <a:latin typeface="Montserrat"/>
                <a:ea typeface="Montserrat"/>
                <a:cs typeface="Montserrat"/>
              </a:defRPr>
            </a:lvl4pPr>
            <a:lvl5pPr lvl="4" algn="r">
              <a:spcBef>
                <a:spcPts val="400"/>
              </a:spcBef>
              <a:spcAft>
                <a:spcPts val="0"/>
              </a:spcAft>
              <a:buSzPts val="1400"/>
              <a:buFont typeface="Montserrat"/>
              <a:buNone/>
              <a:defRPr>
                <a:latin typeface="Montserrat"/>
                <a:ea typeface="Montserrat"/>
                <a:cs typeface="Montserrat"/>
              </a:defRPr>
            </a:lvl5pPr>
            <a:lvl6pPr lvl="5" algn="r">
              <a:spcBef>
                <a:spcPts val="400"/>
              </a:spcBef>
              <a:spcAft>
                <a:spcPts val="0"/>
              </a:spcAft>
              <a:buSzPts val="1400"/>
              <a:buFont typeface="Montserrat"/>
              <a:buNone/>
              <a:defRPr>
                <a:latin typeface="Montserrat"/>
                <a:ea typeface="Montserrat"/>
                <a:cs typeface="Montserrat"/>
              </a:defRPr>
            </a:lvl6pPr>
            <a:lvl7pPr lvl="6" algn="r">
              <a:spcBef>
                <a:spcPts val="400"/>
              </a:spcBef>
              <a:spcAft>
                <a:spcPts val="0"/>
              </a:spcAft>
              <a:buSzPts val="1400"/>
              <a:buFont typeface="Montserrat"/>
              <a:buNone/>
              <a:defRPr>
                <a:latin typeface="Montserrat"/>
                <a:ea typeface="Montserrat"/>
                <a:cs typeface="Montserrat"/>
              </a:defRPr>
            </a:lvl7pPr>
            <a:lvl8pPr lvl="7" algn="r">
              <a:spcBef>
                <a:spcPts val="400"/>
              </a:spcBef>
              <a:spcAft>
                <a:spcPts val="0"/>
              </a:spcAft>
              <a:buSzPts val="1400"/>
              <a:buFont typeface="Montserrat"/>
              <a:buNone/>
              <a:defRPr>
                <a:latin typeface="Montserrat"/>
                <a:ea typeface="Montserrat"/>
                <a:cs typeface="Montserrat"/>
              </a:defRPr>
            </a:lvl8pPr>
            <a:lvl9pPr lvl="8" algn="r">
              <a:spcBef>
                <a:spcPts val="400"/>
              </a:spcBef>
              <a:spcAft>
                <a:spcPts val="0"/>
              </a:spcAft>
              <a:buSzPts val="1400"/>
              <a:buFont typeface="Montserrat"/>
              <a:buNone/>
              <a:defRPr>
                <a:latin typeface="Montserrat"/>
                <a:ea typeface="Montserrat"/>
                <a:cs typeface="Montserrat"/>
              </a:defRPr>
            </a:lvl9pPr>
          </a:lstStyle>
          <a:p>
            <a:pPr>
              <a:defRPr/>
            </a:pPr>
            <a:endParaRPr/>
          </a:p>
        </p:txBody>
      </p:sp>
      <p:sp>
        <p:nvSpPr>
          <p:cNvPr id="129" name="Google Shape;129;p32"/>
          <p:cNvSpPr txBox="1"/>
          <p:nvPr>
            <p:ph type="title"/>
          </p:nvPr>
        </p:nvSpPr>
        <p:spPr bwMode="auto">
          <a:xfrm>
            <a:off x="713225" y="868675"/>
            <a:ext cx="7717500" cy="546000"/>
          </a:xfrm>
          <a:prstGeom prst="rect">
            <a:avLst/>
          </a:prstGeom>
        </p:spPr>
        <p:txBody>
          <a:bodyPr spcFirstLastPara="1" wrap="square" lIns="68575" tIns="34275" rIns="68575" bIns="34275" anchor="t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2100"/>
              <a:buFont typeface="Montserrat"/>
              <a:buNone/>
              <a:defRPr sz="2500" b="1"/>
            </a:lvl1pPr>
            <a:lvl2pPr lvl="1" algn="ctr">
              <a:spcBef>
                <a:spcPts val="0"/>
              </a:spcBef>
              <a:spcAft>
                <a:spcPts val="0"/>
              </a:spcAft>
              <a:buSzPts val="2100"/>
              <a:buFont typeface="Montserrat"/>
              <a:buNone/>
              <a:defRPr sz="2100" b="1">
                <a:latin typeface="Montserrat"/>
                <a:ea typeface="Montserrat"/>
                <a:cs typeface="Montserrat"/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SzPts val="2100"/>
              <a:buFont typeface="Montserrat"/>
              <a:buNone/>
              <a:defRPr sz="2100" b="1">
                <a:latin typeface="Montserrat"/>
                <a:ea typeface="Montserrat"/>
                <a:cs typeface="Montserrat"/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SzPts val="2100"/>
              <a:buFont typeface="Montserrat"/>
              <a:buNone/>
              <a:defRPr sz="2100" b="1">
                <a:latin typeface="Montserrat"/>
                <a:ea typeface="Montserrat"/>
                <a:cs typeface="Montserrat"/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SzPts val="2100"/>
              <a:buFont typeface="Montserrat"/>
              <a:buNone/>
              <a:defRPr sz="2100" b="1">
                <a:latin typeface="Montserrat"/>
                <a:ea typeface="Montserrat"/>
                <a:cs typeface="Montserrat"/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SzPts val="2100"/>
              <a:buFont typeface="Montserrat"/>
              <a:buNone/>
              <a:defRPr sz="2100" b="1">
                <a:latin typeface="Montserrat"/>
                <a:ea typeface="Montserrat"/>
                <a:cs typeface="Montserrat"/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SzPts val="2100"/>
              <a:buFont typeface="Montserrat"/>
              <a:buNone/>
              <a:defRPr sz="2100" b="1">
                <a:latin typeface="Montserrat"/>
                <a:ea typeface="Montserrat"/>
                <a:cs typeface="Montserrat"/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SzPts val="2100"/>
              <a:buFont typeface="Montserrat"/>
              <a:buNone/>
              <a:defRPr sz="2100" b="1">
                <a:latin typeface="Montserrat"/>
                <a:ea typeface="Montserrat"/>
                <a:cs typeface="Montserrat"/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SzPts val="2100"/>
              <a:buFont typeface="Montserrat"/>
              <a:buNone/>
              <a:defRPr sz="2100" b="1">
                <a:latin typeface="Montserrat"/>
                <a:ea typeface="Montserrat"/>
                <a:cs typeface="Montserrat"/>
              </a:defRPr>
            </a:lvl9pPr>
          </a:lstStyle>
          <a:p>
            <a:pPr>
              <a:defRPr/>
            </a:pPr>
            <a:endParaRPr/>
          </a:p>
        </p:txBody>
      </p:sp>
      <p:sp>
        <p:nvSpPr>
          <p:cNvPr id="130" name="Google Shape;130;p32"/>
          <p:cNvSpPr/>
          <p:nvPr/>
        </p:nvSpPr>
        <p:spPr bwMode="auto">
          <a:xfrm>
            <a:off x="75" y="0"/>
            <a:ext cx="9144000" cy="5715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>
              <a:spcBef>
                <a:spcPts val="0"/>
              </a:spcBef>
              <a:spcAft>
                <a:spcPts val="0"/>
              </a:spcAft>
              <a:buNone/>
              <a:defRPr/>
            </a:pPr>
            <a:endParaRPr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Blank" preserve="0" showMasterPhAnim="0" type="blank" userDrawn="1">
  <p:cSld name="BLANK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Placeholder-Image" preserve="0" showMasterPhAnim="0" userDrawn="1">
  <p:cSld name="Placeholder-Image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36" name="Google Shape;136;p35"/>
          <p:cNvSpPr/>
          <p:nvPr>
            <p:ph type="pic" idx="2"/>
          </p:nvPr>
        </p:nvSpPr>
        <p:spPr bwMode="auto">
          <a:xfrm>
            <a:off x="0" y="0"/>
            <a:ext cx="9144000" cy="5143500"/>
          </a:xfrm>
          <a:prstGeom prst="rect">
            <a:avLst/>
          </a:prstGeom>
          <a:solidFill>
            <a:srgbClr val="F2F2F2"/>
          </a:solidFill>
          <a:ln>
            <a:noFill/>
          </a:ln>
        </p:spPr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1_Placeholder-Image" preserve="0" showMasterPhAnim="0" userDrawn="1">
  <p:cSld name="1_Placeholder-Image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38" name="Google Shape;138;p36"/>
          <p:cNvSpPr/>
          <p:nvPr>
            <p:ph type="pic" idx="2"/>
          </p:nvPr>
        </p:nvSpPr>
        <p:spPr bwMode="auto">
          <a:xfrm>
            <a:off x="4572000" y="0"/>
            <a:ext cx="4572000" cy="5143500"/>
          </a:xfrm>
          <a:prstGeom prst="rect">
            <a:avLst/>
          </a:prstGeom>
          <a:solidFill>
            <a:srgbClr val="F2F2F2"/>
          </a:solidFill>
          <a:ln>
            <a:noFill/>
          </a:ln>
        </p:spPr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4_Main" preserve="0" showMasterPhAnim="0" userDrawn="1">
  <p:cSld name="4_Main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40" name="Google Shape;140;p37"/>
          <p:cNvSpPr/>
          <p:nvPr>
            <p:ph type="pic" idx="2"/>
          </p:nvPr>
        </p:nvSpPr>
        <p:spPr bwMode="auto">
          <a:xfrm>
            <a:off x="3046552" y="0"/>
            <a:ext cx="3055199" cy="5143500"/>
          </a:xfrm>
          <a:prstGeom prst="rect">
            <a:avLst/>
          </a:prstGeom>
          <a:solidFill>
            <a:srgbClr val="F2F2F2"/>
          </a:solidFill>
          <a:ln>
            <a:noFill/>
          </a:ln>
        </p:spPr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36_Placeholder-Image" preserve="0" showMasterPhAnim="0" userDrawn="1">
  <p:cSld name="36_Placeholder-Image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42" name="Google Shape;142;p38"/>
          <p:cNvSpPr/>
          <p:nvPr>
            <p:ph type="pic" idx="2"/>
          </p:nvPr>
        </p:nvSpPr>
        <p:spPr bwMode="auto">
          <a:xfrm>
            <a:off x="0" y="0"/>
            <a:ext cx="3353700" cy="5143500"/>
          </a:xfrm>
          <a:prstGeom prst="rect">
            <a:avLst/>
          </a:prstGeom>
          <a:solidFill>
            <a:srgbClr val="F2F2F2"/>
          </a:solidFill>
          <a:ln>
            <a:noFill/>
          </a:ln>
        </p:spPr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5_Master-Placeholder" preserve="0" showMasterPhAnim="0" userDrawn="1">
  <p:cSld name="5_Master-Placeholder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44" name="Google Shape;144;p39"/>
          <p:cNvSpPr/>
          <p:nvPr>
            <p:ph type="pic" idx="2"/>
          </p:nvPr>
        </p:nvSpPr>
        <p:spPr bwMode="auto">
          <a:xfrm>
            <a:off x="1" y="0"/>
            <a:ext cx="9144000" cy="2509500"/>
          </a:xfrm>
          <a:prstGeom prst="rect">
            <a:avLst/>
          </a:prstGeom>
          <a:solidFill>
            <a:srgbClr val="F2F2F2"/>
          </a:solidFill>
          <a:ln>
            <a:noFill/>
          </a:ln>
        </p:spPr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1_Blank" preserve="0" showMasterPhAnim="0" userDrawn="1">
  <p:cSld name="1_Blank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46" name="Google Shape;146;p40"/>
          <p:cNvSpPr/>
          <p:nvPr>
            <p:ph type="pic" idx="2"/>
          </p:nvPr>
        </p:nvSpPr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30_Placeholder-Image" preserve="0" showMasterPhAnim="0" userDrawn="1">
  <p:cSld name="30_Placeholder-Image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48" name="Google Shape;148;p41"/>
          <p:cNvSpPr/>
          <p:nvPr>
            <p:ph type="pic" idx="2"/>
          </p:nvPr>
        </p:nvSpPr>
        <p:spPr bwMode="auto">
          <a:xfrm>
            <a:off x="1" y="2753591"/>
            <a:ext cx="3048000" cy="2390100"/>
          </a:xfrm>
          <a:prstGeom prst="rect">
            <a:avLst/>
          </a:prstGeom>
          <a:solidFill>
            <a:srgbClr val="F2F2F2"/>
          </a:solidFill>
          <a:ln>
            <a:noFill/>
          </a:ln>
        </p:spPr>
      </p:sp>
      <p:sp>
        <p:nvSpPr>
          <p:cNvPr id="149" name="Google Shape;149;p41"/>
          <p:cNvSpPr/>
          <p:nvPr>
            <p:ph type="pic" idx="3"/>
          </p:nvPr>
        </p:nvSpPr>
        <p:spPr bwMode="auto">
          <a:xfrm>
            <a:off x="6096001" y="2753591"/>
            <a:ext cx="3048000" cy="2390100"/>
          </a:xfrm>
          <a:prstGeom prst="rect">
            <a:avLst/>
          </a:prstGeom>
          <a:solidFill>
            <a:srgbClr val="F2F2F2"/>
          </a:solidFill>
          <a:ln>
            <a:noFill/>
          </a:ln>
        </p:spPr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Placeholder_" preserve="0" showMasterPhAnim="0" userDrawn="1">
  <p:cSld name="Placeholder_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51" name="Google Shape;151;p42"/>
          <p:cNvSpPr/>
          <p:nvPr>
            <p:ph type="pic" idx="2"/>
          </p:nvPr>
        </p:nvSpPr>
        <p:spPr bwMode="auto">
          <a:xfrm>
            <a:off x="0" y="0"/>
            <a:ext cx="2282700" cy="3352800"/>
          </a:xfrm>
          <a:prstGeom prst="rect">
            <a:avLst/>
          </a:prstGeom>
          <a:solidFill>
            <a:srgbClr val="F2F2F2"/>
          </a:solidFill>
          <a:ln>
            <a:noFill/>
          </a:ln>
        </p:spPr>
      </p:sp>
      <p:sp>
        <p:nvSpPr>
          <p:cNvPr id="152" name="Google Shape;152;p42"/>
          <p:cNvSpPr/>
          <p:nvPr>
            <p:ph type="pic" idx="3"/>
          </p:nvPr>
        </p:nvSpPr>
        <p:spPr bwMode="auto">
          <a:xfrm>
            <a:off x="2283404" y="0"/>
            <a:ext cx="2282700" cy="3352800"/>
          </a:xfrm>
          <a:prstGeom prst="rect">
            <a:avLst/>
          </a:prstGeom>
          <a:solidFill>
            <a:srgbClr val="F2F2F2"/>
          </a:solidFill>
          <a:ln>
            <a:noFill/>
          </a:ln>
        </p:spPr>
      </p:sp>
      <p:sp>
        <p:nvSpPr>
          <p:cNvPr id="153" name="Google Shape;153;p42"/>
          <p:cNvSpPr/>
          <p:nvPr>
            <p:ph type="pic" idx="4"/>
          </p:nvPr>
        </p:nvSpPr>
        <p:spPr bwMode="auto">
          <a:xfrm>
            <a:off x="4565242" y="0"/>
            <a:ext cx="2282700" cy="5143500"/>
          </a:xfrm>
          <a:prstGeom prst="rect">
            <a:avLst/>
          </a:prstGeom>
          <a:noFill/>
          <a:ln>
            <a:noFill/>
          </a:ln>
        </p:spPr>
      </p:sp>
      <p:sp>
        <p:nvSpPr>
          <p:cNvPr id="154" name="Google Shape;154;p42"/>
          <p:cNvSpPr/>
          <p:nvPr>
            <p:ph type="pic" idx="5"/>
          </p:nvPr>
        </p:nvSpPr>
        <p:spPr bwMode="auto">
          <a:xfrm>
            <a:off x="6848645" y="0"/>
            <a:ext cx="2282700" cy="3352800"/>
          </a:xfrm>
          <a:prstGeom prst="rect">
            <a:avLst/>
          </a:prstGeom>
          <a:solidFill>
            <a:srgbClr val="F2F2F2"/>
          </a:solidFill>
          <a:ln>
            <a:noFill/>
          </a:ln>
        </p:spPr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32_Placeholder-Image" preserve="0" showMasterPhAnim="0" userDrawn="1">
  <p:cSld name="32_Placeholder-Image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56" name="Google Shape;156;p43"/>
          <p:cNvSpPr/>
          <p:nvPr>
            <p:ph type="pic" idx="2"/>
          </p:nvPr>
        </p:nvSpPr>
        <p:spPr bwMode="auto">
          <a:xfrm>
            <a:off x="4572000" y="0"/>
            <a:ext cx="4572000" cy="2571900"/>
          </a:xfrm>
          <a:prstGeom prst="rect">
            <a:avLst/>
          </a:prstGeom>
          <a:solidFill>
            <a:srgbClr val="F2F2F2"/>
          </a:solidFill>
          <a:ln>
            <a:noFill/>
          </a:ln>
        </p:spPr>
      </p:sp>
      <p:sp>
        <p:nvSpPr>
          <p:cNvPr id="157" name="Google Shape;157;p43"/>
          <p:cNvSpPr/>
          <p:nvPr>
            <p:ph type="pic" idx="3"/>
          </p:nvPr>
        </p:nvSpPr>
        <p:spPr bwMode="auto">
          <a:xfrm>
            <a:off x="0" y="0"/>
            <a:ext cx="4572000" cy="2571900"/>
          </a:xfrm>
          <a:prstGeom prst="rect">
            <a:avLst/>
          </a:prstGeom>
          <a:solidFill>
            <a:srgbClr val="F2F2F2"/>
          </a:solidFill>
          <a:ln>
            <a:noFill/>
          </a:ln>
        </p:spPr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33_Placeholder-Image" preserve="0" showMasterPhAnim="0" userDrawn="1">
  <p:cSld name="33_Placeholder-Image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59" name="Google Shape;159;p44"/>
          <p:cNvSpPr/>
          <p:nvPr>
            <p:ph type="pic" idx="2"/>
          </p:nvPr>
        </p:nvSpPr>
        <p:spPr bwMode="auto">
          <a:xfrm>
            <a:off x="4572000" y="2571750"/>
            <a:ext cx="4572000" cy="2571900"/>
          </a:xfrm>
          <a:prstGeom prst="rect">
            <a:avLst/>
          </a:prstGeom>
          <a:solidFill>
            <a:srgbClr val="F2F2F2"/>
          </a:solidFill>
          <a:ln>
            <a:noFill/>
          </a:ln>
        </p:spPr>
      </p:sp>
      <p:sp>
        <p:nvSpPr>
          <p:cNvPr id="160" name="Google Shape;160;p44"/>
          <p:cNvSpPr/>
          <p:nvPr>
            <p:ph type="pic" idx="3"/>
          </p:nvPr>
        </p:nvSpPr>
        <p:spPr bwMode="auto">
          <a:xfrm>
            <a:off x="0" y="2571750"/>
            <a:ext cx="4572000" cy="2571900"/>
          </a:xfrm>
          <a:prstGeom prst="rect">
            <a:avLst/>
          </a:prstGeom>
          <a:solidFill>
            <a:srgbClr val="F2F2F2"/>
          </a:solidFill>
          <a:ln>
            <a:noFill/>
          </a:ln>
        </p:spPr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34_Placeholder-Image" preserve="0" showMasterPhAnim="0" userDrawn="1">
  <p:cSld name="34_Placeholder-Image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62" name="Google Shape;162;p45"/>
          <p:cNvSpPr/>
          <p:nvPr>
            <p:ph type="pic" idx="2"/>
          </p:nvPr>
        </p:nvSpPr>
        <p:spPr bwMode="auto">
          <a:xfrm>
            <a:off x="0" y="2571750"/>
            <a:ext cx="4572000" cy="2571900"/>
          </a:xfrm>
          <a:prstGeom prst="rect">
            <a:avLst/>
          </a:prstGeom>
          <a:solidFill>
            <a:srgbClr val="F2F2F2"/>
          </a:solidFill>
          <a:ln>
            <a:noFill/>
          </a:ln>
        </p:spPr>
      </p:sp>
      <p:sp>
        <p:nvSpPr>
          <p:cNvPr id="163" name="Google Shape;163;p45"/>
          <p:cNvSpPr/>
          <p:nvPr>
            <p:ph type="pic" idx="3"/>
          </p:nvPr>
        </p:nvSpPr>
        <p:spPr bwMode="auto">
          <a:xfrm>
            <a:off x="0" y="0"/>
            <a:ext cx="4572000" cy="2571900"/>
          </a:xfrm>
          <a:prstGeom prst="rect">
            <a:avLst/>
          </a:prstGeom>
          <a:solidFill>
            <a:srgbClr val="F2F2F2"/>
          </a:solidFill>
          <a:ln>
            <a:noFill/>
          </a:ln>
        </p:spPr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3_Blank" preserve="0" showMasterPhAnim="0" userDrawn="1">
  <p:cSld name="3_Blank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65" name="Google Shape;165;p46"/>
          <p:cNvSpPr/>
          <p:nvPr>
            <p:ph type="pic" idx="2"/>
          </p:nvPr>
        </p:nvSpPr>
        <p:spPr bwMode="auto">
          <a:xfrm>
            <a:off x="0" y="0"/>
            <a:ext cx="9161100" cy="5143500"/>
          </a:xfrm>
          <a:prstGeom prst="rect">
            <a:avLst/>
          </a:prstGeom>
          <a:noFill/>
          <a:ln>
            <a:noFill/>
          </a:ln>
        </p:spPr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35_Placeholder-Image" preserve="0" showMasterPhAnim="0" userDrawn="1">
  <p:cSld name="35_Placeholder-Image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67" name="Google Shape;167;p47"/>
          <p:cNvSpPr/>
          <p:nvPr>
            <p:ph type="pic" idx="2"/>
          </p:nvPr>
        </p:nvSpPr>
        <p:spPr bwMode="auto">
          <a:xfrm>
            <a:off x="4572000" y="2571750"/>
            <a:ext cx="4572000" cy="2571900"/>
          </a:xfrm>
          <a:prstGeom prst="rect">
            <a:avLst/>
          </a:prstGeom>
          <a:solidFill>
            <a:srgbClr val="F2F2F2"/>
          </a:solidFill>
          <a:ln>
            <a:noFill/>
          </a:ln>
        </p:spPr>
      </p:sp>
      <p:sp>
        <p:nvSpPr>
          <p:cNvPr id="168" name="Google Shape;168;p47"/>
          <p:cNvSpPr/>
          <p:nvPr>
            <p:ph type="pic" idx="3"/>
          </p:nvPr>
        </p:nvSpPr>
        <p:spPr bwMode="auto">
          <a:xfrm>
            <a:off x="4572000" y="0"/>
            <a:ext cx="4572000" cy="2571900"/>
          </a:xfrm>
          <a:prstGeom prst="rect">
            <a:avLst/>
          </a:prstGeom>
          <a:solidFill>
            <a:srgbClr val="F2F2F2"/>
          </a:solidFill>
          <a:ln>
            <a:noFill/>
          </a:ln>
        </p:spPr>
      </p: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5_Placeholder-Image" preserve="0" showMasterPhAnim="0" userDrawn="1">
  <p:cSld name="5_Placeholder-Image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70" name="Google Shape;170;p48"/>
          <p:cNvSpPr/>
          <p:nvPr>
            <p:ph type="pic" idx="2"/>
          </p:nvPr>
        </p:nvSpPr>
        <p:spPr bwMode="auto">
          <a:xfrm>
            <a:off x="1" y="0"/>
            <a:ext cx="4572000" cy="5143500"/>
          </a:xfrm>
          <a:prstGeom prst="rect">
            <a:avLst/>
          </a:prstGeom>
          <a:solidFill>
            <a:srgbClr val="F2F2F2"/>
          </a:solidFill>
          <a:ln>
            <a:noFill/>
          </a:ln>
        </p:spPr>
      </p:sp>
    </p:spTree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17_Placeholder-Image" preserve="0" showMasterPhAnim="0" userDrawn="1">
  <p:cSld name="17_Placeholder-Image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72" name="Google Shape;172;p49"/>
          <p:cNvSpPr/>
          <p:nvPr>
            <p:ph type="pic" idx="2"/>
          </p:nvPr>
        </p:nvSpPr>
        <p:spPr bwMode="auto">
          <a:xfrm>
            <a:off x="0" y="0"/>
            <a:ext cx="2283900" cy="5143500"/>
          </a:xfrm>
          <a:prstGeom prst="rect">
            <a:avLst/>
          </a:prstGeom>
          <a:solidFill>
            <a:srgbClr val="F2F2F2"/>
          </a:solidFill>
          <a:ln>
            <a:noFill/>
          </a:ln>
        </p:spPr>
      </p:sp>
      <p:sp>
        <p:nvSpPr>
          <p:cNvPr id="173" name="Google Shape;173;p49"/>
          <p:cNvSpPr/>
          <p:nvPr>
            <p:ph type="pic" idx="3"/>
          </p:nvPr>
        </p:nvSpPr>
        <p:spPr bwMode="auto">
          <a:xfrm>
            <a:off x="2288329" y="0"/>
            <a:ext cx="2283900" cy="5143500"/>
          </a:xfrm>
          <a:prstGeom prst="rect">
            <a:avLst/>
          </a:prstGeom>
          <a:solidFill>
            <a:srgbClr val="F2F2F2"/>
          </a:solidFill>
          <a:ln>
            <a:noFill/>
          </a:ln>
        </p:spPr>
      </p:sp>
      <p:sp>
        <p:nvSpPr>
          <p:cNvPr id="174" name="Google Shape;174;p49"/>
          <p:cNvSpPr/>
          <p:nvPr>
            <p:ph type="pic" idx="4"/>
          </p:nvPr>
        </p:nvSpPr>
        <p:spPr bwMode="auto">
          <a:xfrm>
            <a:off x="4569206" y="0"/>
            <a:ext cx="2283900" cy="5143500"/>
          </a:xfrm>
          <a:prstGeom prst="rect">
            <a:avLst/>
          </a:prstGeom>
          <a:solidFill>
            <a:srgbClr val="F2F2F2"/>
          </a:solidFill>
          <a:ln>
            <a:noFill/>
          </a:ln>
        </p:spPr>
      </p:sp>
      <p:sp>
        <p:nvSpPr>
          <p:cNvPr id="175" name="Google Shape;175;p49"/>
          <p:cNvSpPr/>
          <p:nvPr>
            <p:ph type="pic" idx="5"/>
          </p:nvPr>
        </p:nvSpPr>
        <p:spPr bwMode="auto">
          <a:xfrm>
            <a:off x="6857535" y="0"/>
            <a:ext cx="2283900" cy="5143500"/>
          </a:xfrm>
          <a:prstGeom prst="rect">
            <a:avLst/>
          </a:prstGeom>
          <a:solidFill>
            <a:srgbClr val="F2F2F2"/>
          </a:solidFill>
          <a:ln>
            <a:noFill/>
          </a:ln>
        </p:spPr>
      </p:sp>
    </p:spTree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Logos 1" preserve="0" showMasterPhAnim="0" userDrawn="1">
  <p:cSld name="Logos 1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77" name="Google Shape;177;p50"/>
          <p:cNvSpPr/>
          <p:nvPr>
            <p:ph type="pic" idx="2"/>
          </p:nvPr>
        </p:nvSpPr>
        <p:spPr bwMode="auto">
          <a:xfrm>
            <a:off x="929172" y="2024441"/>
            <a:ext cx="2021100" cy="1000800"/>
          </a:xfrm>
          <a:prstGeom prst="rect">
            <a:avLst/>
          </a:prstGeom>
          <a:solidFill>
            <a:srgbClr val="F2F2F2"/>
          </a:solidFill>
          <a:ln>
            <a:noFill/>
          </a:ln>
        </p:spPr>
      </p:sp>
      <p:sp>
        <p:nvSpPr>
          <p:cNvPr id="178" name="Google Shape;178;p50"/>
          <p:cNvSpPr/>
          <p:nvPr>
            <p:ph type="pic" idx="3"/>
          </p:nvPr>
        </p:nvSpPr>
        <p:spPr bwMode="auto">
          <a:xfrm>
            <a:off x="3561572" y="2024441"/>
            <a:ext cx="2021100" cy="1000800"/>
          </a:xfrm>
          <a:prstGeom prst="rect">
            <a:avLst/>
          </a:prstGeom>
          <a:solidFill>
            <a:srgbClr val="F2F2F2"/>
          </a:solidFill>
          <a:ln>
            <a:noFill/>
          </a:ln>
        </p:spPr>
      </p:sp>
      <p:sp>
        <p:nvSpPr>
          <p:cNvPr id="179" name="Google Shape;179;p50"/>
          <p:cNvSpPr/>
          <p:nvPr>
            <p:ph type="pic" idx="4"/>
          </p:nvPr>
        </p:nvSpPr>
        <p:spPr bwMode="auto">
          <a:xfrm>
            <a:off x="929172" y="3280198"/>
            <a:ext cx="2021100" cy="1000800"/>
          </a:xfrm>
          <a:prstGeom prst="rect">
            <a:avLst/>
          </a:prstGeom>
          <a:solidFill>
            <a:srgbClr val="F2F2F2"/>
          </a:solidFill>
          <a:ln>
            <a:noFill/>
          </a:ln>
        </p:spPr>
      </p:sp>
      <p:sp>
        <p:nvSpPr>
          <p:cNvPr id="180" name="Google Shape;180;p50"/>
          <p:cNvSpPr/>
          <p:nvPr>
            <p:ph type="pic" idx="5"/>
          </p:nvPr>
        </p:nvSpPr>
        <p:spPr bwMode="auto">
          <a:xfrm>
            <a:off x="3561572" y="3280197"/>
            <a:ext cx="2021100" cy="1000800"/>
          </a:xfrm>
          <a:prstGeom prst="rect">
            <a:avLst/>
          </a:prstGeom>
          <a:solidFill>
            <a:srgbClr val="F2F2F2"/>
          </a:solidFill>
          <a:ln>
            <a:noFill/>
          </a:ln>
        </p:spPr>
      </p:sp>
      <p:sp>
        <p:nvSpPr>
          <p:cNvPr id="181" name="Google Shape;181;p50"/>
          <p:cNvSpPr/>
          <p:nvPr>
            <p:ph type="pic" idx="6"/>
          </p:nvPr>
        </p:nvSpPr>
        <p:spPr bwMode="auto">
          <a:xfrm>
            <a:off x="6175706" y="2024441"/>
            <a:ext cx="2021100" cy="1000800"/>
          </a:xfrm>
          <a:prstGeom prst="rect">
            <a:avLst/>
          </a:prstGeom>
          <a:solidFill>
            <a:srgbClr val="F2F2F2"/>
          </a:solidFill>
          <a:ln>
            <a:noFill/>
          </a:ln>
        </p:spPr>
      </p:sp>
      <p:sp>
        <p:nvSpPr>
          <p:cNvPr id="182" name="Google Shape;182;p50"/>
          <p:cNvSpPr/>
          <p:nvPr>
            <p:ph type="pic" idx="7"/>
          </p:nvPr>
        </p:nvSpPr>
        <p:spPr bwMode="auto">
          <a:xfrm>
            <a:off x="6175706" y="3280197"/>
            <a:ext cx="2021100" cy="1000800"/>
          </a:xfrm>
          <a:prstGeom prst="rect">
            <a:avLst/>
          </a:prstGeom>
          <a:solidFill>
            <a:srgbClr val="F2F2F2"/>
          </a:solidFill>
          <a:ln>
            <a:noFill/>
          </a:ln>
        </p:spPr>
      </p:sp>
    </p:spTree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3_PPTMON slide" preserve="0" showMasterPhAnim="0" userDrawn="1">
  <p:cSld name="3_PPTMON slide">
    <p:bg>
      <p:bgPr shadeToTitle="0">
        <a:solidFill>
          <a:srgbClr val="0D1E5D"/>
        </a:solidFill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184" name="Google Shape;184;p51">
            <a:hlinkClick r:id="rId2"/>
          </p:cNvPr>
          <p:cNvPicPr/>
          <p:nvPr/>
        </p:nvPicPr>
        <p:blipFill>
          <a:blip r:embed="rId3">
            <a:alphaModFix/>
          </a:blip>
          <a:srcRect l="29908" t="0" r="0" b="0"/>
          <a:stretch/>
        </p:blipFill>
        <p:spPr bwMode="auto">
          <a:xfrm>
            <a:off x="4518422" y="5297943"/>
            <a:ext cx="1299348" cy="142875"/>
          </a:xfrm>
          <a:prstGeom prst="rect">
            <a:avLst/>
          </a:prstGeom>
          <a:noFill/>
          <a:ln>
            <a:noFill/>
          </a:ln>
        </p:spPr>
      </p:pic>
      <p:sp>
        <p:nvSpPr>
          <p:cNvPr id="185" name="Google Shape;185;p51">
            <a:hlinkClick r:id="rId4"/>
          </p:cNvPr>
          <p:cNvSpPr txBox="1"/>
          <p:nvPr/>
        </p:nvSpPr>
        <p:spPr bwMode="auto">
          <a:xfrm>
            <a:off x="3326232" y="5297943"/>
            <a:ext cx="2018099" cy="196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Autofit/>
          </a:bodyPr>
          <a:lstStyle/>
          <a:p>
            <a:pPr marL="0" marR="0" lvl="0" indent="0" algn="l"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ru" sz="800" u="sng">
                <a:solidFill>
                  <a:schemeClr val="dk1"/>
                </a:solidFill>
                <a:latin typeface="Arial"/>
                <a:ea typeface="Arial"/>
                <a:cs typeface="Arial"/>
                <a:hlinkClick r:id="rId5" tooltip="http://www.pptmon.com/"/>
              </a:rPr>
              <a:t>Presentation template by</a:t>
            </a:r>
            <a:endParaRPr sz="800" u="none">
              <a:solidFill>
                <a:schemeClr val="dk1"/>
              </a:solidFill>
              <a:latin typeface="Arial"/>
              <a:ea typeface="Arial"/>
              <a:cs typeface="Arial"/>
            </a:endParaRPr>
          </a:p>
        </p:txBody>
      </p:sp>
      <p:grpSp>
        <p:nvGrpSpPr>
          <p:cNvPr id="186" name="Google Shape;186;p51"/>
          <p:cNvGrpSpPr/>
          <p:nvPr/>
        </p:nvGrpSpPr>
        <p:grpSpPr bwMode="auto">
          <a:xfrm>
            <a:off x="7866962" y="155148"/>
            <a:ext cx="1116057" cy="1072754"/>
            <a:chOff x="883517" y="1672632"/>
            <a:chExt cx="3066091" cy="2947126"/>
          </a:xfrm>
        </p:grpSpPr>
        <p:pic>
          <p:nvPicPr>
            <p:cNvPr id="187" name="Google Shape;187;p51"/>
            <p:cNvPicPr/>
            <p:nvPr/>
          </p:nvPicPr>
          <p:blipFill>
            <a:blip r:embed="rId6">
              <a:alphaModFix/>
            </a:blip>
            <a:srcRect l="0" t="0" r="0" b="0"/>
            <a:stretch/>
          </p:blipFill>
          <p:spPr bwMode="auto">
            <a:xfrm>
              <a:off x="2062456" y="3267377"/>
              <a:ext cx="173442" cy="173442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88" name="Google Shape;188;p51"/>
            <p:cNvPicPr/>
            <p:nvPr/>
          </p:nvPicPr>
          <p:blipFill>
            <a:blip r:embed="rId7">
              <a:alphaModFix/>
            </a:blip>
            <a:srcRect l="0" t="0" r="0" b="0"/>
            <a:stretch/>
          </p:blipFill>
          <p:spPr bwMode="auto">
            <a:xfrm>
              <a:off x="883517" y="2088438"/>
              <a:ext cx="2531320" cy="253132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89" name="Google Shape;189;p51"/>
            <p:cNvPicPr/>
            <p:nvPr/>
          </p:nvPicPr>
          <p:blipFill>
            <a:blip r:embed="rId8">
              <a:alphaModFix/>
            </a:blip>
            <a:srcRect l="0" t="0" r="0" b="0"/>
            <a:stretch/>
          </p:blipFill>
          <p:spPr bwMode="auto">
            <a:xfrm rot="5400000">
              <a:off x="2901923" y="1599974"/>
              <a:ext cx="975027" cy="1120344"/>
            </a:xfrm>
            <a:prstGeom prst="rect">
              <a:avLst/>
            </a:prstGeom>
            <a:noFill/>
            <a:ln>
              <a:noFill/>
            </a:ln>
          </p:spPr>
        </p:pic>
      </p:grpSp>
      <p:grpSp>
        <p:nvGrpSpPr>
          <p:cNvPr id="190" name="Google Shape;190;p51"/>
          <p:cNvGrpSpPr/>
          <p:nvPr/>
        </p:nvGrpSpPr>
        <p:grpSpPr bwMode="auto">
          <a:xfrm>
            <a:off x="117747" y="4572221"/>
            <a:ext cx="465786" cy="465786"/>
            <a:chOff x="1429812" y="3299838"/>
            <a:chExt cx="820334" cy="820334"/>
          </a:xfrm>
        </p:grpSpPr>
        <p:pic>
          <p:nvPicPr>
            <p:cNvPr id="191" name="Google Shape;191;p51"/>
            <p:cNvPicPr/>
            <p:nvPr/>
          </p:nvPicPr>
          <p:blipFill>
            <a:blip r:embed="rId9">
              <a:alphaModFix/>
            </a:blip>
            <a:srcRect l="0" t="0" r="0" b="0"/>
            <a:stretch/>
          </p:blipFill>
          <p:spPr bwMode="auto">
            <a:xfrm>
              <a:off x="1429812" y="3299838"/>
              <a:ext cx="820334" cy="820334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92" name="Google Shape;192;p51"/>
            <p:cNvPicPr/>
            <p:nvPr/>
          </p:nvPicPr>
          <p:blipFill>
            <a:blip r:embed="rId6">
              <a:alphaModFix/>
            </a:blip>
            <a:srcRect l="0" t="0" r="0" b="0"/>
            <a:stretch/>
          </p:blipFill>
          <p:spPr bwMode="auto">
            <a:xfrm>
              <a:off x="2027613" y="3299838"/>
              <a:ext cx="222534" cy="222534"/>
            </a:xfrm>
            <a:prstGeom prst="rect">
              <a:avLst/>
            </a:prstGeom>
            <a:noFill/>
            <a:ln>
              <a:noFill/>
            </a:ln>
          </p:spPr>
        </p:pic>
      </p:grpSp>
      <p:grpSp>
        <p:nvGrpSpPr>
          <p:cNvPr id="193" name="Google Shape;193;p51"/>
          <p:cNvGrpSpPr/>
          <p:nvPr/>
        </p:nvGrpSpPr>
        <p:grpSpPr bwMode="auto">
          <a:xfrm>
            <a:off x="160857" y="156599"/>
            <a:ext cx="940942" cy="919576"/>
            <a:chOff x="2011929" y="2497052"/>
            <a:chExt cx="1657172" cy="1619541"/>
          </a:xfrm>
        </p:grpSpPr>
        <p:pic>
          <p:nvPicPr>
            <p:cNvPr id="194" name="Google Shape;194;p51"/>
            <p:cNvPicPr/>
            <p:nvPr/>
          </p:nvPicPr>
          <p:blipFill>
            <a:blip r:embed="rId10">
              <a:alphaModFix/>
            </a:blip>
            <a:srcRect l="0" t="0" r="0" b="0"/>
            <a:stretch/>
          </p:blipFill>
          <p:spPr bwMode="auto">
            <a:xfrm>
              <a:off x="2011929" y="2850933"/>
              <a:ext cx="1246910" cy="126566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95" name="Google Shape;195;p51"/>
            <p:cNvPicPr/>
            <p:nvPr/>
          </p:nvPicPr>
          <p:blipFill>
            <a:blip r:embed="rId8">
              <a:alphaModFix/>
            </a:blip>
            <a:srcRect l="0" t="0" r="0" b="0"/>
            <a:stretch/>
          </p:blipFill>
          <p:spPr bwMode="auto">
            <a:xfrm rot="-5400000">
              <a:off x="2621415" y="2424394"/>
              <a:ext cx="975027" cy="1120344"/>
            </a:xfrm>
            <a:prstGeom prst="rect">
              <a:avLst/>
            </a:prstGeom>
            <a:noFill/>
            <a:ln>
              <a:noFill/>
            </a:ln>
          </p:spPr>
        </p:pic>
      </p:grpSp>
      <p:pic>
        <p:nvPicPr>
          <p:cNvPr id="196" name="Google Shape;196;p51"/>
          <p:cNvPicPr/>
          <p:nvPr/>
        </p:nvPicPr>
        <p:blipFill>
          <a:blip r:embed="rId11">
            <a:alphaModFix/>
          </a:blip>
          <a:srcRect l="0" t="0" r="0" b="0"/>
          <a:stretch/>
        </p:blipFill>
        <p:spPr bwMode="auto">
          <a:xfrm>
            <a:off x="8575293" y="4572245"/>
            <a:ext cx="370473" cy="37047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Title and six columns 1" preserve="0" showMasterPhAnim="0" userDrawn="1">
  <p:cSld name="CUSTOM_2_1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98" name="Google Shape;198;p52"/>
          <p:cNvSpPr txBox="1"/>
          <p:nvPr>
            <p:ph type="subTitle" idx="1"/>
          </p:nvPr>
        </p:nvSpPr>
        <p:spPr bwMode="auto">
          <a:xfrm>
            <a:off x="3581207" y="1678400"/>
            <a:ext cx="1981500" cy="405600"/>
          </a:xfrm>
          <a:prstGeom prst="rect">
            <a:avLst/>
          </a:prstGeom>
        </p:spPr>
        <p:txBody>
          <a:bodyPr spcFirstLastPara="1" wrap="square" lIns="68575" tIns="34275" rIns="68575" bIns="34275" anchor="b" anchorCtr="0">
            <a:normAutofit/>
          </a:bodyPr>
          <a:lstStyle>
            <a:lvl1pPr lvl="0" algn="ctr">
              <a:spcBef>
                <a:spcPts val="80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Montserrat"/>
              <a:buNone/>
              <a:defRPr sz="1800">
                <a:solidFill>
                  <a:schemeClr val="dk2"/>
                </a:solidFill>
                <a:latin typeface="Montserrat"/>
                <a:ea typeface="Montserrat"/>
                <a:cs typeface="Montserrat"/>
              </a:defRPr>
            </a:lvl1pPr>
            <a:lvl2pPr lvl="1">
              <a:spcBef>
                <a:spcPts val="400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  <a:defRPr sz="1800">
                <a:solidFill>
                  <a:schemeClr val="dk2"/>
                </a:solidFill>
              </a:defRPr>
            </a:lvl2pPr>
            <a:lvl3pPr lvl="2">
              <a:spcBef>
                <a:spcPts val="400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  <a:defRPr sz="1800">
                <a:solidFill>
                  <a:schemeClr val="dk2"/>
                </a:solidFill>
              </a:defRPr>
            </a:lvl3pPr>
            <a:lvl4pPr lvl="3">
              <a:spcBef>
                <a:spcPts val="400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  <a:defRPr sz="1800">
                <a:solidFill>
                  <a:schemeClr val="dk2"/>
                </a:solidFill>
              </a:defRPr>
            </a:lvl4pPr>
            <a:lvl5pPr lvl="4">
              <a:spcBef>
                <a:spcPts val="400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  <a:defRPr sz="1800">
                <a:solidFill>
                  <a:schemeClr val="dk2"/>
                </a:solidFill>
              </a:defRPr>
            </a:lvl5pPr>
            <a:lvl6pPr lvl="5">
              <a:spcBef>
                <a:spcPts val="400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  <a:defRPr sz="1800">
                <a:solidFill>
                  <a:schemeClr val="dk2"/>
                </a:solidFill>
              </a:defRPr>
            </a:lvl6pPr>
            <a:lvl7pPr lvl="6">
              <a:spcBef>
                <a:spcPts val="400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  <a:defRPr sz="1800">
                <a:solidFill>
                  <a:schemeClr val="dk2"/>
                </a:solidFill>
              </a:defRPr>
            </a:lvl7pPr>
            <a:lvl8pPr lvl="7">
              <a:spcBef>
                <a:spcPts val="400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  <a:defRPr sz="1800">
                <a:solidFill>
                  <a:schemeClr val="dk2"/>
                </a:solidFill>
              </a:defRPr>
            </a:lvl8pPr>
            <a:lvl9pPr lvl="8">
              <a:spcBef>
                <a:spcPts val="400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  <a:defRPr sz="1800">
                <a:solidFill>
                  <a:schemeClr val="dk2"/>
                </a:solidFill>
              </a:defRPr>
            </a:lvl9pPr>
          </a:lstStyle>
          <a:p>
            <a:pPr>
              <a:defRPr/>
            </a:pPr>
            <a:endParaRPr/>
          </a:p>
        </p:txBody>
      </p:sp>
      <p:sp>
        <p:nvSpPr>
          <p:cNvPr id="199" name="Google Shape;199;p52"/>
          <p:cNvSpPr txBox="1"/>
          <p:nvPr>
            <p:ph type="subTitle" idx="2"/>
          </p:nvPr>
        </p:nvSpPr>
        <p:spPr bwMode="auto">
          <a:xfrm>
            <a:off x="6060025" y="1589600"/>
            <a:ext cx="2370600" cy="583200"/>
          </a:xfrm>
          <a:prstGeom prst="rect">
            <a:avLst/>
          </a:prstGeom>
        </p:spPr>
        <p:txBody>
          <a:bodyPr spcFirstLastPara="1" wrap="square" lIns="68575" tIns="34275" rIns="68575" bIns="34275" anchor="t" anchorCtr="0">
            <a:normAutofit/>
          </a:bodyPr>
          <a:lstStyle>
            <a:lvl1pPr lvl="0">
              <a:spcBef>
                <a:spcPts val="800"/>
              </a:spcBef>
              <a:spcAft>
                <a:spcPts val="0"/>
              </a:spcAft>
              <a:buSzPts val="1400"/>
              <a:buFont typeface="Montserrat"/>
              <a:buNone/>
              <a:defRPr sz="1400">
                <a:latin typeface="Montserrat"/>
                <a:ea typeface="Montserrat"/>
                <a:cs typeface="Montserrat"/>
              </a:defRPr>
            </a:lvl1pPr>
            <a:lvl2pPr lvl="1">
              <a:spcBef>
                <a:spcPts val="400"/>
              </a:spcBef>
              <a:spcAft>
                <a:spcPts val="0"/>
              </a:spcAft>
              <a:buSzPts val="1800"/>
              <a:buFont typeface="Montserrat"/>
              <a:buNone/>
              <a:defRPr>
                <a:latin typeface="Montserrat"/>
                <a:ea typeface="Montserrat"/>
                <a:cs typeface="Montserrat"/>
              </a:defRPr>
            </a:lvl2pPr>
            <a:lvl3pPr lvl="2">
              <a:spcBef>
                <a:spcPts val="400"/>
              </a:spcBef>
              <a:spcAft>
                <a:spcPts val="0"/>
              </a:spcAft>
              <a:buSzPts val="1500"/>
              <a:buFont typeface="Montserrat"/>
              <a:buNone/>
              <a:defRPr>
                <a:latin typeface="Montserrat"/>
                <a:ea typeface="Montserrat"/>
                <a:cs typeface="Montserrat"/>
              </a:defRPr>
            </a:lvl3pPr>
            <a:lvl4pPr lvl="3">
              <a:spcBef>
                <a:spcPts val="400"/>
              </a:spcBef>
              <a:spcAft>
                <a:spcPts val="0"/>
              </a:spcAft>
              <a:buSzPts val="1400"/>
              <a:buFont typeface="Montserrat"/>
              <a:buNone/>
              <a:defRPr>
                <a:latin typeface="Montserrat"/>
                <a:ea typeface="Montserrat"/>
                <a:cs typeface="Montserrat"/>
              </a:defRPr>
            </a:lvl4pPr>
            <a:lvl5pPr lvl="4">
              <a:spcBef>
                <a:spcPts val="400"/>
              </a:spcBef>
              <a:spcAft>
                <a:spcPts val="0"/>
              </a:spcAft>
              <a:buSzPts val="1400"/>
              <a:buFont typeface="Montserrat"/>
              <a:buNone/>
              <a:defRPr>
                <a:latin typeface="Montserrat"/>
                <a:ea typeface="Montserrat"/>
                <a:cs typeface="Montserrat"/>
              </a:defRPr>
            </a:lvl5pPr>
            <a:lvl6pPr lvl="5">
              <a:spcBef>
                <a:spcPts val="400"/>
              </a:spcBef>
              <a:spcAft>
                <a:spcPts val="0"/>
              </a:spcAft>
              <a:buSzPts val="1400"/>
              <a:buFont typeface="Montserrat"/>
              <a:buNone/>
              <a:defRPr>
                <a:latin typeface="Montserrat"/>
                <a:ea typeface="Montserrat"/>
                <a:cs typeface="Montserrat"/>
              </a:defRPr>
            </a:lvl6pPr>
            <a:lvl7pPr lvl="6">
              <a:spcBef>
                <a:spcPts val="400"/>
              </a:spcBef>
              <a:spcAft>
                <a:spcPts val="0"/>
              </a:spcAft>
              <a:buSzPts val="1400"/>
              <a:buFont typeface="Montserrat"/>
              <a:buNone/>
              <a:defRPr>
                <a:latin typeface="Montserrat"/>
                <a:ea typeface="Montserrat"/>
                <a:cs typeface="Montserrat"/>
              </a:defRPr>
            </a:lvl7pPr>
            <a:lvl8pPr lvl="7">
              <a:spcBef>
                <a:spcPts val="400"/>
              </a:spcBef>
              <a:spcAft>
                <a:spcPts val="0"/>
              </a:spcAft>
              <a:buSzPts val="1400"/>
              <a:buFont typeface="Montserrat"/>
              <a:buNone/>
              <a:defRPr>
                <a:latin typeface="Montserrat"/>
                <a:ea typeface="Montserrat"/>
                <a:cs typeface="Montserrat"/>
              </a:defRPr>
            </a:lvl8pPr>
            <a:lvl9pPr lvl="8">
              <a:spcBef>
                <a:spcPts val="400"/>
              </a:spcBef>
              <a:spcAft>
                <a:spcPts val="0"/>
              </a:spcAft>
              <a:buSzPts val="1400"/>
              <a:buFont typeface="Montserrat"/>
              <a:buNone/>
              <a:defRPr>
                <a:latin typeface="Montserrat"/>
                <a:ea typeface="Montserrat"/>
                <a:cs typeface="Montserrat"/>
              </a:defRPr>
            </a:lvl9pPr>
          </a:lstStyle>
          <a:p>
            <a:pPr>
              <a:defRPr/>
            </a:pPr>
            <a:endParaRPr/>
          </a:p>
        </p:txBody>
      </p:sp>
      <p:sp>
        <p:nvSpPr>
          <p:cNvPr id="200" name="Google Shape;200;p52"/>
          <p:cNvSpPr txBox="1"/>
          <p:nvPr>
            <p:ph type="subTitle" idx="3"/>
          </p:nvPr>
        </p:nvSpPr>
        <p:spPr bwMode="auto">
          <a:xfrm>
            <a:off x="3581207" y="2163725"/>
            <a:ext cx="1981500" cy="405600"/>
          </a:xfrm>
          <a:prstGeom prst="rect">
            <a:avLst/>
          </a:prstGeom>
        </p:spPr>
        <p:txBody>
          <a:bodyPr spcFirstLastPara="1" wrap="square" lIns="68575" tIns="34275" rIns="68575" bIns="34275" anchor="b" anchorCtr="0">
            <a:normAutofit/>
          </a:bodyPr>
          <a:lstStyle>
            <a:lvl1pPr lvl="0" algn="ctr">
              <a:spcBef>
                <a:spcPts val="80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Montserrat"/>
              <a:buNone/>
              <a:defRPr sz="1800">
                <a:solidFill>
                  <a:schemeClr val="dk2"/>
                </a:solidFill>
                <a:latin typeface="Montserrat"/>
                <a:ea typeface="Montserrat"/>
                <a:cs typeface="Montserrat"/>
              </a:defRPr>
            </a:lvl1pPr>
            <a:lvl2pPr lvl="1">
              <a:spcBef>
                <a:spcPts val="400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  <a:defRPr sz="1800">
                <a:solidFill>
                  <a:schemeClr val="dk2"/>
                </a:solidFill>
              </a:defRPr>
            </a:lvl2pPr>
            <a:lvl3pPr lvl="2">
              <a:spcBef>
                <a:spcPts val="400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  <a:defRPr sz="1800">
                <a:solidFill>
                  <a:schemeClr val="dk2"/>
                </a:solidFill>
              </a:defRPr>
            </a:lvl3pPr>
            <a:lvl4pPr lvl="3">
              <a:spcBef>
                <a:spcPts val="400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  <a:defRPr sz="1800">
                <a:solidFill>
                  <a:schemeClr val="dk2"/>
                </a:solidFill>
              </a:defRPr>
            </a:lvl4pPr>
            <a:lvl5pPr lvl="4">
              <a:spcBef>
                <a:spcPts val="400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  <a:defRPr sz="1800">
                <a:solidFill>
                  <a:schemeClr val="dk2"/>
                </a:solidFill>
              </a:defRPr>
            </a:lvl5pPr>
            <a:lvl6pPr lvl="5">
              <a:spcBef>
                <a:spcPts val="400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  <a:defRPr sz="1800">
                <a:solidFill>
                  <a:schemeClr val="dk2"/>
                </a:solidFill>
              </a:defRPr>
            </a:lvl6pPr>
            <a:lvl7pPr lvl="6">
              <a:spcBef>
                <a:spcPts val="400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  <a:defRPr sz="1800">
                <a:solidFill>
                  <a:schemeClr val="dk2"/>
                </a:solidFill>
              </a:defRPr>
            </a:lvl7pPr>
            <a:lvl8pPr lvl="7">
              <a:spcBef>
                <a:spcPts val="400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  <a:defRPr sz="1800">
                <a:solidFill>
                  <a:schemeClr val="dk2"/>
                </a:solidFill>
              </a:defRPr>
            </a:lvl8pPr>
            <a:lvl9pPr lvl="8">
              <a:spcBef>
                <a:spcPts val="400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  <a:defRPr sz="1800">
                <a:solidFill>
                  <a:schemeClr val="dk2"/>
                </a:solidFill>
              </a:defRPr>
            </a:lvl9pPr>
          </a:lstStyle>
          <a:p>
            <a:pPr>
              <a:defRPr/>
            </a:pPr>
            <a:endParaRPr/>
          </a:p>
        </p:txBody>
      </p:sp>
      <p:sp>
        <p:nvSpPr>
          <p:cNvPr id="201" name="Google Shape;201;p52"/>
          <p:cNvSpPr txBox="1"/>
          <p:nvPr>
            <p:ph type="subTitle" idx="4"/>
          </p:nvPr>
        </p:nvSpPr>
        <p:spPr bwMode="auto">
          <a:xfrm>
            <a:off x="713375" y="2074925"/>
            <a:ext cx="2370600" cy="583200"/>
          </a:xfrm>
          <a:prstGeom prst="rect">
            <a:avLst/>
          </a:prstGeom>
        </p:spPr>
        <p:txBody>
          <a:bodyPr spcFirstLastPara="1" wrap="square" lIns="68575" tIns="34275" rIns="68575" bIns="34275" anchor="t" anchorCtr="0">
            <a:normAutofit/>
          </a:bodyPr>
          <a:lstStyle>
            <a:lvl1pPr lvl="0" algn="r">
              <a:spcBef>
                <a:spcPts val="800"/>
              </a:spcBef>
              <a:spcAft>
                <a:spcPts val="0"/>
              </a:spcAft>
              <a:buSzPts val="1400"/>
              <a:buFont typeface="Montserrat"/>
              <a:buNone/>
              <a:defRPr sz="1400">
                <a:latin typeface="Montserrat"/>
                <a:ea typeface="Montserrat"/>
                <a:cs typeface="Montserrat"/>
              </a:defRPr>
            </a:lvl1pPr>
            <a:lvl2pPr lvl="1" algn="r">
              <a:spcBef>
                <a:spcPts val="400"/>
              </a:spcBef>
              <a:spcAft>
                <a:spcPts val="0"/>
              </a:spcAft>
              <a:buSzPts val="1800"/>
              <a:buFont typeface="Montserrat"/>
              <a:buNone/>
              <a:defRPr>
                <a:latin typeface="Montserrat"/>
                <a:ea typeface="Montserrat"/>
                <a:cs typeface="Montserrat"/>
              </a:defRPr>
            </a:lvl2pPr>
            <a:lvl3pPr lvl="2" algn="r">
              <a:spcBef>
                <a:spcPts val="400"/>
              </a:spcBef>
              <a:spcAft>
                <a:spcPts val="0"/>
              </a:spcAft>
              <a:buSzPts val="1500"/>
              <a:buFont typeface="Montserrat"/>
              <a:buNone/>
              <a:defRPr>
                <a:latin typeface="Montserrat"/>
                <a:ea typeface="Montserrat"/>
                <a:cs typeface="Montserrat"/>
              </a:defRPr>
            </a:lvl3pPr>
            <a:lvl4pPr lvl="3" algn="r">
              <a:spcBef>
                <a:spcPts val="400"/>
              </a:spcBef>
              <a:spcAft>
                <a:spcPts val="0"/>
              </a:spcAft>
              <a:buSzPts val="1400"/>
              <a:buFont typeface="Montserrat"/>
              <a:buNone/>
              <a:defRPr>
                <a:latin typeface="Montserrat"/>
                <a:ea typeface="Montserrat"/>
                <a:cs typeface="Montserrat"/>
              </a:defRPr>
            </a:lvl4pPr>
            <a:lvl5pPr lvl="4" algn="r">
              <a:spcBef>
                <a:spcPts val="400"/>
              </a:spcBef>
              <a:spcAft>
                <a:spcPts val="0"/>
              </a:spcAft>
              <a:buSzPts val="1400"/>
              <a:buFont typeface="Montserrat"/>
              <a:buNone/>
              <a:defRPr>
                <a:latin typeface="Montserrat"/>
                <a:ea typeface="Montserrat"/>
                <a:cs typeface="Montserrat"/>
              </a:defRPr>
            </a:lvl5pPr>
            <a:lvl6pPr lvl="5" algn="r">
              <a:spcBef>
                <a:spcPts val="400"/>
              </a:spcBef>
              <a:spcAft>
                <a:spcPts val="0"/>
              </a:spcAft>
              <a:buSzPts val="1400"/>
              <a:buFont typeface="Montserrat"/>
              <a:buNone/>
              <a:defRPr>
                <a:latin typeface="Montserrat"/>
                <a:ea typeface="Montserrat"/>
                <a:cs typeface="Montserrat"/>
              </a:defRPr>
            </a:lvl6pPr>
            <a:lvl7pPr lvl="6" algn="r">
              <a:spcBef>
                <a:spcPts val="400"/>
              </a:spcBef>
              <a:spcAft>
                <a:spcPts val="0"/>
              </a:spcAft>
              <a:buSzPts val="1400"/>
              <a:buFont typeface="Montserrat"/>
              <a:buNone/>
              <a:defRPr>
                <a:latin typeface="Montserrat"/>
                <a:ea typeface="Montserrat"/>
                <a:cs typeface="Montserrat"/>
              </a:defRPr>
            </a:lvl7pPr>
            <a:lvl8pPr lvl="7" algn="r">
              <a:spcBef>
                <a:spcPts val="400"/>
              </a:spcBef>
              <a:spcAft>
                <a:spcPts val="0"/>
              </a:spcAft>
              <a:buSzPts val="1400"/>
              <a:buFont typeface="Montserrat"/>
              <a:buNone/>
              <a:defRPr>
                <a:latin typeface="Montserrat"/>
                <a:ea typeface="Montserrat"/>
                <a:cs typeface="Montserrat"/>
              </a:defRPr>
            </a:lvl8pPr>
            <a:lvl9pPr lvl="8" algn="r">
              <a:spcBef>
                <a:spcPts val="400"/>
              </a:spcBef>
              <a:spcAft>
                <a:spcPts val="0"/>
              </a:spcAft>
              <a:buSzPts val="1400"/>
              <a:buFont typeface="Montserrat"/>
              <a:buNone/>
              <a:defRPr>
                <a:latin typeface="Montserrat"/>
                <a:ea typeface="Montserrat"/>
                <a:cs typeface="Montserrat"/>
              </a:defRPr>
            </a:lvl9pPr>
          </a:lstStyle>
          <a:p>
            <a:pPr>
              <a:defRPr/>
            </a:pPr>
            <a:endParaRPr/>
          </a:p>
        </p:txBody>
      </p:sp>
      <p:sp>
        <p:nvSpPr>
          <p:cNvPr id="202" name="Google Shape;202;p52"/>
          <p:cNvSpPr txBox="1"/>
          <p:nvPr>
            <p:ph type="subTitle" idx="5"/>
          </p:nvPr>
        </p:nvSpPr>
        <p:spPr bwMode="auto">
          <a:xfrm>
            <a:off x="3581207" y="2649050"/>
            <a:ext cx="1981500" cy="405600"/>
          </a:xfrm>
          <a:prstGeom prst="rect">
            <a:avLst/>
          </a:prstGeom>
        </p:spPr>
        <p:txBody>
          <a:bodyPr spcFirstLastPara="1" wrap="square" lIns="68575" tIns="34275" rIns="68575" bIns="34275" anchor="b" anchorCtr="0">
            <a:normAutofit/>
          </a:bodyPr>
          <a:lstStyle>
            <a:lvl1pPr lvl="0" algn="ctr">
              <a:spcBef>
                <a:spcPts val="80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Montserrat"/>
              <a:buNone/>
              <a:defRPr sz="1800">
                <a:solidFill>
                  <a:schemeClr val="dk2"/>
                </a:solidFill>
                <a:latin typeface="Montserrat"/>
                <a:ea typeface="Montserrat"/>
                <a:cs typeface="Montserrat"/>
              </a:defRPr>
            </a:lvl1pPr>
            <a:lvl2pPr lvl="1">
              <a:spcBef>
                <a:spcPts val="400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  <a:defRPr sz="1800">
                <a:solidFill>
                  <a:schemeClr val="dk2"/>
                </a:solidFill>
              </a:defRPr>
            </a:lvl2pPr>
            <a:lvl3pPr lvl="2">
              <a:spcBef>
                <a:spcPts val="400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  <a:defRPr sz="1800">
                <a:solidFill>
                  <a:schemeClr val="dk2"/>
                </a:solidFill>
              </a:defRPr>
            </a:lvl3pPr>
            <a:lvl4pPr lvl="3">
              <a:spcBef>
                <a:spcPts val="400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  <a:defRPr sz="1800">
                <a:solidFill>
                  <a:schemeClr val="dk2"/>
                </a:solidFill>
              </a:defRPr>
            </a:lvl4pPr>
            <a:lvl5pPr lvl="4">
              <a:spcBef>
                <a:spcPts val="400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  <a:defRPr sz="1800">
                <a:solidFill>
                  <a:schemeClr val="dk2"/>
                </a:solidFill>
              </a:defRPr>
            </a:lvl5pPr>
            <a:lvl6pPr lvl="5">
              <a:spcBef>
                <a:spcPts val="400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  <a:defRPr sz="1800">
                <a:solidFill>
                  <a:schemeClr val="dk2"/>
                </a:solidFill>
              </a:defRPr>
            </a:lvl6pPr>
            <a:lvl7pPr lvl="6">
              <a:spcBef>
                <a:spcPts val="400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  <a:defRPr sz="1800">
                <a:solidFill>
                  <a:schemeClr val="dk2"/>
                </a:solidFill>
              </a:defRPr>
            </a:lvl7pPr>
            <a:lvl8pPr lvl="7">
              <a:spcBef>
                <a:spcPts val="400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  <a:defRPr sz="1800">
                <a:solidFill>
                  <a:schemeClr val="dk2"/>
                </a:solidFill>
              </a:defRPr>
            </a:lvl8pPr>
            <a:lvl9pPr lvl="8">
              <a:spcBef>
                <a:spcPts val="400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  <a:defRPr sz="1800">
                <a:solidFill>
                  <a:schemeClr val="dk2"/>
                </a:solidFill>
              </a:defRPr>
            </a:lvl9pPr>
          </a:lstStyle>
          <a:p>
            <a:pPr>
              <a:defRPr/>
            </a:pPr>
            <a:endParaRPr/>
          </a:p>
        </p:txBody>
      </p:sp>
      <p:sp>
        <p:nvSpPr>
          <p:cNvPr id="203" name="Google Shape;203;p52"/>
          <p:cNvSpPr txBox="1"/>
          <p:nvPr>
            <p:ph type="subTitle" idx="6"/>
          </p:nvPr>
        </p:nvSpPr>
        <p:spPr bwMode="auto">
          <a:xfrm>
            <a:off x="6060025" y="2560250"/>
            <a:ext cx="2370600" cy="583200"/>
          </a:xfrm>
          <a:prstGeom prst="rect">
            <a:avLst/>
          </a:prstGeom>
        </p:spPr>
        <p:txBody>
          <a:bodyPr spcFirstLastPara="1" wrap="square" lIns="68575" tIns="34275" rIns="68575" bIns="34275" anchor="t" anchorCtr="0">
            <a:normAutofit/>
          </a:bodyPr>
          <a:lstStyle>
            <a:lvl1pPr lvl="0">
              <a:spcBef>
                <a:spcPts val="800"/>
              </a:spcBef>
              <a:spcAft>
                <a:spcPts val="0"/>
              </a:spcAft>
              <a:buSzPts val="1400"/>
              <a:buFont typeface="Montserrat"/>
              <a:buNone/>
              <a:defRPr sz="1400">
                <a:latin typeface="Montserrat"/>
                <a:ea typeface="Montserrat"/>
                <a:cs typeface="Montserrat"/>
              </a:defRPr>
            </a:lvl1pPr>
            <a:lvl2pPr lvl="1">
              <a:spcBef>
                <a:spcPts val="400"/>
              </a:spcBef>
              <a:spcAft>
                <a:spcPts val="0"/>
              </a:spcAft>
              <a:buSzPts val="1800"/>
              <a:buFont typeface="Montserrat"/>
              <a:buNone/>
              <a:defRPr>
                <a:latin typeface="Montserrat"/>
                <a:ea typeface="Montserrat"/>
                <a:cs typeface="Montserrat"/>
              </a:defRPr>
            </a:lvl2pPr>
            <a:lvl3pPr lvl="2">
              <a:spcBef>
                <a:spcPts val="400"/>
              </a:spcBef>
              <a:spcAft>
                <a:spcPts val="0"/>
              </a:spcAft>
              <a:buSzPts val="1500"/>
              <a:buFont typeface="Montserrat"/>
              <a:buNone/>
              <a:defRPr>
                <a:latin typeface="Montserrat"/>
                <a:ea typeface="Montserrat"/>
                <a:cs typeface="Montserrat"/>
              </a:defRPr>
            </a:lvl3pPr>
            <a:lvl4pPr lvl="3">
              <a:spcBef>
                <a:spcPts val="400"/>
              </a:spcBef>
              <a:spcAft>
                <a:spcPts val="0"/>
              </a:spcAft>
              <a:buSzPts val="1400"/>
              <a:buFont typeface="Montserrat"/>
              <a:buNone/>
              <a:defRPr>
                <a:latin typeface="Montserrat"/>
                <a:ea typeface="Montserrat"/>
                <a:cs typeface="Montserrat"/>
              </a:defRPr>
            </a:lvl4pPr>
            <a:lvl5pPr lvl="4">
              <a:spcBef>
                <a:spcPts val="400"/>
              </a:spcBef>
              <a:spcAft>
                <a:spcPts val="0"/>
              </a:spcAft>
              <a:buSzPts val="1400"/>
              <a:buFont typeface="Montserrat"/>
              <a:buNone/>
              <a:defRPr>
                <a:latin typeface="Montserrat"/>
                <a:ea typeface="Montserrat"/>
                <a:cs typeface="Montserrat"/>
              </a:defRPr>
            </a:lvl5pPr>
            <a:lvl6pPr lvl="5">
              <a:spcBef>
                <a:spcPts val="400"/>
              </a:spcBef>
              <a:spcAft>
                <a:spcPts val="0"/>
              </a:spcAft>
              <a:buSzPts val="1400"/>
              <a:buFont typeface="Montserrat"/>
              <a:buNone/>
              <a:defRPr>
                <a:latin typeface="Montserrat"/>
                <a:ea typeface="Montserrat"/>
                <a:cs typeface="Montserrat"/>
              </a:defRPr>
            </a:lvl6pPr>
            <a:lvl7pPr lvl="6">
              <a:spcBef>
                <a:spcPts val="400"/>
              </a:spcBef>
              <a:spcAft>
                <a:spcPts val="0"/>
              </a:spcAft>
              <a:buSzPts val="1400"/>
              <a:buFont typeface="Montserrat"/>
              <a:buNone/>
              <a:defRPr>
                <a:latin typeface="Montserrat"/>
                <a:ea typeface="Montserrat"/>
                <a:cs typeface="Montserrat"/>
              </a:defRPr>
            </a:lvl7pPr>
            <a:lvl8pPr lvl="7">
              <a:spcBef>
                <a:spcPts val="400"/>
              </a:spcBef>
              <a:spcAft>
                <a:spcPts val="0"/>
              </a:spcAft>
              <a:buSzPts val="1400"/>
              <a:buFont typeface="Montserrat"/>
              <a:buNone/>
              <a:defRPr>
                <a:latin typeface="Montserrat"/>
                <a:ea typeface="Montserrat"/>
                <a:cs typeface="Montserrat"/>
              </a:defRPr>
            </a:lvl8pPr>
            <a:lvl9pPr lvl="8">
              <a:spcBef>
                <a:spcPts val="400"/>
              </a:spcBef>
              <a:spcAft>
                <a:spcPts val="0"/>
              </a:spcAft>
              <a:buSzPts val="1400"/>
              <a:buFont typeface="Montserrat"/>
              <a:buNone/>
              <a:defRPr>
                <a:latin typeface="Montserrat"/>
                <a:ea typeface="Montserrat"/>
                <a:cs typeface="Montserrat"/>
              </a:defRPr>
            </a:lvl9pPr>
          </a:lstStyle>
          <a:p>
            <a:pPr>
              <a:defRPr/>
            </a:pPr>
            <a:endParaRPr/>
          </a:p>
        </p:txBody>
      </p:sp>
      <p:sp>
        <p:nvSpPr>
          <p:cNvPr id="204" name="Google Shape;204;p52"/>
          <p:cNvSpPr txBox="1"/>
          <p:nvPr>
            <p:ph type="subTitle" idx="7"/>
          </p:nvPr>
        </p:nvSpPr>
        <p:spPr bwMode="auto">
          <a:xfrm>
            <a:off x="3581207" y="3134375"/>
            <a:ext cx="1981500" cy="405600"/>
          </a:xfrm>
          <a:prstGeom prst="rect">
            <a:avLst/>
          </a:prstGeom>
        </p:spPr>
        <p:txBody>
          <a:bodyPr spcFirstLastPara="1" wrap="square" lIns="68575" tIns="34275" rIns="68575" bIns="34275" anchor="b" anchorCtr="0">
            <a:normAutofit/>
          </a:bodyPr>
          <a:lstStyle>
            <a:lvl1pPr lvl="0" algn="ctr">
              <a:spcBef>
                <a:spcPts val="80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Montserrat"/>
              <a:buNone/>
              <a:defRPr sz="1800">
                <a:solidFill>
                  <a:schemeClr val="dk2"/>
                </a:solidFill>
                <a:latin typeface="Montserrat"/>
                <a:ea typeface="Montserrat"/>
                <a:cs typeface="Montserrat"/>
              </a:defRPr>
            </a:lvl1pPr>
            <a:lvl2pPr lvl="1">
              <a:spcBef>
                <a:spcPts val="400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  <a:defRPr sz="1800">
                <a:solidFill>
                  <a:schemeClr val="dk2"/>
                </a:solidFill>
              </a:defRPr>
            </a:lvl2pPr>
            <a:lvl3pPr lvl="2">
              <a:spcBef>
                <a:spcPts val="400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  <a:defRPr sz="1800">
                <a:solidFill>
                  <a:schemeClr val="dk2"/>
                </a:solidFill>
              </a:defRPr>
            </a:lvl3pPr>
            <a:lvl4pPr lvl="3">
              <a:spcBef>
                <a:spcPts val="400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  <a:defRPr sz="1800">
                <a:solidFill>
                  <a:schemeClr val="dk2"/>
                </a:solidFill>
              </a:defRPr>
            </a:lvl4pPr>
            <a:lvl5pPr lvl="4">
              <a:spcBef>
                <a:spcPts val="400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  <a:defRPr sz="1800">
                <a:solidFill>
                  <a:schemeClr val="dk2"/>
                </a:solidFill>
              </a:defRPr>
            </a:lvl5pPr>
            <a:lvl6pPr lvl="5">
              <a:spcBef>
                <a:spcPts val="400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  <a:defRPr sz="1800">
                <a:solidFill>
                  <a:schemeClr val="dk2"/>
                </a:solidFill>
              </a:defRPr>
            </a:lvl6pPr>
            <a:lvl7pPr lvl="6">
              <a:spcBef>
                <a:spcPts val="400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  <a:defRPr sz="1800">
                <a:solidFill>
                  <a:schemeClr val="dk2"/>
                </a:solidFill>
              </a:defRPr>
            </a:lvl7pPr>
            <a:lvl8pPr lvl="7">
              <a:spcBef>
                <a:spcPts val="400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  <a:defRPr sz="1800">
                <a:solidFill>
                  <a:schemeClr val="dk2"/>
                </a:solidFill>
              </a:defRPr>
            </a:lvl8pPr>
            <a:lvl9pPr lvl="8">
              <a:spcBef>
                <a:spcPts val="400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  <a:defRPr sz="1800">
                <a:solidFill>
                  <a:schemeClr val="dk2"/>
                </a:solidFill>
              </a:defRPr>
            </a:lvl9pPr>
          </a:lstStyle>
          <a:p>
            <a:pPr>
              <a:defRPr/>
            </a:pPr>
            <a:endParaRPr/>
          </a:p>
        </p:txBody>
      </p:sp>
      <p:sp>
        <p:nvSpPr>
          <p:cNvPr id="205" name="Google Shape;205;p52"/>
          <p:cNvSpPr txBox="1"/>
          <p:nvPr>
            <p:ph type="subTitle" idx="8"/>
          </p:nvPr>
        </p:nvSpPr>
        <p:spPr bwMode="auto">
          <a:xfrm>
            <a:off x="713375" y="3045575"/>
            <a:ext cx="2370600" cy="583200"/>
          </a:xfrm>
          <a:prstGeom prst="rect">
            <a:avLst/>
          </a:prstGeom>
        </p:spPr>
        <p:txBody>
          <a:bodyPr spcFirstLastPara="1" wrap="square" lIns="68575" tIns="34275" rIns="68575" bIns="34275" anchor="t" anchorCtr="0">
            <a:normAutofit/>
          </a:bodyPr>
          <a:lstStyle>
            <a:lvl1pPr lvl="0" algn="r">
              <a:spcBef>
                <a:spcPts val="800"/>
              </a:spcBef>
              <a:spcAft>
                <a:spcPts val="0"/>
              </a:spcAft>
              <a:buSzPts val="1400"/>
              <a:buFont typeface="Montserrat"/>
              <a:buNone/>
              <a:defRPr sz="1400">
                <a:latin typeface="Montserrat"/>
                <a:ea typeface="Montserrat"/>
                <a:cs typeface="Montserrat"/>
              </a:defRPr>
            </a:lvl1pPr>
            <a:lvl2pPr lvl="1" algn="r">
              <a:spcBef>
                <a:spcPts val="400"/>
              </a:spcBef>
              <a:spcAft>
                <a:spcPts val="0"/>
              </a:spcAft>
              <a:buSzPts val="1800"/>
              <a:buFont typeface="Montserrat"/>
              <a:buNone/>
              <a:defRPr>
                <a:latin typeface="Montserrat"/>
                <a:ea typeface="Montserrat"/>
                <a:cs typeface="Montserrat"/>
              </a:defRPr>
            </a:lvl2pPr>
            <a:lvl3pPr lvl="2" algn="r">
              <a:spcBef>
                <a:spcPts val="400"/>
              </a:spcBef>
              <a:spcAft>
                <a:spcPts val="0"/>
              </a:spcAft>
              <a:buSzPts val="1500"/>
              <a:buFont typeface="Montserrat"/>
              <a:buNone/>
              <a:defRPr>
                <a:latin typeface="Montserrat"/>
                <a:ea typeface="Montserrat"/>
                <a:cs typeface="Montserrat"/>
              </a:defRPr>
            </a:lvl3pPr>
            <a:lvl4pPr lvl="3" algn="r">
              <a:spcBef>
                <a:spcPts val="400"/>
              </a:spcBef>
              <a:spcAft>
                <a:spcPts val="0"/>
              </a:spcAft>
              <a:buSzPts val="1400"/>
              <a:buFont typeface="Montserrat"/>
              <a:buNone/>
              <a:defRPr>
                <a:latin typeface="Montserrat"/>
                <a:ea typeface="Montserrat"/>
                <a:cs typeface="Montserrat"/>
              </a:defRPr>
            </a:lvl4pPr>
            <a:lvl5pPr lvl="4" algn="r">
              <a:spcBef>
                <a:spcPts val="400"/>
              </a:spcBef>
              <a:spcAft>
                <a:spcPts val="0"/>
              </a:spcAft>
              <a:buSzPts val="1400"/>
              <a:buFont typeface="Montserrat"/>
              <a:buNone/>
              <a:defRPr>
                <a:latin typeface="Montserrat"/>
                <a:ea typeface="Montserrat"/>
                <a:cs typeface="Montserrat"/>
              </a:defRPr>
            </a:lvl5pPr>
            <a:lvl6pPr lvl="5" algn="r">
              <a:spcBef>
                <a:spcPts val="400"/>
              </a:spcBef>
              <a:spcAft>
                <a:spcPts val="0"/>
              </a:spcAft>
              <a:buSzPts val="1400"/>
              <a:buFont typeface="Montserrat"/>
              <a:buNone/>
              <a:defRPr>
                <a:latin typeface="Montserrat"/>
                <a:ea typeface="Montserrat"/>
                <a:cs typeface="Montserrat"/>
              </a:defRPr>
            </a:lvl6pPr>
            <a:lvl7pPr lvl="6" algn="r">
              <a:spcBef>
                <a:spcPts val="400"/>
              </a:spcBef>
              <a:spcAft>
                <a:spcPts val="0"/>
              </a:spcAft>
              <a:buSzPts val="1400"/>
              <a:buFont typeface="Montserrat"/>
              <a:buNone/>
              <a:defRPr>
                <a:latin typeface="Montserrat"/>
                <a:ea typeface="Montserrat"/>
                <a:cs typeface="Montserrat"/>
              </a:defRPr>
            </a:lvl7pPr>
            <a:lvl8pPr lvl="7" algn="r">
              <a:spcBef>
                <a:spcPts val="400"/>
              </a:spcBef>
              <a:spcAft>
                <a:spcPts val="0"/>
              </a:spcAft>
              <a:buSzPts val="1400"/>
              <a:buFont typeface="Montserrat"/>
              <a:buNone/>
              <a:defRPr>
                <a:latin typeface="Montserrat"/>
                <a:ea typeface="Montserrat"/>
                <a:cs typeface="Montserrat"/>
              </a:defRPr>
            </a:lvl8pPr>
            <a:lvl9pPr lvl="8" algn="r">
              <a:spcBef>
                <a:spcPts val="400"/>
              </a:spcBef>
              <a:spcAft>
                <a:spcPts val="0"/>
              </a:spcAft>
              <a:buSzPts val="1400"/>
              <a:buFont typeface="Montserrat"/>
              <a:buNone/>
              <a:defRPr>
                <a:latin typeface="Montserrat"/>
                <a:ea typeface="Montserrat"/>
                <a:cs typeface="Montserrat"/>
              </a:defRPr>
            </a:lvl9pPr>
          </a:lstStyle>
          <a:p>
            <a:pPr>
              <a:defRPr/>
            </a:pPr>
            <a:endParaRPr/>
          </a:p>
        </p:txBody>
      </p:sp>
      <p:sp>
        <p:nvSpPr>
          <p:cNvPr id="206" name="Google Shape;206;p52"/>
          <p:cNvSpPr txBox="1"/>
          <p:nvPr>
            <p:ph type="subTitle" idx="9"/>
          </p:nvPr>
        </p:nvSpPr>
        <p:spPr bwMode="auto">
          <a:xfrm>
            <a:off x="3581207" y="3619700"/>
            <a:ext cx="1981500" cy="405600"/>
          </a:xfrm>
          <a:prstGeom prst="rect">
            <a:avLst/>
          </a:prstGeom>
        </p:spPr>
        <p:txBody>
          <a:bodyPr spcFirstLastPara="1" wrap="square" lIns="68575" tIns="34275" rIns="68575" bIns="34275" anchor="b" anchorCtr="0">
            <a:normAutofit/>
          </a:bodyPr>
          <a:lstStyle>
            <a:lvl1pPr lvl="0" algn="ctr">
              <a:spcBef>
                <a:spcPts val="80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Montserrat"/>
              <a:buNone/>
              <a:defRPr sz="1800">
                <a:solidFill>
                  <a:schemeClr val="dk2"/>
                </a:solidFill>
                <a:latin typeface="Montserrat"/>
                <a:ea typeface="Montserrat"/>
                <a:cs typeface="Montserrat"/>
              </a:defRPr>
            </a:lvl1pPr>
            <a:lvl2pPr lvl="1">
              <a:spcBef>
                <a:spcPts val="400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  <a:defRPr sz="1800">
                <a:solidFill>
                  <a:schemeClr val="dk2"/>
                </a:solidFill>
              </a:defRPr>
            </a:lvl2pPr>
            <a:lvl3pPr lvl="2">
              <a:spcBef>
                <a:spcPts val="400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  <a:defRPr sz="1800">
                <a:solidFill>
                  <a:schemeClr val="dk2"/>
                </a:solidFill>
              </a:defRPr>
            </a:lvl3pPr>
            <a:lvl4pPr lvl="3">
              <a:spcBef>
                <a:spcPts val="400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  <a:defRPr sz="1800">
                <a:solidFill>
                  <a:schemeClr val="dk2"/>
                </a:solidFill>
              </a:defRPr>
            </a:lvl4pPr>
            <a:lvl5pPr lvl="4">
              <a:spcBef>
                <a:spcPts val="400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  <a:defRPr sz="1800">
                <a:solidFill>
                  <a:schemeClr val="dk2"/>
                </a:solidFill>
              </a:defRPr>
            </a:lvl5pPr>
            <a:lvl6pPr lvl="5">
              <a:spcBef>
                <a:spcPts val="400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  <a:defRPr sz="1800">
                <a:solidFill>
                  <a:schemeClr val="dk2"/>
                </a:solidFill>
              </a:defRPr>
            </a:lvl6pPr>
            <a:lvl7pPr lvl="6">
              <a:spcBef>
                <a:spcPts val="400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  <a:defRPr sz="1800">
                <a:solidFill>
                  <a:schemeClr val="dk2"/>
                </a:solidFill>
              </a:defRPr>
            </a:lvl7pPr>
            <a:lvl8pPr lvl="7">
              <a:spcBef>
                <a:spcPts val="400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  <a:defRPr sz="1800">
                <a:solidFill>
                  <a:schemeClr val="dk2"/>
                </a:solidFill>
              </a:defRPr>
            </a:lvl8pPr>
            <a:lvl9pPr lvl="8">
              <a:spcBef>
                <a:spcPts val="400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  <a:defRPr sz="1800">
                <a:solidFill>
                  <a:schemeClr val="dk2"/>
                </a:solidFill>
              </a:defRPr>
            </a:lvl9pPr>
          </a:lstStyle>
          <a:p>
            <a:pPr>
              <a:defRPr/>
            </a:pPr>
            <a:endParaRPr/>
          </a:p>
        </p:txBody>
      </p:sp>
      <p:sp>
        <p:nvSpPr>
          <p:cNvPr id="207" name="Google Shape;207;p52"/>
          <p:cNvSpPr txBox="1"/>
          <p:nvPr>
            <p:ph type="subTitle" idx="13"/>
          </p:nvPr>
        </p:nvSpPr>
        <p:spPr bwMode="auto">
          <a:xfrm>
            <a:off x="6060025" y="3530899"/>
            <a:ext cx="2370600" cy="583200"/>
          </a:xfrm>
          <a:prstGeom prst="rect">
            <a:avLst/>
          </a:prstGeom>
        </p:spPr>
        <p:txBody>
          <a:bodyPr spcFirstLastPara="1" wrap="square" lIns="68575" tIns="34275" rIns="68575" bIns="34275" anchor="t" anchorCtr="0">
            <a:normAutofit/>
          </a:bodyPr>
          <a:lstStyle>
            <a:lvl1pPr lvl="0">
              <a:spcBef>
                <a:spcPts val="800"/>
              </a:spcBef>
              <a:spcAft>
                <a:spcPts val="0"/>
              </a:spcAft>
              <a:buSzPts val="1400"/>
              <a:buFont typeface="Montserrat"/>
              <a:buNone/>
              <a:defRPr sz="1400">
                <a:latin typeface="Montserrat"/>
                <a:ea typeface="Montserrat"/>
                <a:cs typeface="Montserrat"/>
              </a:defRPr>
            </a:lvl1pPr>
            <a:lvl2pPr lvl="1">
              <a:spcBef>
                <a:spcPts val="400"/>
              </a:spcBef>
              <a:spcAft>
                <a:spcPts val="0"/>
              </a:spcAft>
              <a:buSzPts val="1800"/>
              <a:buFont typeface="Montserrat"/>
              <a:buNone/>
              <a:defRPr>
                <a:latin typeface="Montserrat"/>
                <a:ea typeface="Montserrat"/>
                <a:cs typeface="Montserrat"/>
              </a:defRPr>
            </a:lvl2pPr>
            <a:lvl3pPr lvl="2">
              <a:spcBef>
                <a:spcPts val="400"/>
              </a:spcBef>
              <a:spcAft>
                <a:spcPts val="0"/>
              </a:spcAft>
              <a:buSzPts val="1500"/>
              <a:buFont typeface="Montserrat"/>
              <a:buNone/>
              <a:defRPr>
                <a:latin typeface="Montserrat"/>
                <a:ea typeface="Montserrat"/>
                <a:cs typeface="Montserrat"/>
              </a:defRPr>
            </a:lvl3pPr>
            <a:lvl4pPr lvl="3">
              <a:spcBef>
                <a:spcPts val="400"/>
              </a:spcBef>
              <a:spcAft>
                <a:spcPts val="0"/>
              </a:spcAft>
              <a:buSzPts val="1400"/>
              <a:buFont typeface="Montserrat"/>
              <a:buNone/>
              <a:defRPr>
                <a:latin typeface="Montserrat"/>
                <a:ea typeface="Montserrat"/>
                <a:cs typeface="Montserrat"/>
              </a:defRPr>
            </a:lvl4pPr>
            <a:lvl5pPr lvl="4">
              <a:spcBef>
                <a:spcPts val="400"/>
              </a:spcBef>
              <a:spcAft>
                <a:spcPts val="0"/>
              </a:spcAft>
              <a:buSzPts val="1400"/>
              <a:buFont typeface="Montserrat"/>
              <a:buNone/>
              <a:defRPr>
                <a:latin typeface="Montserrat"/>
                <a:ea typeface="Montserrat"/>
                <a:cs typeface="Montserrat"/>
              </a:defRPr>
            </a:lvl5pPr>
            <a:lvl6pPr lvl="5">
              <a:spcBef>
                <a:spcPts val="400"/>
              </a:spcBef>
              <a:spcAft>
                <a:spcPts val="0"/>
              </a:spcAft>
              <a:buSzPts val="1400"/>
              <a:buFont typeface="Montserrat"/>
              <a:buNone/>
              <a:defRPr>
                <a:latin typeface="Montserrat"/>
                <a:ea typeface="Montserrat"/>
                <a:cs typeface="Montserrat"/>
              </a:defRPr>
            </a:lvl6pPr>
            <a:lvl7pPr lvl="6">
              <a:spcBef>
                <a:spcPts val="400"/>
              </a:spcBef>
              <a:spcAft>
                <a:spcPts val="0"/>
              </a:spcAft>
              <a:buSzPts val="1400"/>
              <a:buFont typeface="Montserrat"/>
              <a:buNone/>
              <a:defRPr>
                <a:latin typeface="Montserrat"/>
                <a:ea typeface="Montserrat"/>
                <a:cs typeface="Montserrat"/>
              </a:defRPr>
            </a:lvl7pPr>
            <a:lvl8pPr lvl="7">
              <a:spcBef>
                <a:spcPts val="400"/>
              </a:spcBef>
              <a:spcAft>
                <a:spcPts val="0"/>
              </a:spcAft>
              <a:buSzPts val="1400"/>
              <a:buFont typeface="Montserrat"/>
              <a:buNone/>
              <a:defRPr>
                <a:latin typeface="Montserrat"/>
                <a:ea typeface="Montserrat"/>
                <a:cs typeface="Montserrat"/>
              </a:defRPr>
            </a:lvl8pPr>
            <a:lvl9pPr lvl="8">
              <a:spcBef>
                <a:spcPts val="400"/>
              </a:spcBef>
              <a:spcAft>
                <a:spcPts val="0"/>
              </a:spcAft>
              <a:buSzPts val="1400"/>
              <a:buFont typeface="Montserrat"/>
              <a:buNone/>
              <a:defRPr>
                <a:latin typeface="Montserrat"/>
                <a:ea typeface="Montserrat"/>
                <a:cs typeface="Montserrat"/>
              </a:defRPr>
            </a:lvl9pPr>
          </a:lstStyle>
          <a:p>
            <a:pPr>
              <a:defRPr/>
            </a:pPr>
            <a:endParaRPr/>
          </a:p>
        </p:txBody>
      </p:sp>
      <p:sp>
        <p:nvSpPr>
          <p:cNvPr id="208" name="Google Shape;208;p52"/>
          <p:cNvSpPr txBox="1"/>
          <p:nvPr>
            <p:ph type="subTitle" idx="14"/>
          </p:nvPr>
        </p:nvSpPr>
        <p:spPr bwMode="auto">
          <a:xfrm>
            <a:off x="3581188" y="4105025"/>
            <a:ext cx="1981500" cy="405600"/>
          </a:xfrm>
          <a:prstGeom prst="rect">
            <a:avLst/>
          </a:prstGeom>
        </p:spPr>
        <p:txBody>
          <a:bodyPr spcFirstLastPara="1" wrap="square" lIns="68575" tIns="34275" rIns="68575" bIns="34275" anchor="b" anchorCtr="0">
            <a:normAutofit/>
          </a:bodyPr>
          <a:lstStyle>
            <a:lvl1pPr lvl="0" algn="ctr">
              <a:spcBef>
                <a:spcPts val="80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Montserrat"/>
              <a:buNone/>
              <a:defRPr sz="1800">
                <a:solidFill>
                  <a:schemeClr val="dk2"/>
                </a:solidFill>
                <a:latin typeface="Montserrat"/>
                <a:ea typeface="Montserrat"/>
                <a:cs typeface="Montserrat"/>
              </a:defRPr>
            </a:lvl1pPr>
            <a:lvl2pPr lvl="1">
              <a:spcBef>
                <a:spcPts val="400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  <a:defRPr sz="1800">
                <a:solidFill>
                  <a:schemeClr val="dk2"/>
                </a:solidFill>
              </a:defRPr>
            </a:lvl2pPr>
            <a:lvl3pPr lvl="2">
              <a:spcBef>
                <a:spcPts val="400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  <a:defRPr sz="1800">
                <a:solidFill>
                  <a:schemeClr val="dk2"/>
                </a:solidFill>
              </a:defRPr>
            </a:lvl3pPr>
            <a:lvl4pPr lvl="3">
              <a:spcBef>
                <a:spcPts val="400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  <a:defRPr sz="1800">
                <a:solidFill>
                  <a:schemeClr val="dk2"/>
                </a:solidFill>
              </a:defRPr>
            </a:lvl4pPr>
            <a:lvl5pPr lvl="4">
              <a:spcBef>
                <a:spcPts val="400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  <a:defRPr sz="1800">
                <a:solidFill>
                  <a:schemeClr val="dk2"/>
                </a:solidFill>
              </a:defRPr>
            </a:lvl5pPr>
            <a:lvl6pPr lvl="5">
              <a:spcBef>
                <a:spcPts val="400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  <a:defRPr sz="1800">
                <a:solidFill>
                  <a:schemeClr val="dk2"/>
                </a:solidFill>
              </a:defRPr>
            </a:lvl6pPr>
            <a:lvl7pPr lvl="6">
              <a:spcBef>
                <a:spcPts val="400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  <a:defRPr sz="1800">
                <a:solidFill>
                  <a:schemeClr val="dk2"/>
                </a:solidFill>
              </a:defRPr>
            </a:lvl7pPr>
            <a:lvl8pPr lvl="7">
              <a:spcBef>
                <a:spcPts val="400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  <a:defRPr sz="1800">
                <a:solidFill>
                  <a:schemeClr val="dk2"/>
                </a:solidFill>
              </a:defRPr>
            </a:lvl8pPr>
            <a:lvl9pPr lvl="8">
              <a:spcBef>
                <a:spcPts val="400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  <a:defRPr sz="1800">
                <a:solidFill>
                  <a:schemeClr val="dk2"/>
                </a:solidFill>
              </a:defRPr>
            </a:lvl9pPr>
          </a:lstStyle>
          <a:p>
            <a:pPr>
              <a:defRPr/>
            </a:pPr>
            <a:endParaRPr/>
          </a:p>
        </p:txBody>
      </p:sp>
      <p:sp>
        <p:nvSpPr>
          <p:cNvPr id="209" name="Google Shape;209;p52"/>
          <p:cNvSpPr txBox="1"/>
          <p:nvPr>
            <p:ph type="subTitle" idx="15"/>
          </p:nvPr>
        </p:nvSpPr>
        <p:spPr bwMode="auto">
          <a:xfrm>
            <a:off x="713375" y="4016225"/>
            <a:ext cx="2370600" cy="583200"/>
          </a:xfrm>
          <a:prstGeom prst="rect">
            <a:avLst/>
          </a:prstGeom>
        </p:spPr>
        <p:txBody>
          <a:bodyPr spcFirstLastPara="1" wrap="square" lIns="68575" tIns="34275" rIns="68575" bIns="34275" anchor="t" anchorCtr="0">
            <a:normAutofit/>
          </a:bodyPr>
          <a:lstStyle>
            <a:lvl1pPr lvl="0" algn="r">
              <a:spcBef>
                <a:spcPts val="800"/>
              </a:spcBef>
              <a:spcAft>
                <a:spcPts val="0"/>
              </a:spcAft>
              <a:buSzPts val="1400"/>
              <a:buFont typeface="Montserrat"/>
              <a:buNone/>
              <a:defRPr sz="1400">
                <a:latin typeface="Montserrat"/>
                <a:ea typeface="Montserrat"/>
                <a:cs typeface="Montserrat"/>
              </a:defRPr>
            </a:lvl1pPr>
            <a:lvl2pPr lvl="1" algn="r">
              <a:spcBef>
                <a:spcPts val="400"/>
              </a:spcBef>
              <a:spcAft>
                <a:spcPts val="0"/>
              </a:spcAft>
              <a:buSzPts val="1800"/>
              <a:buFont typeface="Montserrat"/>
              <a:buNone/>
              <a:defRPr>
                <a:latin typeface="Montserrat"/>
                <a:ea typeface="Montserrat"/>
                <a:cs typeface="Montserrat"/>
              </a:defRPr>
            </a:lvl2pPr>
            <a:lvl3pPr lvl="2" algn="r">
              <a:spcBef>
                <a:spcPts val="400"/>
              </a:spcBef>
              <a:spcAft>
                <a:spcPts val="0"/>
              </a:spcAft>
              <a:buSzPts val="1500"/>
              <a:buFont typeface="Montserrat"/>
              <a:buNone/>
              <a:defRPr>
                <a:latin typeface="Montserrat"/>
                <a:ea typeface="Montserrat"/>
                <a:cs typeface="Montserrat"/>
              </a:defRPr>
            </a:lvl3pPr>
            <a:lvl4pPr lvl="3" algn="r">
              <a:spcBef>
                <a:spcPts val="400"/>
              </a:spcBef>
              <a:spcAft>
                <a:spcPts val="0"/>
              </a:spcAft>
              <a:buSzPts val="1400"/>
              <a:buFont typeface="Montserrat"/>
              <a:buNone/>
              <a:defRPr>
                <a:latin typeface="Montserrat"/>
                <a:ea typeface="Montserrat"/>
                <a:cs typeface="Montserrat"/>
              </a:defRPr>
            </a:lvl4pPr>
            <a:lvl5pPr lvl="4" algn="r">
              <a:spcBef>
                <a:spcPts val="400"/>
              </a:spcBef>
              <a:spcAft>
                <a:spcPts val="0"/>
              </a:spcAft>
              <a:buSzPts val="1400"/>
              <a:buFont typeface="Montserrat"/>
              <a:buNone/>
              <a:defRPr>
                <a:latin typeface="Montserrat"/>
                <a:ea typeface="Montserrat"/>
                <a:cs typeface="Montserrat"/>
              </a:defRPr>
            </a:lvl5pPr>
            <a:lvl6pPr lvl="5" algn="r">
              <a:spcBef>
                <a:spcPts val="400"/>
              </a:spcBef>
              <a:spcAft>
                <a:spcPts val="0"/>
              </a:spcAft>
              <a:buSzPts val="1400"/>
              <a:buFont typeface="Montserrat"/>
              <a:buNone/>
              <a:defRPr>
                <a:latin typeface="Montserrat"/>
                <a:ea typeface="Montserrat"/>
                <a:cs typeface="Montserrat"/>
              </a:defRPr>
            </a:lvl6pPr>
            <a:lvl7pPr lvl="6" algn="r">
              <a:spcBef>
                <a:spcPts val="400"/>
              </a:spcBef>
              <a:spcAft>
                <a:spcPts val="0"/>
              </a:spcAft>
              <a:buSzPts val="1400"/>
              <a:buFont typeface="Montserrat"/>
              <a:buNone/>
              <a:defRPr>
                <a:latin typeface="Montserrat"/>
                <a:ea typeface="Montserrat"/>
                <a:cs typeface="Montserrat"/>
              </a:defRPr>
            </a:lvl7pPr>
            <a:lvl8pPr lvl="7" algn="r">
              <a:spcBef>
                <a:spcPts val="400"/>
              </a:spcBef>
              <a:spcAft>
                <a:spcPts val="0"/>
              </a:spcAft>
              <a:buSzPts val="1400"/>
              <a:buFont typeface="Montserrat"/>
              <a:buNone/>
              <a:defRPr>
                <a:latin typeface="Montserrat"/>
                <a:ea typeface="Montserrat"/>
                <a:cs typeface="Montserrat"/>
              </a:defRPr>
            </a:lvl8pPr>
            <a:lvl9pPr lvl="8" algn="r">
              <a:spcBef>
                <a:spcPts val="400"/>
              </a:spcBef>
              <a:spcAft>
                <a:spcPts val="0"/>
              </a:spcAft>
              <a:buSzPts val="1400"/>
              <a:buFont typeface="Montserrat"/>
              <a:buNone/>
              <a:defRPr>
                <a:latin typeface="Montserrat"/>
                <a:ea typeface="Montserrat"/>
                <a:cs typeface="Montserrat"/>
              </a:defRPr>
            </a:lvl9pPr>
          </a:lstStyle>
          <a:p>
            <a:pPr>
              <a:defRPr/>
            </a:pPr>
            <a:endParaRPr/>
          </a:p>
        </p:txBody>
      </p:sp>
      <p:sp>
        <p:nvSpPr>
          <p:cNvPr id="210" name="Google Shape;210;p52"/>
          <p:cNvSpPr txBox="1"/>
          <p:nvPr>
            <p:ph type="title"/>
          </p:nvPr>
        </p:nvSpPr>
        <p:spPr bwMode="auto">
          <a:xfrm>
            <a:off x="713225" y="868675"/>
            <a:ext cx="7717500" cy="546000"/>
          </a:xfrm>
          <a:prstGeom prst="rect">
            <a:avLst/>
          </a:prstGeom>
        </p:spPr>
        <p:txBody>
          <a:bodyPr spcFirstLastPara="1" wrap="square" lIns="68575" tIns="34275" rIns="68575" bIns="34275" anchor="t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2100"/>
              <a:buFont typeface="Montserrat"/>
              <a:buNone/>
              <a:defRPr sz="2500" b="1"/>
            </a:lvl1pPr>
            <a:lvl2pPr lvl="1" algn="ctr">
              <a:spcBef>
                <a:spcPts val="0"/>
              </a:spcBef>
              <a:spcAft>
                <a:spcPts val="0"/>
              </a:spcAft>
              <a:buSzPts val="2100"/>
              <a:buFont typeface="Montserrat"/>
              <a:buNone/>
              <a:defRPr sz="2100" b="1">
                <a:latin typeface="Montserrat"/>
                <a:ea typeface="Montserrat"/>
                <a:cs typeface="Montserrat"/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SzPts val="2100"/>
              <a:buFont typeface="Montserrat"/>
              <a:buNone/>
              <a:defRPr sz="2100" b="1">
                <a:latin typeface="Montserrat"/>
                <a:ea typeface="Montserrat"/>
                <a:cs typeface="Montserrat"/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SzPts val="2100"/>
              <a:buFont typeface="Montserrat"/>
              <a:buNone/>
              <a:defRPr sz="2100" b="1">
                <a:latin typeface="Montserrat"/>
                <a:ea typeface="Montserrat"/>
                <a:cs typeface="Montserrat"/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SzPts val="2100"/>
              <a:buFont typeface="Montserrat"/>
              <a:buNone/>
              <a:defRPr sz="2100" b="1">
                <a:latin typeface="Montserrat"/>
                <a:ea typeface="Montserrat"/>
                <a:cs typeface="Montserrat"/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SzPts val="2100"/>
              <a:buFont typeface="Montserrat"/>
              <a:buNone/>
              <a:defRPr sz="2100" b="1">
                <a:latin typeface="Montserrat"/>
                <a:ea typeface="Montserrat"/>
                <a:cs typeface="Montserrat"/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SzPts val="2100"/>
              <a:buFont typeface="Montserrat"/>
              <a:buNone/>
              <a:defRPr sz="2100" b="1">
                <a:latin typeface="Montserrat"/>
                <a:ea typeface="Montserrat"/>
                <a:cs typeface="Montserrat"/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SzPts val="2100"/>
              <a:buFont typeface="Montserrat"/>
              <a:buNone/>
              <a:defRPr sz="2100" b="1">
                <a:latin typeface="Montserrat"/>
                <a:ea typeface="Montserrat"/>
                <a:cs typeface="Montserrat"/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SzPts val="2100"/>
              <a:buFont typeface="Montserrat"/>
              <a:buNone/>
              <a:defRPr sz="2100" b="1">
                <a:latin typeface="Montserrat"/>
                <a:ea typeface="Montserrat"/>
                <a:cs typeface="Montserrat"/>
              </a:defRPr>
            </a:lvl9pPr>
          </a:lstStyle>
          <a:p>
            <a:pPr>
              <a:defRPr/>
            </a:pPr>
            <a:endParaRPr/>
          </a:p>
        </p:txBody>
      </p:sp>
      <p:sp>
        <p:nvSpPr>
          <p:cNvPr id="211" name="Google Shape;211;p52"/>
          <p:cNvSpPr/>
          <p:nvPr/>
        </p:nvSpPr>
        <p:spPr bwMode="auto">
          <a:xfrm>
            <a:off x="75" y="0"/>
            <a:ext cx="9144000" cy="5715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>
              <a:spcBef>
                <a:spcPts val="0"/>
              </a:spcBef>
              <a:spcAft>
                <a:spcPts val="0"/>
              </a:spcAft>
              <a:buNone/>
              <a:defRPr/>
            </a:pPr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slideLayout" Target="../slideLayouts/slideLayout12.xml"/><Relationship Id="rId13" Type="http://schemas.openxmlformats.org/officeDocument/2006/relationships/slideLayout" Target="../slideLayouts/slideLayout13.xml"/><Relationship Id="rId14" Type="http://schemas.openxmlformats.org/officeDocument/2006/relationships/slideLayout" Target="../slideLayouts/slideLayout14.xml"/><Relationship Id="rId15" Type="http://schemas.openxmlformats.org/officeDocument/2006/relationships/slideLayout" Target="../slideLayouts/slideLayout15.xml"/><Relationship Id="rId16" Type="http://schemas.openxmlformats.org/officeDocument/2006/relationships/slideLayout" Target="../slideLayouts/slideLayout16.xml"/><Relationship Id="rId17" Type="http://schemas.openxmlformats.org/officeDocument/2006/relationships/slideLayout" Target="../slideLayouts/slideLayout17.xml"/><Relationship Id="rId18" Type="http://schemas.openxmlformats.org/officeDocument/2006/relationships/slideLayout" Target="../slideLayouts/slideLayout18.xml"/><Relationship Id="rId19" Type="http://schemas.openxmlformats.org/officeDocument/2006/relationships/slideLayout" Target="../slideLayouts/slideLayout19.xml"/><Relationship Id="rId20" Type="http://schemas.openxmlformats.org/officeDocument/2006/relationships/theme" Target="../theme/theme1.xml"/></Relationships>
</file>

<file path=ppt/slideMasters/_rels/slideMaster2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0.xml"/><Relationship Id="rId2" Type="http://schemas.openxmlformats.org/officeDocument/2006/relationships/slideLayout" Target="../slideLayouts/slideLayout21.xml"/><Relationship Id="rId3" Type="http://schemas.openxmlformats.org/officeDocument/2006/relationships/slideLayout" Target="../slideLayouts/slideLayout22.xml"/><Relationship Id="rId4" Type="http://schemas.openxmlformats.org/officeDocument/2006/relationships/slideLayout" Target="../slideLayouts/slideLayout23.xml"/><Relationship Id="rId5" Type="http://schemas.openxmlformats.org/officeDocument/2006/relationships/slideLayout" Target="../slideLayouts/slideLayout24.xml"/><Relationship Id="rId6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6.xml"/><Relationship Id="rId8" Type="http://schemas.openxmlformats.org/officeDocument/2006/relationships/slideLayout" Target="../slideLayouts/slideLayout27.xml"/><Relationship Id="rId9" Type="http://schemas.openxmlformats.org/officeDocument/2006/relationships/slideLayout" Target="../slideLayouts/slideLayout28.xml"/><Relationship Id="rId10" Type="http://schemas.openxmlformats.org/officeDocument/2006/relationships/slideLayout" Target="../slideLayouts/slideLayout29.xml"/><Relationship Id="rId11" Type="http://schemas.openxmlformats.org/officeDocument/2006/relationships/slideLayout" Target="../slideLayouts/slideLayout30.xml"/><Relationship Id="rId12" Type="http://schemas.openxmlformats.org/officeDocument/2006/relationships/slideLayout" Target="../slideLayouts/slideLayout31.xml"/><Relationship Id="rId13" Type="http://schemas.openxmlformats.org/officeDocument/2006/relationships/slideLayout" Target="../slideLayouts/slideLayout32.xml"/><Relationship Id="rId14" Type="http://schemas.openxmlformats.org/officeDocument/2006/relationships/slideLayout" Target="../slideLayouts/slideLayout33.xml"/><Relationship Id="rId15" Type="http://schemas.openxmlformats.org/officeDocument/2006/relationships/slideLayout" Target="../slideLayouts/slideLayout34.xml"/><Relationship Id="rId16" Type="http://schemas.openxmlformats.org/officeDocument/2006/relationships/slideLayout" Target="../slideLayouts/slideLayout35.xml"/><Relationship Id="rId17" Type="http://schemas.openxmlformats.org/officeDocument/2006/relationships/slideLayout" Target="../slideLayouts/slideLayout36.xml"/><Relationship Id="rId18" Type="http://schemas.openxmlformats.org/officeDocument/2006/relationships/slideLayout" Target="../slideLayouts/slideLayout37.xml"/><Relationship Id="rId19" Type="http://schemas.openxmlformats.org/officeDocument/2006/relationships/slideLayout" Target="../slideLayouts/slideLayout38.xml"/><Relationship Id="rId20" Type="http://schemas.openxmlformats.org/officeDocument/2006/relationships/theme" Target="../theme/theme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preserve="0">
  <p:cSld name="">
    <p:bg>
      <p:bgPr shadeToTitle="0">
        <a:solidFill>
          <a:schemeClr val="lt1"/>
        </a:solidFill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1" name="Google Shape;51;p13"/>
          <p:cNvSpPr txBox="1"/>
          <p:nvPr>
            <p:ph type="title"/>
          </p:nvPr>
        </p:nvSpPr>
        <p:spPr bwMode="auto">
          <a:xfrm>
            <a:off x="628650" y="273844"/>
            <a:ext cx="7886700" cy="994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rmAutofit/>
          </a:bodyPr>
          <a:lstStyle>
            <a:lvl1pPr marR="0"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300"/>
              <a:buFont typeface="Montserrat"/>
              <a:buNone/>
              <a:defRPr sz="3300" b="0" i="0" u="none" strike="noStrike" cap="none">
                <a:solidFill>
                  <a:schemeClr val="dk1"/>
                </a:solidFill>
                <a:latin typeface="Montserrat"/>
                <a:ea typeface="Montserrat"/>
                <a:cs typeface="Montserrat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100"/>
              <a:buNone/>
              <a:defRPr sz="1400"/>
            </a:lvl2pPr>
            <a:lvl3pPr lvl="2">
              <a:spcBef>
                <a:spcPts val="0"/>
              </a:spcBef>
              <a:spcAft>
                <a:spcPts val="0"/>
              </a:spcAft>
              <a:buSzPts val="1100"/>
              <a:buNone/>
              <a:defRPr sz="1400"/>
            </a:lvl3pPr>
            <a:lvl4pPr lvl="3">
              <a:spcBef>
                <a:spcPts val="0"/>
              </a:spcBef>
              <a:spcAft>
                <a:spcPts val="0"/>
              </a:spcAft>
              <a:buSzPts val="1100"/>
              <a:buNone/>
              <a:defRPr sz="1400"/>
            </a:lvl4pPr>
            <a:lvl5pPr lvl="4">
              <a:spcBef>
                <a:spcPts val="0"/>
              </a:spcBef>
              <a:spcAft>
                <a:spcPts val="0"/>
              </a:spcAft>
              <a:buSzPts val="1100"/>
              <a:buNone/>
              <a:defRPr sz="1400"/>
            </a:lvl5pPr>
            <a:lvl6pPr lvl="5">
              <a:spcBef>
                <a:spcPts val="0"/>
              </a:spcBef>
              <a:spcAft>
                <a:spcPts val="0"/>
              </a:spcAft>
              <a:buSzPts val="1100"/>
              <a:buNone/>
              <a:defRPr sz="1400"/>
            </a:lvl6pPr>
            <a:lvl7pPr lvl="6">
              <a:spcBef>
                <a:spcPts val="0"/>
              </a:spcBef>
              <a:spcAft>
                <a:spcPts val="0"/>
              </a:spcAft>
              <a:buSzPts val="1100"/>
              <a:buNone/>
              <a:defRPr sz="1400"/>
            </a:lvl7pPr>
            <a:lvl8pPr lvl="7">
              <a:spcBef>
                <a:spcPts val="0"/>
              </a:spcBef>
              <a:spcAft>
                <a:spcPts val="0"/>
              </a:spcAft>
              <a:buSzPts val="1100"/>
              <a:buNone/>
              <a:defRPr sz="1400"/>
            </a:lvl8pPr>
            <a:lvl9pPr lvl="8">
              <a:spcBef>
                <a:spcPts val="0"/>
              </a:spcBef>
              <a:spcAft>
                <a:spcPts val="0"/>
              </a:spcAft>
              <a:buSzPts val="1100"/>
              <a:buNone/>
              <a:defRPr sz="1400"/>
            </a:lvl9pPr>
          </a:lstStyle>
          <a:p>
            <a:pPr>
              <a:defRPr/>
            </a:pPr>
            <a:endParaRPr/>
          </a:p>
        </p:txBody>
      </p:sp>
      <p:sp>
        <p:nvSpPr>
          <p:cNvPr id="52" name="Google Shape;52;p13"/>
          <p:cNvSpPr txBox="1"/>
          <p:nvPr>
            <p:ph type="body" idx="1"/>
          </p:nvPr>
        </p:nvSpPr>
        <p:spPr bwMode="auto">
          <a:xfrm>
            <a:off x="628650" y="1369218"/>
            <a:ext cx="7886700" cy="3263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rmAutofit/>
          </a:bodyPr>
          <a:lstStyle>
            <a:lvl1pPr marL="457200" marR="0" lvl="0" indent="-36195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rial"/>
              <a:buChar char="•"/>
              <a:defRPr sz="2100" b="0" i="0" u="none" strike="noStrike" cap="none">
                <a:solidFill>
                  <a:schemeClr val="dk1"/>
                </a:solidFill>
                <a:latin typeface="Montserrat"/>
                <a:ea typeface="Montserrat"/>
                <a:cs typeface="Montserrat"/>
              </a:defRPr>
            </a:lvl1pPr>
            <a:lvl2pPr marL="914400" marR="0" lvl="1" indent="-3429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Montserrat"/>
                <a:ea typeface="Montserrat"/>
                <a:cs typeface="Montserrat"/>
              </a:defRPr>
            </a:lvl2pPr>
            <a:lvl3pPr marL="1371600" marR="0" lvl="2" indent="-32385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Montserrat"/>
                <a:ea typeface="Montserrat"/>
                <a:cs typeface="Montserrat"/>
              </a:defRPr>
            </a:lvl3pPr>
            <a:lvl4pPr marL="1828800" marR="0" lvl="3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Montserrat"/>
                <a:ea typeface="Montserrat"/>
                <a:cs typeface="Montserrat"/>
              </a:defRPr>
            </a:lvl4pPr>
            <a:lvl5pPr marL="2286000" marR="0" lvl="4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Montserrat"/>
                <a:ea typeface="Montserrat"/>
                <a:cs typeface="Montserrat"/>
              </a:defRPr>
            </a:lvl5pPr>
            <a:lvl6pPr marL="2743200" marR="0" lvl="5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Montserrat"/>
                <a:ea typeface="Montserrat"/>
                <a:cs typeface="Montserrat"/>
              </a:defRPr>
            </a:lvl6pPr>
            <a:lvl7pPr marL="3200400" marR="0" lvl="6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Montserrat"/>
                <a:ea typeface="Montserrat"/>
                <a:cs typeface="Montserrat"/>
              </a:defRPr>
            </a:lvl7pPr>
            <a:lvl8pPr marL="3657600" marR="0" lvl="7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Montserrat"/>
                <a:ea typeface="Montserrat"/>
                <a:cs typeface="Montserrat"/>
              </a:defRPr>
            </a:lvl8pPr>
            <a:lvl9pPr marL="4114800" marR="0" lvl="8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Montserrat"/>
                <a:ea typeface="Montserrat"/>
                <a:cs typeface="Montserrat"/>
              </a:defRPr>
            </a:lvl9pPr>
          </a:lstStyle>
          <a:p>
            <a:pPr>
              <a:defRPr/>
            </a:pPr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  <p:sldLayoutId id="2147483665" r:id="rId17"/>
    <p:sldLayoutId id="2147483666" r:id="rId18"/>
    <p:sldLayoutId id="2147483667" r:id="rId19"/>
  </p:sldLayoutIdLst>
  <p:hf dt="0" ftr="0" hdr="0" sldNum="0"/>
  <p:txStyles>
    <p:titleStyle>
      <a:defPPr marR="0" lvl="0" algn="l">
        <a:lnSpc>
          <a:spcPct val="100000"/>
        </a:lnSpc>
        <a:spcBef>
          <a:spcPts val="0"/>
        </a:spcBef>
        <a:spcAft>
          <a:spcPts val="0"/>
        </a:spcAft>
      </a:defPPr>
      <a:lvl1pPr marR="0" lv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</a:defRPr>
      </a:lvl1pPr>
      <a:lvl2pPr marR="0" lvl="1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</a:defRPr>
      </a:lvl2pPr>
      <a:lvl3pPr marR="0" lvl="2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</a:defRPr>
      </a:lvl3pPr>
      <a:lvl4pPr marR="0" lvl="3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</a:defRPr>
      </a:lvl4pPr>
      <a:lvl5pPr marR="0" lvl="4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</a:defRPr>
      </a:lvl5pPr>
      <a:lvl6pPr marR="0" lvl="5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</a:defRPr>
      </a:lvl6pPr>
      <a:lvl7pPr marR="0" lvl="6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</a:defRPr>
      </a:lvl7pPr>
      <a:lvl8pPr marR="0" lvl="7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</a:defRPr>
      </a:lvl8pPr>
      <a:lvl9pPr marR="0" lvl="8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</a:defRPr>
      </a:lvl9pPr>
    </p:titleStyle>
    <p:bodyStyle>
      <a:defPPr marR="0" lvl="0" algn="l">
        <a:lnSpc>
          <a:spcPct val="100000"/>
        </a:lnSpc>
        <a:spcBef>
          <a:spcPts val="0"/>
        </a:spcBef>
        <a:spcAft>
          <a:spcPts val="0"/>
        </a:spcAft>
      </a:defPPr>
      <a:lvl1pPr marR="0" lv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</a:defRPr>
      </a:lvl1pPr>
      <a:lvl2pPr marR="0" lvl="1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</a:defRPr>
      </a:lvl2pPr>
      <a:lvl3pPr marR="0" lvl="2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</a:defRPr>
      </a:lvl3pPr>
      <a:lvl4pPr marR="0" lvl="3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</a:defRPr>
      </a:lvl4pPr>
      <a:lvl5pPr marR="0" lvl="4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</a:defRPr>
      </a:lvl5pPr>
      <a:lvl6pPr marR="0" lvl="5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</a:defRPr>
      </a:lvl6pPr>
      <a:lvl7pPr marR="0" lvl="6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</a:defRPr>
      </a:lvl7pPr>
      <a:lvl8pPr marR="0" lvl="7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</a:defRPr>
      </a:lvl8pPr>
      <a:lvl9pPr marR="0" lvl="8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</a:defRPr>
      </a:lvl9pPr>
    </p:bodyStyle>
    <p:otherStyle>
      <a:defPPr marR="0" lvl="0" algn="l">
        <a:lnSpc>
          <a:spcPct val="100000"/>
        </a:lnSpc>
        <a:spcBef>
          <a:spcPts val="0"/>
        </a:spcBef>
        <a:spcAft>
          <a:spcPts val="0"/>
        </a:spcAft>
      </a:defPPr>
      <a:lvl1pPr marR="0" lv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</a:defRPr>
      </a:lvl1pPr>
      <a:lvl2pPr marR="0" lvl="1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</a:defRPr>
      </a:lvl2pPr>
      <a:lvl3pPr marR="0" lvl="2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</a:defRPr>
      </a:lvl3pPr>
      <a:lvl4pPr marR="0" lvl="3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</a:defRPr>
      </a:lvl4pPr>
      <a:lvl5pPr marR="0" lvl="4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</a:defRPr>
      </a:lvl5pPr>
      <a:lvl6pPr marR="0" lvl="5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</a:defRPr>
      </a:lvl6pPr>
      <a:lvl7pPr marR="0" lvl="6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</a:defRPr>
      </a:lvl7pPr>
      <a:lvl8pPr marR="0" lvl="7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</a:defRPr>
      </a:lvl8pPr>
      <a:lvl9pPr marR="0" lvl="8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preserve="0">
  <p:cSld name="">
    <p:bg>
      <p:bgPr shadeToTitle="0">
        <a:solidFill>
          <a:schemeClr val="lt1"/>
        </a:solidFill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32" name="Google Shape;132;p33"/>
          <p:cNvSpPr txBox="1"/>
          <p:nvPr>
            <p:ph type="title"/>
          </p:nvPr>
        </p:nvSpPr>
        <p:spPr bwMode="auto">
          <a:xfrm>
            <a:off x="628650" y="273844"/>
            <a:ext cx="7886700" cy="994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rmAutofit/>
          </a:bodyPr>
          <a:lstStyle>
            <a:lvl1pPr marR="0"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300"/>
              <a:buFont typeface="Montserrat"/>
              <a:buNone/>
              <a:defRPr sz="3300" b="0" i="0" u="none" strike="noStrike" cap="none">
                <a:solidFill>
                  <a:schemeClr val="dk1"/>
                </a:solidFill>
                <a:latin typeface="Montserrat"/>
                <a:ea typeface="Montserrat"/>
                <a:cs typeface="Montserrat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100"/>
              <a:buNone/>
              <a:defRPr sz="1400"/>
            </a:lvl2pPr>
            <a:lvl3pPr lvl="2">
              <a:spcBef>
                <a:spcPts val="0"/>
              </a:spcBef>
              <a:spcAft>
                <a:spcPts val="0"/>
              </a:spcAft>
              <a:buSzPts val="1100"/>
              <a:buNone/>
              <a:defRPr sz="1400"/>
            </a:lvl3pPr>
            <a:lvl4pPr lvl="3">
              <a:spcBef>
                <a:spcPts val="0"/>
              </a:spcBef>
              <a:spcAft>
                <a:spcPts val="0"/>
              </a:spcAft>
              <a:buSzPts val="1100"/>
              <a:buNone/>
              <a:defRPr sz="1400"/>
            </a:lvl4pPr>
            <a:lvl5pPr lvl="4">
              <a:spcBef>
                <a:spcPts val="0"/>
              </a:spcBef>
              <a:spcAft>
                <a:spcPts val="0"/>
              </a:spcAft>
              <a:buSzPts val="1100"/>
              <a:buNone/>
              <a:defRPr sz="1400"/>
            </a:lvl5pPr>
            <a:lvl6pPr lvl="5">
              <a:spcBef>
                <a:spcPts val="0"/>
              </a:spcBef>
              <a:spcAft>
                <a:spcPts val="0"/>
              </a:spcAft>
              <a:buSzPts val="1100"/>
              <a:buNone/>
              <a:defRPr sz="1400"/>
            </a:lvl6pPr>
            <a:lvl7pPr lvl="6">
              <a:spcBef>
                <a:spcPts val="0"/>
              </a:spcBef>
              <a:spcAft>
                <a:spcPts val="0"/>
              </a:spcAft>
              <a:buSzPts val="1100"/>
              <a:buNone/>
              <a:defRPr sz="1400"/>
            </a:lvl7pPr>
            <a:lvl8pPr lvl="7">
              <a:spcBef>
                <a:spcPts val="0"/>
              </a:spcBef>
              <a:spcAft>
                <a:spcPts val="0"/>
              </a:spcAft>
              <a:buSzPts val="1100"/>
              <a:buNone/>
              <a:defRPr sz="1400"/>
            </a:lvl8pPr>
            <a:lvl9pPr lvl="8">
              <a:spcBef>
                <a:spcPts val="0"/>
              </a:spcBef>
              <a:spcAft>
                <a:spcPts val="0"/>
              </a:spcAft>
              <a:buSzPts val="1100"/>
              <a:buNone/>
              <a:defRPr sz="1400"/>
            </a:lvl9pPr>
          </a:lstStyle>
          <a:p>
            <a:pPr>
              <a:defRPr/>
            </a:pPr>
            <a:endParaRPr/>
          </a:p>
        </p:txBody>
      </p:sp>
      <p:sp>
        <p:nvSpPr>
          <p:cNvPr id="133" name="Google Shape;133;p33"/>
          <p:cNvSpPr txBox="1"/>
          <p:nvPr>
            <p:ph type="body" idx="1"/>
          </p:nvPr>
        </p:nvSpPr>
        <p:spPr bwMode="auto">
          <a:xfrm>
            <a:off x="628650" y="1369218"/>
            <a:ext cx="7886700" cy="3263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rmAutofit/>
          </a:bodyPr>
          <a:lstStyle>
            <a:lvl1pPr marL="457200" marR="0" lvl="0" indent="-36195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rial"/>
              <a:buChar char="•"/>
              <a:defRPr sz="2100" b="0" i="0" u="none" strike="noStrike" cap="none">
                <a:solidFill>
                  <a:schemeClr val="dk1"/>
                </a:solidFill>
                <a:latin typeface="Montserrat"/>
                <a:ea typeface="Montserrat"/>
                <a:cs typeface="Montserrat"/>
              </a:defRPr>
            </a:lvl1pPr>
            <a:lvl2pPr marL="914400" marR="0" lvl="1" indent="-3429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Montserrat"/>
                <a:ea typeface="Montserrat"/>
                <a:cs typeface="Montserrat"/>
              </a:defRPr>
            </a:lvl2pPr>
            <a:lvl3pPr marL="1371600" marR="0" lvl="2" indent="-32385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Montserrat"/>
                <a:ea typeface="Montserrat"/>
                <a:cs typeface="Montserrat"/>
              </a:defRPr>
            </a:lvl3pPr>
            <a:lvl4pPr marL="1828800" marR="0" lvl="3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Montserrat"/>
                <a:ea typeface="Montserrat"/>
                <a:cs typeface="Montserrat"/>
              </a:defRPr>
            </a:lvl4pPr>
            <a:lvl5pPr marL="2286000" marR="0" lvl="4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Montserrat"/>
                <a:ea typeface="Montserrat"/>
                <a:cs typeface="Montserrat"/>
              </a:defRPr>
            </a:lvl5pPr>
            <a:lvl6pPr marL="2743200" marR="0" lvl="5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Montserrat"/>
                <a:ea typeface="Montserrat"/>
                <a:cs typeface="Montserrat"/>
              </a:defRPr>
            </a:lvl6pPr>
            <a:lvl7pPr marL="3200400" marR="0" lvl="6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Montserrat"/>
                <a:ea typeface="Montserrat"/>
                <a:cs typeface="Montserrat"/>
              </a:defRPr>
            </a:lvl7pPr>
            <a:lvl8pPr marL="3657600" marR="0" lvl="7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Montserrat"/>
                <a:ea typeface="Montserrat"/>
                <a:cs typeface="Montserrat"/>
              </a:defRPr>
            </a:lvl8pPr>
            <a:lvl9pPr marL="4114800" marR="0" lvl="8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Montserrat"/>
                <a:ea typeface="Montserrat"/>
                <a:cs typeface="Montserrat"/>
              </a:defRPr>
            </a:lvl9pPr>
          </a:lstStyle>
          <a:p>
            <a:pPr>
              <a:defRPr/>
            </a:pPr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69" r:id="rId1"/>
    <p:sldLayoutId id="2147483670" r:id="rId2"/>
    <p:sldLayoutId id="2147483671" r:id="rId3"/>
    <p:sldLayoutId id="2147483672" r:id="rId4"/>
    <p:sldLayoutId id="2147483673" r:id="rId5"/>
    <p:sldLayoutId id="2147483674" r:id="rId6"/>
    <p:sldLayoutId id="2147483675" r:id="rId7"/>
    <p:sldLayoutId id="2147483676" r:id="rId8"/>
    <p:sldLayoutId id="2147483677" r:id="rId9"/>
    <p:sldLayoutId id="2147483678" r:id="rId10"/>
    <p:sldLayoutId id="2147483679" r:id="rId11"/>
    <p:sldLayoutId id="2147483680" r:id="rId12"/>
    <p:sldLayoutId id="2147483681" r:id="rId13"/>
    <p:sldLayoutId id="2147483682" r:id="rId14"/>
    <p:sldLayoutId id="2147483683" r:id="rId15"/>
    <p:sldLayoutId id="2147483684" r:id="rId16"/>
    <p:sldLayoutId id="2147483685" r:id="rId17"/>
    <p:sldLayoutId id="2147483686" r:id="rId18"/>
    <p:sldLayoutId id="2147483687" r:id="rId19"/>
  </p:sldLayoutIdLst>
  <p:hf dt="0" ftr="0" hdr="0" sldNum="0"/>
  <p:txStyles>
    <p:titleStyle>
      <a:defPPr marR="0" lvl="0" algn="l">
        <a:lnSpc>
          <a:spcPct val="100000"/>
        </a:lnSpc>
        <a:spcBef>
          <a:spcPts val="0"/>
        </a:spcBef>
        <a:spcAft>
          <a:spcPts val="0"/>
        </a:spcAft>
      </a:defPPr>
      <a:lvl1pPr marR="0" lv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</a:defRPr>
      </a:lvl1pPr>
      <a:lvl2pPr marR="0" lvl="1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</a:defRPr>
      </a:lvl2pPr>
      <a:lvl3pPr marR="0" lvl="2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</a:defRPr>
      </a:lvl3pPr>
      <a:lvl4pPr marR="0" lvl="3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</a:defRPr>
      </a:lvl4pPr>
      <a:lvl5pPr marR="0" lvl="4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</a:defRPr>
      </a:lvl5pPr>
      <a:lvl6pPr marR="0" lvl="5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</a:defRPr>
      </a:lvl6pPr>
      <a:lvl7pPr marR="0" lvl="6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</a:defRPr>
      </a:lvl7pPr>
      <a:lvl8pPr marR="0" lvl="7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</a:defRPr>
      </a:lvl8pPr>
      <a:lvl9pPr marR="0" lvl="8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</a:defRPr>
      </a:lvl9pPr>
    </p:titleStyle>
    <p:bodyStyle>
      <a:defPPr marR="0" lvl="0" algn="l">
        <a:lnSpc>
          <a:spcPct val="100000"/>
        </a:lnSpc>
        <a:spcBef>
          <a:spcPts val="0"/>
        </a:spcBef>
        <a:spcAft>
          <a:spcPts val="0"/>
        </a:spcAft>
      </a:defPPr>
      <a:lvl1pPr marR="0" lv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</a:defRPr>
      </a:lvl1pPr>
      <a:lvl2pPr marR="0" lvl="1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</a:defRPr>
      </a:lvl2pPr>
      <a:lvl3pPr marR="0" lvl="2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</a:defRPr>
      </a:lvl3pPr>
      <a:lvl4pPr marR="0" lvl="3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</a:defRPr>
      </a:lvl4pPr>
      <a:lvl5pPr marR="0" lvl="4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</a:defRPr>
      </a:lvl5pPr>
      <a:lvl6pPr marR="0" lvl="5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</a:defRPr>
      </a:lvl6pPr>
      <a:lvl7pPr marR="0" lvl="6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</a:defRPr>
      </a:lvl7pPr>
      <a:lvl8pPr marR="0" lvl="7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</a:defRPr>
      </a:lvl8pPr>
      <a:lvl9pPr marR="0" lvl="8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</a:defRPr>
      </a:lvl9pPr>
    </p:bodyStyle>
    <p:otherStyle>
      <a:defPPr marR="0" lvl="0" algn="l">
        <a:lnSpc>
          <a:spcPct val="100000"/>
        </a:lnSpc>
        <a:spcBef>
          <a:spcPts val="0"/>
        </a:spcBef>
        <a:spcAft>
          <a:spcPts val="0"/>
        </a:spcAft>
      </a:defPPr>
      <a:lvl1pPr marR="0" lv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</a:defRPr>
      </a:lvl1pPr>
      <a:lvl2pPr marR="0" lvl="1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</a:defRPr>
      </a:lvl2pPr>
      <a:lvl3pPr marR="0" lvl="2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</a:defRPr>
      </a:lvl3pPr>
      <a:lvl4pPr marR="0" lvl="3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</a:defRPr>
      </a:lvl4pPr>
      <a:lvl5pPr marR="0" lvl="4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</a:defRPr>
      </a:lvl5pPr>
      <a:lvl6pPr marR="0" lvl="5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</a:defRPr>
      </a:lvl6pPr>
      <a:lvl7pPr marR="0" lvl="6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</a:defRPr>
      </a:lvl7pPr>
      <a:lvl8pPr marR="0" lvl="7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</a:defRPr>
      </a:lvl8pPr>
      <a:lvl9pPr marR="0" lvl="8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8.jpg"/></Relationships>
</file>

<file path=ppt/slides/_rels/slide3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9.jpg"/></Relationships>
</file>

<file path=ppt/slides/_rels/slide5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10.png"/><Relationship Id="rId4" Type="http://schemas.openxmlformats.org/officeDocument/2006/relationships/image" Target="../media/image11.jpg"/></Relationships>
</file>

<file path=ppt/slides/_rels/slide6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12.png"/><Relationship Id="rId4" Type="http://schemas.openxmlformats.org/officeDocument/2006/relationships/image" Target="../media/image13.png"/><Relationship Id="rId5" Type="http://schemas.openxmlformats.org/officeDocument/2006/relationships/image" Target="../media/image14.png"/><Relationship Id="rId6" Type="http://schemas.openxmlformats.org/officeDocument/2006/relationships/image" Target="../media/image15.png"/></Relationships>
</file>

<file path=ppt/slides/_rels/slide8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.xml"/></Relationships>
</file>

<file path=ppt/slides/_rels/slide9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16.png"/><Relationship Id="rId4" Type="http://schemas.openxmlformats.org/officeDocument/2006/relationships/image" Target="../media/image17.png"/></Relationships>
</file>

<file path=ppt/slides/_rels/slide10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18.png"/></Relationships>
</file>

<file path=ppt/slides/_rels/slide11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1.xml"/></Relationships>
</file>

<file path=ppt/slides/_rels/slide12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2.xml"/><Relationship Id="rId3" Type="http://schemas.openxmlformats.org/officeDocument/2006/relationships/image" Target="../media/image19.jpg"/><Relationship Id="rId4" Type="http://schemas.openxmlformats.org/officeDocument/2006/relationships/image" Target="../media/image20.jpg"/></Relationships>
</file>

<file path=ppt/slides/_rels/slide13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3.xml"/><Relationship Id="rId3" Type="http://schemas.openxmlformats.org/officeDocument/2006/relationships/image" Target="../media/image21.jpg"/></Relationships>
</file>

<file path=ppt/slides/_rels/slide14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4.xml"/><Relationship Id="rId3" Type="http://schemas.openxmlformats.org/officeDocument/2006/relationships/image" Target="../media/image22.jpg"/><Relationship Id="rId4" Type="http://schemas.openxmlformats.org/officeDocument/2006/relationships/image" Target="../media/image23.jpg"/></Relationships>
</file>

<file path=ppt/slides/_rels/slide15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1.xml"/><Relationship Id="rId2" Type="http://schemas.openxmlformats.org/officeDocument/2006/relationships/notesSlide" Target="../notesSlides/notesSlide1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showMasterPhAnim="0" show="1">
  <p:cSld name="">
    <p:bg>
      <p:bgPr shadeToTitle="0">
        <a:solidFill>
          <a:srgbClr val="595959"/>
        </a:solidFill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16" name="Google Shape;216;p53"/>
          <p:cNvSpPr txBox="1"/>
          <p:nvPr/>
        </p:nvSpPr>
        <p:spPr bwMode="auto">
          <a:xfrm>
            <a:off x="2659099" y="2075460"/>
            <a:ext cx="3825900" cy="230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Autofit/>
          </a:bodyPr>
          <a:lstStyle/>
          <a:p>
            <a:pPr marL="0" marR="0" lvl="0" indent="0" algn="ctr">
              <a:spcBef>
                <a:spcPts val="0"/>
              </a:spcBef>
              <a:spcAft>
                <a:spcPts val="0"/>
              </a:spcAft>
              <a:buNone/>
              <a:defRPr/>
            </a:pPr>
            <a:endParaRPr sz="1100"/>
          </a:p>
        </p:txBody>
      </p:sp>
      <p:sp>
        <p:nvSpPr>
          <p:cNvPr id="217" name="Google Shape;217;p53"/>
          <p:cNvSpPr txBox="1"/>
          <p:nvPr/>
        </p:nvSpPr>
        <p:spPr bwMode="auto">
          <a:xfrm>
            <a:off x="685686" y="1076909"/>
            <a:ext cx="7772700" cy="111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68575" rIns="68575" bIns="68575" anchor="ctr" anchorCtr="0">
            <a:noAutofit/>
          </a:bodyPr>
          <a:lstStyle/>
          <a:p>
            <a:pPr marL="0" lvl="0" indent="0" algn="ctr"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ru" sz="3000"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</a:rPr>
              <a:t>Воспитание патриота и гражданина России 21 века</a:t>
            </a:r>
            <a:endParaRPr sz="3000">
              <a:solidFill>
                <a:schemeClr val="lt1"/>
              </a:solidFill>
              <a:latin typeface="Montserrat SemiBold"/>
              <a:ea typeface="Montserrat SemiBold"/>
              <a:cs typeface="Montserrat SemiBold"/>
            </a:endParaRPr>
          </a:p>
          <a:p>
            <a:pPr marL="0" lvl="0" indent="0" algn="ctr">
              <a:spcBef>
                <a:spcPts val="0"/>
              </a:spcBef>
              <a:spcAft>
                <a:spcPts val="0"/>
              </a:spcAft>
              <a:buNone/>
              <a:defRPr/>
            </a:pPr>
            <a:endParaRPr sz="2400">
              <a:solidFill>
                <a:schemeClr val="lt1"/>
              </a:solidFill>
              <a:latin typeface="Montserrat SemiBold"/>
              <a:ea typeface="Montserrat SemiBold"/>
              <a:cs typeface="Montserrat SemiBold"/>
            </a:endParaRPr>
          </a:p>
          <a:p>
            <a:pPr marL="0" lvl="0" indent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"/>
              <a:buFont typeface="Arial"/>
              <a:buNone/>
              <a:defRPr/>
            </a:pPr>
            <a:r>
              <a:rPr lang="ru" sz="1500">
                <a:solidFill>
                  <a:schemeClr val="lt1"/>
                </a:solidFill>
                <a:latin typeface="Montserrat"/>
                <a:ea typeface="Montserrat"/>
                <a:cs typeface="Montserrat"/>
              </a:rPr>
              <a:t> </a:t>
            </a:r>
            <a:r>
              <a:rPr lang="ru-RU" sz="1500">
                <a:solidFill>
                  <a:schemeClr val="lt1"/>
                </a:solidFill>
                <a:latin typeface="Montserrat"/>
                <a:ea typeface="Montserrat"/>
                <a:cs typeface="Montserrat"/>
              </a:rPr>
              <a:t>«</a:t>
            </a:r>
            <a:r>
              <a:rPr lang="ru-RU" sz="1500">
                <a:solidFill>
                  <a:schemeClr val="lt1"/>
                </a:solidFill>
                <a:latin typeface="Montserrat"/>
                <a:ea typeface="Montserrat"/>
                <a:cs typeface="Montserrat"/>
              </a:rPr>
              <a:t>К</a:t>
            </a:r>
            <a:r>
              <a:rPr lang="ru" sz="1500">
                <a:solidFill>
                  <a:schemeClr val="lt1"/>
                </a:solidFill>
                <a:latin typeface="Montserrat"/>
                <a:ea typeface="Montserrat"/>
                <a:cs typeface="Montserrat"/>
              </a:rPr>
              <a:t>омплексный подход для формирования истинного патриотизма</a:t>
            </a:r>
            <a:r>
              <a:rPr lang="ru-RU" sz="1500">
                <a:solidFill>
                  <a:schemeClr val="lt1"/>
                </a:solidFill>
                <a:latin typeface="Montserrat"/>
                <a:ea typeface="Montserrat"/>
                <a:cs typeface="Montserrat"/>
              </a:rPr>
              <a:t>»</a:t>
            </a:r>
            <a:r>
              <a:rPr lang="ru" sz="1500">
                <a:solidFill>
                  <a:schemeClr val="lt1"/>
                </a:solidFill>
                <a:latin typeface="Montserrat"/>
                <a:ea typeface="Montserrat"/>
                <a:cs typeface="Montserrat"/>
              </a:rPr>
              <a:t>.</a:t>
            </a:r>
            <a:endParaRPr sz="2400">
              <a:solidFill>
                <a:schemeClr val="lt1"/>
              </a:solidFill>
              <a:latin typeface="Montserrat SemiBold"/>
              <a:ea typeface="Montserrat SemiBold"/>
              <a:cs typeface="Montserrat SemiBold"/>
            </a:endParaRPr>
          </a:p>
        </p:txBody>
      </p:sp>
      <p:sp>
        <p:nvSpPr>
          <p:cNvPr id="2107309716" name=""/>
          <p:cNvSpPr txBox="1"/>
          <p:nvPr/>
        </p:nvSpPr>
        <p:spPr bwMode="auto">
          <a:xfrm flipH="0" flipV="0">
            <a:off x="5376315" y="3592269"/>
            <a:ext cx="3034530" cy="518519"/>
          </a:xfrm>
          <a:prstGeom prst="rect">
            <a:avLst/>
          </a:prstGeom>
          <a:noFill/>
        </p:spPr>
        <p:txBody>
          <a:bodyPr vertOverflow="overflow" horzOverflow="overflow" vert="horz" wrap="none" lIns="91440" tIns="45720" rIns="91440" bIns="45720" numCol="1" spcCol="0" rtlCol="0" fromWordArt="0" anchor="t" anchorCtr="0" forceAA="0" upright="0" compatLnSpc="0">
            <a:spAutoFit/>
          </a:bodyPr>
          <a:p>
            <a:pPr>
              <a:defRPr/>
            </a:pPr>
            <a:r>
              <a:rPr lang="ru-RU">
                <a:solidFill>
                  <a:schemeClr val="bg1"/>
                </a:solidFill>
              </a:rPr>
              <a:t>выполнила: Золотухина И.Д., </a:t>
            </a:r>
            <a:endParaRPr lang="ru-RU">
              <a:solidFill>
                <a:schemeClr val="bg1"/>
              </a:solidFill>
            </a:endParaRPr>
          </a:p>
          <a:p>
            <a:pPr>
              <a:defRPr/>
            </a:pPr>
            <a:r>
              <a:rPr lang="ru-RU">
                <a:solidFill>
                  <a:schemeClr val="bg1"/>
                </a:solidFill>
              </a:rPr>
              <a:t>преподаватель колледжа СГКСТД</a:t>
            </a:r>
            <a:endParaRPr>
              <a:solidFill>
                <a:schemeClr val="bg1"/>
              </a:solidFill>
            </a:endParaRPr>
          </a:p>
        </p:txBody>
      </p:sp>
      <p:sp>
        <p:nvSpPr>
          <p:cNvPr id="1917439041" name=""/>
          <p:cNvSpPr txBox="1"/>
          <p:nvPr/>
        </p:nvSpPr>
        <p:spPr bwMode="auto">
          <a:xfrm flipH="0" flipV="0">
            <a:off x="3762078" y="4521868"/>
            <a:ext cx="1274700" cy="305159"/>
          </a:xfrm>
          <a:prstGeom prst="rect">
            <a:avLst/>
          </a:prstGeom>
          <a:noFill/>
        </p:spPr>
        <p:txBody>
          <a:bodyPr vertOverflow="overflow" horzOverflow="overflow" vert="horz" wrap="none" lIns="91440" tIns="45720" rIns="91440" bIns="45720" numCol="1" spcCol="0" rtlCol="0" fromWordArt="0" anchor="t" anchorCtr="0" forceAA="0" upright="0" compatLnSpc="0">
            <a:spAutoFit/>
          </a:bodyPr>
          <a:p>
            <a:pPr>
              <a:defRPr/>
            </a:pPr>
            <a:r>
              <a:rPr lang="ru-RU">
                <a:solidFill>
                  <a:schemeClr val="bg1"/>
                </a:solidFill>
              </a:rPr>
              <a:t>Самара 2024</a:t>
            </a:r>
            <a:endParaRPr/>
          </a:p>
        </p:txBody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showMasterPhAnim="0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23" name="Google Shape;223;p54"/>
          <p:cNvSpPr/>
          <p:nvPr/>
        </p:nvSpPr>
        <p:spPr bwMode="auto">
          <a:xfrm rot="10800000">
            <a:off x="4764275" y="3"/>
            <a:ext cx="4376700" cy="1329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68575" tIns="68575" rIns="68575" bIns="68575" anchor="ctr" anchorCtr="0">
            <a:noAutofit/>
          </a:bodyPr>
          <a:lstStyle/>
          <a:p>
            <a:pPr marL="0" lvl="0" indent="0" algn="ctr">
              <a:spcBef>
                <a:spcPts val="0"/>
              </a:spcBef>
              <a:spcAft>
                <a:spcPts val="0"/>
              </a:spcAft>
              <a:buNone/>
              <a:defRPr/>
            </a:pPr>
            <a:endParaRPr sz="1100">
              <a:latin typeface="Montserrat"/>
              <a:ea typeface="Montserrat"/>
              <a:cs typeface="Montserrat"/>
            </a:endParaRPr>
          </a:p>
        </p:txBody>
      </p:sp>
      <p:sp>
        <p:nvSpPr>
          <p:cNvPr id="224" name="Google Shape;224;p54"/>
          <p:cNvSpPr/>
          <p:nvPr/>
        </p:nvSpPr>
        <p:spPr bwMode="auto">
          <a:xfrm rot="5400000" flipH="0" flipV="0">
            <a:off x="6810243" y="2500074"/>
            <a:ext cx="5190899" cy="171799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68574" tIns="68574" rIns="68574" bIns="68574" anchor="ctr" anchorCtr="0">
            <a:noAutofit/>
          </a:bodyPr>
          <a:lstStyle/>
          <a:p>
            <a:pPr marL="0" lvl="0" indent="0" algn="ctr">
              <a:spcBef>
                <a:spcPts val="0"/>
              </a:spcBef>
              <a:spcAft>
                <a:spcPts val="0"/>
              </a:spcAft>
              <a:buNone/>
              <a:defRPr/>
            </a:pPr>
            <a:endParaRPr sz="1100">
              <a:latin typeface="Montserrat"/>
              <a:ea typeface="Montserrat"/>
              <a:cs typeface="Montserrat"/>
            </a:endParaRPr>
          </a:p>
        </p:txBody>
      </p:sp>
      <p:sp>
        <p:nvSpPr>
          <p:cNvPr id="225" name="Google Shape;225;p54"/>
          <p:cNvSpPr/>
          <p:nvPr/>
        </p:nvSpPr>
        <p:spPr bwMode="auto">
          <a:xfrm rot="10800000">
            <a:off x="4764275" y="5023878"/>
            <a:ext cx="4376700" cy="1329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68575" tIns="68575" rIns="68575" bIns="68575" anchor="ctr" anchorCtr="0">
            <a:noAutofit/>
          </a:bodyPr>
          <a:lstStyle/>
          <a:p>
            <a:pPr marL="0" lvl="0" indent="0" algn="ctr">
              <a:spcBef>
                <a:spcPts val="0"/>
              </a:spcBef>
              <a:spcAft>
                <a:spcPts val="0"/>
              </a:spcAft>
              <a:buNone/>
              <a:defRPr/>
            </a:pPr>
            <a:endParaRPr sz="1100">
              <a:latin typeface="Montserrat"/>
              <a:ea typeface="Montserrat"/>
              <a:cs typeface="Montserrat"/>
            </a:endParaRPr>
          </a:p>
        </p:txBody>
      </p:sp>
      <p:sp>
        <p:nvSpPr>
          <p:cNvPr id="226" name="Google Shape;226;p54"/>
          <p:cNvSpPr/>
          <p:nvPr/>
        </p:nvSpPr>
        <p:spPr bwMode="auto">
          <a:xfrm>
            <a:off x="-11643" y="2108327"/>
            <a:ext cx="4776000" cy="29820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68575" tIns="68575" rIns="68575" bIns="68575" anchor="ctr" anchorCtr="0">
            <a:noAutofit/>
          </a:bodyPr>
          <a:lstStyle/>
          <a:p>
            <a:pPr marL="0" lvl="0" indent="0" algn="ctr">
              <a:spcBef>
                <a:spcPts val="0"/>
              </a:spcBef>
              <a:spcAft>
                <a:spcPts val="0"/>
              </a:spcAft>
              <a:buNone/>
              <a:defRPr/>
            </a:pPr>
            <a:endParaRPr sz="1100">
              <a:latin typeface="Montserrat"/>
              <a:ea typeface="Montserrat"/>
              <a:cs typeface="Montserrat"/>
            </a:endParaRPr>
          </a:p>
        </p:txBody>
      </p:sp>
      <p:sp>
        <p:nvSpPr>
          <p:cNvPr id="227" name="Google Shape;227;p54"/>
          <p:cNvSpPr txBox="1"/>
          <p:nvPr/>
        </p:nvSpPr>
        <p:spPr bwMode="auto">
          <a:xfrm>
            <a:off x="208099" y="3325388"/>
            <a:ext cx="4376700" cy="3233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68575" rIns="68575" bIns="68575" anchor="ctr" anchorCtr="0">
            <a:noAutofit/>
          </a:bodyPr>
          <a:lstStyle/>
          <a:p>
            <a:pPr marL="0" lvl="0" indent="0" algn="just">
              <a:lnSpc>
                <a:spcPct val="114999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ru-RU" sz="1400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</a:rPr>
              <a:t>    </a:t>
            </a:r>
            <a:r>
              <a:rPr lang="ru" sz="1400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</a:rPr>
              <a:t>В современном мире воспитание патриотов и граждан России требует новых решений. Каковы ключевые элементы комплексного подхода, и как они влияют на молодежь?</a:t>
            </a:r>
            <a:endParaRPr sz="1400">
              <a:latin typeface="Montserrat Medium"/>
              <a:ea typeface="Montserrat Medium"/>
              <a:cs typeface="Montserrat Medium"/>
            </a:endParaRPr>
          </a:p>
        </p:txBody>
      </p:sp>
      <p:sp>
        <p:nvSpPr>
          <p:cNvPr id="228" name="Google Shape;228;p54"/>
          <p:cNvSpPr/>
          <p:nvPr/>
        </p:nvSpPr>
        <p:spPr bwMode="auto">
          <a:xfrm>
            <a:off x="-25" y="0"/>
            <a:ext cx="4776000" cy="2205300"/>
          </a:xfrm>
          <a:prstGeom prst="rect">
            <a:avLst/>
          </a:prstGeom>
          <a:solidFill>
            <a:srgbClr val="F2F2F2"/>
          </a:solidFill>
          <a:ln>
            <a:noFill/>
          </a:ln>
        </p:spPr>
        <p:txBody>
          <a:bodyPr spcFirstLastPara="1" wrap="square" lIns="68575" tIns="68575" rIns="68575" bIns="68575" anchor="ctr" anchorCtr="0">
            <a:noAutofit/>
          </a:bodyPr>
          <a:lstStyle/>
          <a:p>
            <a:pPr marL="0" lvl="0" indent="0" algn="ctr">
              <a:spcBef>
                <a:spcPts val="0"/>
              </a:spcBef>
              <a:spcAft>
                <a:spcPts val="0"/>
              </a:spcAft>
              <a:buNone/>
              <a:defRPr/>
            </a:pPr>
            <a:endParaRPr sz="1100">
              <a:latin typeface="Montserrat"/>
              <a:ea typeface="Montserrat"/>
              <a:cs typeface="Montserrat"/>
            </a:endParaRPr>
          </a:p>
        </p:txBody>
      </p:sp>
      <p:sp>
        <p:nvSpPr>
          <p:cNvPr id="229" name="Google Shape;229;p54"/>
          <p:cNvSpPr txBox="1"/>
          <p:nvPr/>
        </p:nvSpPr>
        <p:spPr bwMode="auto">
          <a:xfrm>
            <a:off x="208099" y="945750"/>
            <a:ext cx="4376700" cy="111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68575" rIns="68575" bIns="68575" anchor="b" anchorCtr="0">
            <a:noAutofit/>
          </a:bodyPr>
          <a:lstStyle/>
          <a:p>
            <a:pPr marL="0" lvl="0" indent="0" algn="ctr"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ru" sz="2600">
                <a:solidFill>
                  <a:srgbClr val="2A3E5C"/>
                </a:solidFill>
                <a:latin typeface="Montserrat SemiBold"/>
                <a:ea typeface="Montserrat SemiBold"/>
                <a:cs typeface="Montserrat SemiBold"/>
              </a:rPr>
              <a:t>Новая эра воспитания: вызовы 21 века</a:t>
            </a:r>
            <a:endParaRPr sz="2400">
              <a:solidFill>
                <a:srgbClr val="2A3E5C"/>
              </a:solidFill>
              <a:latin typeface="Montserrat SemiBold"/>
              <a:ea typeface="Montserrat SemiBold"/>
              <a:cs typeface="Montserrat SemiBold"/>
            </a:endParaRPr>
          </a:p>
        </p:txBody>
      </p:sp>
      <p:sp>
        <p:nvSpPr>
          <p:cNvPr id="230" name="Google Shape;230;p54"/>
          <p:cNvSpPr txBox="1"/>
          <p:nvPr/>
        </p:nvSpPr>
        <p:spPr bwMode="auto">
          <a:xfrm>
            <a:off x="0" y="4768875"/>
            <a:ext cx="474000" cy="111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51425" tIns="25700" rIns="51425" bIns="25700" anchor="t" anchorCtr="0">
            <a:noAutofit/>
          </a:bodyPr>
          <a:lstStyle/>
          <a:p>
            <a:pPr marL="0" lvl="0" indent="0" algn="ctr">
              <a:spcBef>
                <a:spcPts val="0"/>
              </a:spcBef>
              <a:spcAft>
                <a:spcPts val="0"/>
              </a:spcAft>
              <a:buSzPts val="600"/>
              <a:buNone/>
              <a:defRPr/>
            </a:pPr>
            <a:r>
              <a:rPr lang="ru" sz="1700" b="1">
                <a:solidFill>
                  <a:srgbClr val="D9D9D9"/>
                </a:solidFill>
                <a:latin typeface="Roboto"/>
                <a:ea typeface="Roboto"/>
                <a:cs typeface="Roboto"/>
              </a:rPr>
              <a:t>2</a:t>
            </a:r>
            <a:endParaRPr sz="1700">
              <a:solidFill>
                <a:srgbClr val="D9D9D9"/>
              </a:solidFill>
              <a:latin typeface="Montserrat Medium"/>
              <a:ea typeface="Montserrat Medium"/>
              <a:cs typeface="Montserrat Medium"/>
            </a:endParaRPr>
          </a:p>
        </p:txBody>
      </p:sp>
      <p:sp>
        <p:nvSpPr>
          <p:cNvPr id="231" name="Google Shape;231;p54"/>
          <p:cNvSpPr/>
          <p:nvPr/>
        </p:nvSpPr>
        <p:spPr bwMode="auto">
          <a:xfrm rot="5400000">
            <a:off x="2235356" y="2519524"/>
            <a:ext cx="5190900" cy="1329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68575" tIns="68575" rIns="68575" bIns="68575" anchor="ctr" anchorCtr="0">
            <a:noAutofit/>
          </a:bodyPr>
          <a:lstStyle/>
          <a:p>
            <a:pPr marL="0" lvl="0" indent="0" algn="ctr">
              <a:spcBef>
                <a:spcPts val="0"/>
              </a:spcBef>
              <a:spcAft>
                <a:spcPts val="0"/>
              </a:spcAft>
              <a:buNone/>
              <a:defRPr/>
            </a:pPr>
            <a:endParaRPr sz="1100">
              <a:latin typeface="Montserrat"/>
              <a:ea typeface="Montserrat"/>
              <a:cs typeface="Montserrat"/>
            </a:endParaRPr>
          </a:p>
        </p:txBody>
      </p:sp>
      <p:pic>
        <p:nvPicPr>
          <p:cNvPr id="1549407631" name=""/>
          <p:cNvPicPr>
            <a:picLocks noChangeAspect="1"/>
          </p:cNvPicPr>
          <p:nvPr/>
        </p:nvPicPr>
        <p:blipFill>
          <a:blip r:embed="rId3"/>
          <a:stretch/>
        </p:blipFill>
        <p:spPr bwMode="auto">
          <a:xfrm flipH="0" flipV="0">
            <a:off x="5145710" y="267170"/>
            <a:ext cx="3456868" cy="4609157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showMasterPhAnim="0" show="1">
  <p:cSld name="">
    <p:bg>
      <p:bgPr shadeToTitle="0">
        <a:solidFill>
          <a:srgbClr val="F2F2F2"/>
        </a:solidFill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36" name="Google Shape;236;p55"/>
          <p:cNvSpPr/>
          <p:nvPr/>
        </p:nvSpPr>
        <p:spPr bwMode="auto">
          <a:xfrm>
            <a:off x="235556" y="405778"/>
            <a:ext cx="8673000" cy="43320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/>
          <a:p>
            <a:pPr marL="0" marR="0" lvl="0" indent="0" algn="ctr">
              <a:spcBef>
                <a:spcPts val="0"/>
              </a:spcBef>
              <a:spcAft>
                <a:spcPts val="0"/>
              </a:spcAft>
              <a:buNone/>
              <a:defRPr/>
            </a:pPr>
            <a:endParaRPr sz="700">
              <a:solidFill>
                <a:schemeClr val="lt1"/>
              </a:solidFill>
              <a:latin typeface="Montserrat Light"/>
              <a:ea typeface="Montserrat Light"/>
              <a:cs typeface="Montserrat Light"/>
            </a:endParaRPr>
          </a:p>
        </p:txBody>
      </p:sp>
      <p:sp>
        <p:nvSpPr>
          <p:cNvPr id="237" name="Google Shape;237;p55"/>
          <p:cNvSpPr txBox="1"/>
          <p:nvPr/>
        </p:nvSpPr>
        <p:spPr bwMode="auto">
          <a:xfrm>
            <a:off x="3547561" y="1055248"/>
            <a:ext cx="2048700" cy="230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Autofit/>
          </a:bodyPr>
          <a:lstStyle/>
          <a:p>
            <a:pPr marL="0" marR="0" lvl="0" indent="0" algn="ctr">
              <a:spcBef>
                <a:spcPts val="0"/>
              </a:spcBef>
              <a:spcAft>
                <a:spcPts val="0"/>
              </a:spcAft>
              <a:buNone/>
              <a:defRPr/>
            </a:pPr>
            <a:endParaRPr sz="1100"/>
          </a:p>
        </p:txBody>
      </p:sp>
      <p:sp>
        <p:nvSpPr>
          <p:cNvPr id="238" name="Google Shape;238;p55"/>
          <p:cNvSpPr txBox="1"/>
          <p:nvPr/>
        </p:nvSpPr>
        <p:spPr bwMode="auto">
          <a:xfrm>
            <a:off x="5172372" y="2142939"/>
            <a:ext cx="2855100" cy="450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Autofit/>
          </a:bodyPr>
          <a:lstStyle/>
          <a:p>
            <a:pPr marL="0" marR="0" lvl="0" indent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endParaRPr sz="1100"/>
          </a:p>
          <a:p>
            <a:pPr marL="0" marR="0" lvl="0" indent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endParaRPr sz="900">
              <a:solidFill>
                <a:srgbClr val="7F7F7F"/>
              </a:solidFill>
              <a:latin typeface="Montserrat"/>
              <a:ea typeface="Montserrat"/>
              <a:cs typeface="Montserrat"/>
            </a:endParaRPr>
          </a:p>
        </p:txBody>
      </p:sp>
      <p:sp>
        <p:nvSpPr>
          <p:cNvPr id="239" name="Google Shape;239;p55"/>
          <p:cNvSpPr txBox="1"/>
          <p:nvPr/>
        </p:nvSpPr>
        <p:spPr bwMode="auto">
          <a:xfrm>
            <a:off x="396280" y="662812"/>
            <a:ext cx="8253600" cy="5078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68575" rIns="68575" bIns="68575" anchor="t" anchorCtr="0">
            <a:noAutofit/>
          </a:bodyPr>
          <a:lstStyle/>
          <a:p>
            <a:pPr marL="0" lvl="0" indent="0" algn="ctr"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ru" sz="2600">
                <a:solidFill>
                  <a:srgbClr val="2A3E5C"/>
                </a:solidFill>
                <a:latin typeface="Montserrat SemiBold"/>
                <a:ea typeface="Montserrat SemiBold"/>
                <a:cs typeface="Montserrat SemiBold"/>
              </a:rPr>
              <a:t>Ключевые аспекты воспитания патриота</a:t>
            </a:r>
            <a:endParaRPr sz="2600" b="1">
              <a:solidFill>
                <a:srgbClr val="2A3E5C"/>
              </a:solidFill>
              <a:latin typeface="Montserrat"/>
              <a:ea typeface="Montserrat"/>
              <a:cs typeface="Montserrat"/>
            </a:endParaRPr>
          </a:p>
        </p:txBody>
      </p:sp>
      <p:sp>
        <p:nvSpPr>
          <p:cNvPr id="240" name="Google Shape;240;p55"/>
          <p:cNvSpPr txBox="1"/>
          <p:nvPr/>
        </p:nvSpPr>
        <p:spPr bwMode="auto">
          <a:xfrm flipH="0" flipV="0">
            <a:off x="442405" y="2007562"/>
            <a:ext cx="2504700" cy="216075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4" tIns="68574" rIns="68574" bIns="68574" anchor="t" anchorCtr="0">
            <a:noAutofit/>
          </a:bodyPr>
          <a:lstStyle/>
          <a:p>
            <a:pPr marL="0" lvl="0" indent="0" algn="l"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ru" sz="1400">
                <a:solidFill>
                  <a:schemeClr val="dk1"/>
                </a:solidFill>
                <a:latin typeface="Montserrat"/>
                <a:ea typeface="Montserrat"/>
                <a:cs typeface="Montserrat"/>
              </a:rPr>
              <a:t>1. Патриотическое воспитание через образование.</a:t>
            </a:r>
            <a:endParaRPr sz="1400">
              <a:solidFill>
                <a:schemeClr val="dk1"/>
              </a:solidFill>
              <a:latin typeface="Montserrat"/>
              <a:ea typeface="Montserrat"/>
              <a:cs typeface="Montserrat"/>
            </a:endParaRPr>
          </a:p>
          <a:p>
            <a:pPr marL="0" lvl="0" indent="0" algn="l"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ru" sz="1400">
                <a:solidFill>
                  <a:schemeClr val="dk1"/>
                </a:solidFill>
                <a:latin typeface="Montserrat"/>
                <a:ea typeface="Montserrat"/>
                <a:cs typeface="Montserrat"/>
              </a:rPr>
              <a:t>Программы школ должны включать изучение истории и культуры страны для формирования национальной идентичности.</a:t>
            </a:r>
            <a:endParaRPr sz="1800">
              <a:solidFill>
                <a:srgbClr val="595959"/>
              </a:solidFill>
            </a:endParaRPr>
          </a:p>
        </p:txBody>
      </p:sp>
      <p:sp>
        <p:nvSpPr>
          <p:cNvPr id="241" name="Google Shape;241;p55"/>
          <p:cNvSpPr txBox="1"/>
          <p:nvPr/>
        </p:nvSpPr>
        <p:spPr bwMode="auto">
          <a:xfrm>
            <a:off x="3155756" y="2216278"/>
            <a:ext cx="2896800" cy="1431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68575" rIns="68575" bIns="68575" anchor="t" anchorCtr="0">
            <a:noAutofit/>
          </a:bodyPr>
          <a:lstStyle/>
          <a:p>
            <a:pPr marL="0" lvl="0" indent="0" algn="l"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ru" sz="1400">
                <a:solidFill>
                  <a:schemeClr val="dk1"/>
                </a:solidFill>
                <a:latin typeface="Montserrat"/>
                <a:ea typeface="Montserrat"/>
                <a:cs typeface="Montserrat"/>
              </a:rPr>
              <a:t>2. Формирование гражданской ответственности.</a:t>
            </a:r>
            <a:endParaRPr sz="1400">
              <a:solidFill>
                <a:schemeClr val="dk1"/>
              </a:solidFill>
              <a:latin typeface="Montserrat"/>
              <a:ea typeface="Montserrat"/>
              <a:cs typeface="Montserrat"/>
            </a:endParaRPr>
          </a:p>
          <a:p>
            <a:pPr marL="0" lvl="0" indent="0" algn="l"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ru" sz="1400">
                <a:solidFill>
                  <a:schemeClr val="dk1"/>
                </a:solidFill>
                <a:latin typeface="Montserrat"/>
                <a:ea typeface="Montserrat"/>
                <a:cs typeface="Montserrat"/>
              </a:rPr>
              <a:t>Роль волонтерских и общественных организаций в активизации молодежи на благо общества неоценима.</a:t>
            </a:r>
            <a:endParaRPr sz="1400">
              <a:solidFill>
                <a:schemeClr val="dk1"/>
              </a:solidFill>
              <a:latin typeface="Montserrat"/>
              <a:ea typeface="Montserrat"/>
              <a:cs typeface="Montserrat"/>
            </a:endParaRPr>
          </a:p>
          <a:p>
            <a:pPr marL="0" lvl="0" indent="0" algn="l">
              <a:spcBef>
                <a:spcPts val="0"/>
              </a:spcBef>
              <a:spcAft>
                <a:spcPts val="0"/>
              </a:spcAft>
              <a:buNone/>
              <a:defRPr/>
            </a:pPr>
            <a:endParaRPr sz="1600">
              <a:solidFill>
                <a:srgbClr val="595959"/>
              </a:solidFill>
            </a:endParaRPr>
          </a:p>
          <a:p>
            <a:pPr marL="0" lvl="0" indent="0" algn="l">
              <a:spcBef>
                <a:spcPts val="0"/>
              </a:spcBef>
              <a:spcAft>
                <a:spcPts val="0"/>
              </a:spcAft>
              <a:buNone/>
              <a:defRPr/>
            </a:pPr>
            <a:endParaRPr sz="1200">
              <a:solidFill>
                <a:srgbClr val="595959"/>
              </a:solidFill>
            </a:endParaRPr>
          </a:p>
          <a:p>
            <a:pPr marL="0" lvl="0" indent="0" algn="l">
              <a:spcBef>
                <a:spcPts val="0"/>
              </a:spcBef>
              <a:spcAft>
                <a:spcPts val="0"/>
              </a:spcAft>
              <a:buNone/>
              <a:defRPr/>
            </a:pPr>
            <a:endParaRPr sz="1200">
              <a:solidFill>
                <a:srgbClr val="595959"/>
              </a:solidFill>
            </a:endParaRPr>
          </a:p>
          <a:p>
            <a:pPr marL="0" lvl="0" indent="0" algn="l">
              <a:spcBef>
                <a:spcPts val="0"/>
              </a:spcBef>
              <a:spcAft>
                <a:spcPts val="0"/>
              </a:spcAft>
              <a:buNone/>
              <a:defRPr/>
            </a:pPr>
            <a:endParaRPr sz="1200">
              <a:solidFill>
                <a:srgbClr val="595959"/>
              </a:solidFill>
            </a:endParaRPr>
          </a:p>
          <a:p>
            <a:pPr marL="0" lvl="0" indent="0" algn="l">
              <a:spcBef>
                <a:spcPts val="0"/>
              </a:spcBef>
              <a:spcAft>
                <a:spcPts val="0"/>
              </a:spcAft>
              <a:buNone/>
              <a:defRPr/>
            </a:pPr>
            <a:endParaRPr sz="1200">
              <a:solidFill>
                <a:srgbClr val="595959"/>
              </a:solidFill>
            </a:endParaRPr>
          </a:p>
          <a:p>
            <a:pPr marL="0" lvl="0" indent="0" algn="l">
              <a:spcBef>
                <a:spcPts val="0"/>
              </a:spcBef>
              <a:spcAft>
                <a:spcPts val="0"/>
              </a:spcAft>
              <a:buNone/>
              <a:defRPr/>
            </a:pPr>
            <a:endParaRPr sz="1200">
              <a:solidFill>
                <a:srgbClr val="595959"/>
              </a:solidFill>
            </a:endParaRPr>
          </a:p>
        </p:txBody>
      </p:sp>
      <p:cxnSp>
        <p:nvCxnSpPr>
          <p:cNvPr id="242" name="Google Shape;242;p55"/>
          <p:cNvCxnSpPr>
            <a:cxnSpLocks/>
          </p:cNvCxnSpPr>
          <p:nvPr/>
        </p:nvCxnSpPr>
        <p:spPr bwMode="auto">
          <a:xfrm rot="10800000">
            <a:off x="3086588" y="2276147"/>
            <a:ext cx="0" cy="1415099"/>
          </a:xfrm>
          <a:prstGeom prst="straightConnector1">
            <a:avLst/>
          </a:prstGeom>
          <a:noFill/>
          <a:ln w="19050" cap="flat" cmpd="sng">
            <a:solidFill>
              <a:srgbClr val="2A3E5C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243" name="Google Shape;243;p55"/>
          <p:cNvCxnSpPr>
            <a:cxnSpLocks/>
          </p:cNvCxnSpPr>
          <p:nvPr/>
        </p:nvCxnSpPr>
        <p:spPr bwMode="auto">
          <a:xfrm rot="10800000">
            <a:off x="6124950" y="2275959"/>
            <a:ext cx="0" cy="1426800"/>
          </a:xfrm>
          <a:prstGeom prst="straightConnector1">
            <a:avLst/>
          </a:prstGeom>
          <a:noFill/>
          <a:ln w="19050" cap="flat" cmpd="sng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244" name="Google Shape;244;p55"/>
          <p:cNvSpPr txBox="1"/>
          <p:nvPr/>
        </p:nvSpPr>
        <p:spPr bwMode="auto">
          <a:xfrm>
            <a:off x="6194119" y="2216278"/>
            <a:ext cx="2504700" cy="1246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68575" rIns="68575" bIns="68575" anchor="t" anchorCtr="0">
            <a:noAutofit/>
          </a:bodyPr>
          <a:lstStyle/>
          <a:p>
            <a:pPr marL="0" lvl="0" indent="0" algn="l"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ru" sz="1400">
                <a:solidFill>
                  <a:schemeClr val="dk1"/>
                </a:solidFill>
                <a:latin typeface="Montserrat"/>
                <a:ea typeface="Montserrat"/>
                <a:cs typeface="Montserrat"/>
              </a:rPr>
              <a:t>3. Поддержка семьи и общественного окружения.</a:t>
            </a:r>
            <a:endParaRPr sz="1400">
              <a:solidFill>
                <a:schemeClr val="dk1"/>
              </a:solidFill>
              <a:latin typeface="Montserrat"/>
              <a:ea typeface="Montserrat"/>
              <a:cs typeface="Montserrat"/>
            </a:endParaRPr>
          </a:p>
          <a:p>
            <a:pPr marL="0" lvl="0" indent="0" algn="l"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ru" sz="1400">
                <a:solidFill>
                  <a:schemeClr val="dk1"/>
                </a:solidFill>
                <a:latin typeface="Montserrat"/>
                <a:ea typeface="Montserrat"/>
                <a:cs typeface="Montserrat"/>
              </a:rPr>
              <a:t>Родители и местное сообщество играют важную роль в воспитании добропорядочных граждан.</a:t>
            </a:r>
            <a:endParaRPr sz="1400">
              <a:solidFill>
                <a:schemeClr val="dk1"/>
              </a:solidFill>
              <a:latin typeface="Montserrat"/>
              <a:ea typeface="Montserrat"/>
              <a:cs typeface="Montserrat"/>
            </a:endParaRPr>
          </a:p>
          <a:p>
            <a:pPr marL="0" lvl="0" indent="0" algn="l">
              <a:spcBef>
                <a:spcPts val="0"/>
              </a:spcBef>
              <a:spcAft>
                <a:spcPts val="0"/>
              </a:spcAft>
              <a:buNone/>
              <a:defRPr/>
            </a:pPr>
            <a:endParaRPr sz="1200">
              <a:solidFill>
                <a:srgbClr val="595959"/>
              </a:solidFill>
            </a:endParaRPr>
          </a:p>
          <a:p>
            <a:pPr marL="0" lvl="0" indent="0" algn="l">
              <a:spcBef>
                <a:spcPts val="0"/>
              </a:spcBef>
              <a:spcAft>
                <a:spcPts val="0"/>
              </a:spcAft>
              <a:buNone/>
              <a:defRPr/>
            </a:pPr>
            <a:endParaRPr sz="1200">
              <a:solidFill>
                <a:srgbClr val="595959"/>
              </a:solidFill>
            </a:endParaRPr>
          </a:p>
          <a:p>
            <a:pPr marL="0" lvl="0" indent="0" algn="l">
              <a:spcBef>
                <a:spcPts val="0"/>
              </a:spcBef>
              <a:spcAft>
                <a:spcPts val="0"/>
              </a:spcAft>
              <a:buNone/>
              <a:defRPr/>
            </a:pPr>
            <a:endParaRPr sz="1200">
              <a:solidFill>
                <a:srgbClr val="595959"/>
              </a:solidFill>
            </a:endParaRPr>
          </a:p>
          <a:p>
            <a:pPr marL="0" lvl="0" indent="0" algn="l">
              <a:spcBef>
                <a:spcPts val="0"/>
              </a:spcBef>
              <a:spcAft>
                <a:spcPts val="0"/>
              </a:spcAft>
              <a:buNone/>
              <a:defRPr/>
            </a:pPr>
            <a:endParaRPr sz="1200">
              <a:solidFill>
                <a:srgbClr val="595959"/>
              </a:solidFill>
            </a:endParaRPr>
          </a:p>
          <a:p>
            <a:pPr marL="0" lvl="0" indent="0" algn="l">
              <a:spcBef>
                <a:spcPts val="0"/>
              </a:spcBef>
              <a:spcAft>
                <a:spcPts val="0"/>
              </a:spcAft>
              <a:buNone/>
              <a:defRPr/>
            </a:pPr>
            <a:endParaRPr sz="1200">
              <a:solidFill>
                <a:srgbClr val="595959"/>
              </a:solidFill>
            </a:endParaRPr>
          </a:p>
        </p:txBody>
      </p:sp>
      <p:cxnSp>
        <p:nvCxnSpPr>
          <p:cNvPr id="245" name="Google Shape;245;p55"/>
          <p:cNvCxnSpPr>
            <a:cxnSpLocks/>
          </p:cNvCxnSpPr>
          <p:nvPr/>
        </p:nvCxnSpPr>
        <p:spPr bwMode="auto">
          <a:xfrm rot="10800000">
            <a:off x="396280" y="2276203"/>
            <a:ext cx="0" cy="1449600"/>
          </a:xfrm>
          <a:prstGeom prst="straightConnector1">
            <a:avLst/>
          </a:prstGeom>
          <a:noFill/>
          <a:ln w="19050" cap="flat" cmpd="sng">
            <a:solidFill>
              <a:srgbClr val="2A3E5C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246" name="Google Shape;246;p55"/>
          <p:cNvSpPr txBox="1"/>
          <p:nvPr/>
        </p:nvSpPr>
        <p:spPr bwMode="auto">
          <a:xfrm>
            <a:off x="0" y="4768875"/>
            <a:ext cx="474000" cy="111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51425" tIns="25700" rIns="51425" bIns="25700" anchor="t" anchorCtr="0">
            <a:noAutofit/>
          </a:bodyPr>
          <a:lstStyle/>
          <a:p>
            <a:pPr marL="0" lvl="0" indent="0" algn="ctr">
              <a:spcBef>
                <a:spcPts val="0"/>
              </a:spcBef>
              <a:spcAft>
                <a:spcPts val="0"/>
              </a:spcAft>
              <a:buSzPts val="600"/>
              <a:buNone/>
              <a:defRPr/>
            </a:pPr>
            <a:r>
              <a:rPr lang="ru" sz="1700" b="1">
                <a:solidFill>
                  <a:srgbClr val="FFFFFF"/>
                </a:solidFill>
                <a:latin typeface="Roboto"/>
                <a:ea typeface="Roboto"/>
                <a:cs typeface="Roboto"/>
              </a:rPr>
              <a:t>3</a:t>
            </a:r>
            <a:endParaRPr sz="1700">
              <a:solidFill>
                <a:srgbClr val="FFFFFF"/>
              </a:solidFill>
              <a:latin typeface="Montserrat Medium"/>
              <a:ea typeface="Montserrat Medium"/>
              <a:cs typeface="Montserrat Medium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showMasterPhAnim="0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52" name="Google Shape;252;p56"/>
          <p:cNvSpPr/>
          <p:nvPr/>
        </p:nvSpPr>
        <p:spPr bwMode="auto">
          <a:xfrm>
            <a:off x="3778000" y="-18950"/>
            <a:ext cx="5366100" cy="51624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>
              <a:spcBef>
                <a:spcPts val="0"/>
              </a:spcBef>
              <a:spcAft>
                <a:spcPts val="0"/>
              </a:spcAft>
              <a:buNone/>
              <a:defRPr/>
            </a:pPr>
            <a:endParaRPr sz="1400">
              <a:latin typeface="Montserrat"/>
              <a:ea typeface="Montserrat"/>
              <a:cs typeface="Montserrat"/>
            </a:endParaRPr>
          </a:p>
        </p:txBody>
      </p:sp>
      <p:sp>
        <p:nvSpPr>
          <p:cNvPr id="253" name="Google Shape;253;p56"/>
          <p:cNvSpPr txBox="1"/>
          <p:nvPr/>
        </p:nvSpPr>
        <p:spPr bwMode="auto">
          <a:xfrm>
            <a:off x="4175498" y="958925"/>
            <a:ext cx="4824000" cy="471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68575" rIns="68575" bIns="68575" anchor="ctr" anchorCtr="0">
            <a:noAutofit/>
          </a:bodyPr>
          <a:lstStyle/>
          <a:p>
            <a:pPr marL="0" lvl="0" indent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"/>
              <a:buFont typeface="Arial"/>
              <a:buNone/>
              <a:defRPr/>
            </a:pPr>
            <a:r>
              <a:rPr lang="ru" sz="2600">
                <a:solidFill>
                  <a:srgbClr val="2A3E5C"/>
                </a:solidFill>
                <a:latin typeface="Montserrat SemiBold"/>
                <a:ea typeface="Montserrat SemiBold"/>
                <a:cs typeface="Montserrat SemiBold"/>
              </a:rPr>
              <a:t>Исторические корни и культурные традиции</a:t>
            </a:r>
            <a:endParaRPr sz="2400">
              <a:solidFill>
                <a:srgbClr val="2A3E5C"/>
              </a:solidFill>
              <a:latin typeface="Montserrat SemiBold"/>
              <a:ea typeface="Montserrat SemiBold"/>
              <a:cs typeface="Montserrat SemiBold"/>
            </a:endParaRPr>
          </a:p>
        </p:txBody>
      </p:sp>
      <p:grpSp>
        <p:nvGrpSpPr>
          <p:cNvPr id="254" name="Google Shape;254;p56"/>
          <p:cNvGrpSpPr/>
          <p:nvPr/>
        </p:nvGrpSpPr>
        <p:grpSpPr bwMode="auto">
          <a:xfrm>
            <a:off x="4102031" y="1639175"/>
            <a:ext cx="4656600" cy="1427400"/>
            <a:chOff x="4102031" y="1739739"/>
            <a:chExt cx="4656600" cy="1427400"/>
          </a:xfrm>
        </p:grpSpPr>
        <p:sp>
          <p:nvSpPr>
            <p:cNvPr id="255" name="Google Shape;255;p56"/>
            <p:cNvSpPr txBox="1"/>
            <p:nvPr/>
          </p:nvSpPr>
          <p:spPr bwMode="auto">
            <a:xfrm>
              <a:off x="4178231" y="1739739"/>
              <a:ext cx="4580400" cy="14274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68575" tIns="68575" rIns="68575" bIns="68575" anchor="ctr" anchorCtr="0">
              <a:noAutofit/>
            </a:bodyPr>
            <a:lstStyle/>
            <a:p>
              <a:pPr marL="0" lvl="0" indent="0" algn="just">
                <a:spcBef>
                  <a:spcPts val="0"/>
                </a:spcBef>
                <a:spcAft>
                  <a:spcPts val="0"/>
                </a:spcAft>
                <a:buNone/>
                <a:defRPr/>
              </a:pPr>
              <a:r>
                <a:rPr lang="ru-RU" sz="1400">
                  <a:solidFill>
                    <a:schemeClr val="dk1"/>
                  </a:solidFill>
                  <a:latin typeface="Montserrat"/>
                  <a:ea typeface="Montserrat"/>
                  <a:cs typeface="Montserrat"/>
                </a:rPr>
                <a:t>    </a:t>
              </a:r>
              <a:r>
                <a:rPr lang="ru" sz="1400">
                  <a:solidFill>
                    <a:schemeClr val="dk1"/>
                  </a:solidFill>
                  <a:latin typeface="Montserrat"/>
                  <a:ea typeface="Montserrat"/>
                  <a:cs typeface="Montserrat"/>
                </a:rPr>
                <a:t>Исторические события формируют основы патриотизма, прививая национальные ценности и культурные традиции. Россия богата на памятные даты и героические подвиги.</a:t>
              </a:r>
              <a:endParaRPr sz="1400">
                <a:solidFill>
                  <a:srgbClr val="595959"/>
                </a:solidFill>
              </a:endParaRPr>
            </a:p>
          </p:txBody>
        </p:sp>
        <p:cxnSp>
          <p:nvCxnSpPr>
            <p:cNvPr id="256" name="Google Shape;256;p56"/>
            <p:cNvCxnSpPr>
              <a:cxnSpLocks/>
            </p:cNvCxnSpPr>
            <p:nvPr/>
          </p:nvCxnSpPr>
          <p:spPr bwMode="auto">
            <a:xfrm>
              <a:off x="4102031" y="2156889"/>
              <a:ext cx="0" cy="593100"/>
            </a:xfrm>
            <a:prstGeom prst="straightConnector1">
              <a:avLst/>
            </a:prstGeom>
            <a:noFill/>
            <a:ln w="19050" cap="flat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cxnSp>
      </p:grpSp>
      <p:grpSp>
        <p:nvGrpSpPr>
          <p:cNvPr id="257" name="Google Shape;257;p56"/>
          <p:cNvGrpSpPr/>
          <p:nvPr/>
        </p:nvGrpSpPr>
        <p:grpSpPr bwMode="auto">
          <a:xfrm>
            <a:off x="4102031" y="2894814"/>
            <a:ext cx="4656600" cy="1427400"/>
            <a:chOff x="4102031" y="2894814"/>
            <a:chExt cx="4656600" cy="1427400"/>
          </a:xfrm>
        </p:grpSpPr>
        <p:sp>
          <p:nvSpPr>
            <p:cNvPr id="258" name="Google Shape;258;p56"/>
            <p:cNvSpPr txBox="1"/>
            <p:nvPr/>
          </p:nvSpPr>
          <p:spPr bwMode="auto">
            <a:xfrm>
              <a:off x="4178231" y="2894814"/>
              <a:ext cx="4580400" cy="14274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68575" tIns="68575" rIns="68575" bIns="68575" anchor="ctr" anchorCtr="0">
              <a:noAutofit/>
            </a:bodyPr>
            <a:lstStyle/>
            <a:p>
              <a:pPr marL="0" lvl="0" indent="0" algn="just">
                <a:spcBef>
                  <a:spcPts val="0"/>
                </a:spcBef>
                <a:spcAft>
                  <a:spcPts val="0"/>
                </a:spcAft>
                <a:buNone/>
                <a:defRPr/>
              </a:pPr>
              <a:r>
                <a:rPr lang="ru-RU" sz="1400">
                  <a:solidFill>
                    <a:schemeClr val="dk1"/>
                  </a:solidFill>
                  <a:latin typeface="Montserrat"/>
                  <a:ea typeface="Montserrat"/>
                  <a:cs typeface="Montserrat"/>
                </a:rPr>
                <a:t>    </a:t>
              </a:r>
              <a:r>
                <a:rPr lang="ru" sz="1400">
                  <a:solidFill>
                    <a:schemeClr val="dk1"/>
                  </a:solidFill>
                  <a:latin typeface="Montserrat"/>
                  <a:ea typeface="Montserrat"/>
                  <a:cs typeface="Montserrat"/>
                </a:rPr>
                <a:t>Культура играет ключевую роль в воспитании молодёжи. Важность понимания искусства, литературы и музыки повышает культурный уровень и приверженность.</a:t>
              </a:r>
              <a:endParaRPr sz="1400">
                <a:solidFill>
                  <a:srgbClr val="595959"/>
                </a:solidFill>
              </a:endParaRPr>
            </a:p>
          </p:txBody>
        </p:sp>
        <p:cxnSp>
          <p:nvCxnSpPr>
            <p:cNvPr id="259" name="Google Shape;259;p56"/>
            <p:cNvCxnSpPr>
              <a:cxnSpLocks/>
            </p:cNvCxnSpPr>
            <p:nvPr/>
          </p:nvCxnSpPr>
          <p:spPr bwMode="auto">
            <a:xfrm>
              <a:off x="4102031" y="3311964"/>
              <a:ext cx="0" cy="593100"/>
            </a:xfrm>
            <a:prstGeom prst="straightConnector1">
              <a:avLst/>
            </a:prstGeom>
            <a:noFill/>
            <a:ln w="19050" cap="flat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cxnSp>
      </p:grpSp>
      <p:sp>
        <p:nvSpPr>
          <p:cNvPr id="260" name="Google Shape;260;p56"/>
          <p:cNvSpPr txBox="1"/>
          <p:nvPr/>
        </p:nvSpPr>
        <p:spPr bwMode="auto">
          <a:xfrm>
            <a:off x="8669400" y="4768875"/>
            <a:ext cx="474000" cy="111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51425" tIns="25700" rIns="51425" bIns="25700" anchor="t" anchorCtr="0">
            <a:noAutofit/>
          </a:bodyPr>
          <a:lstStyle/>
          <a:p>
            <a:pPr marL="0" lvl="0" indent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"/>
              <a:buFont typeface="Arial"/>
              <a:buNone/>
              <a:defRPr/>
            </a:pPr>
            <a:r>
              <a:rPr lang="ru" sz="1700" b="1">
                <a:solidFill>
                  <a:srgbClr val="D9D9D9"/>
                </a:solidFill>
                <a:latin typeface="Roboto"/>
                <a:ea typeface="Roboto"/>
                <a:cs typeface="Roboto"/>
              </a:rPr>
              <a:t>4</a:t>
            </a:r>
            <a:endParaRPr sz="1700">
              <a:solidFill>
                <a:srgbClr val="D9D9D9"/>
              </a:solidFill>
              <a:latin typeface="Montserrat Medium"/>
              <a:ea typeface="Montserrat Medium"/>
              <a:cs typeface="Montserrat Medium"/>
            </a:endParaRPr>
          </a:p>
          <a:p>
            <a:pPr marL="0" lvl="0" indent="0" algn="ctr">
              <a:spcBef>
                <a:spcPts val="0"/>
              </a:spcBef>
              <a:spcAft>
                <a:spcPts val="0"/>
              </a:spcAft>
              <a:buSzPts val="600"/>
              <a:buNone/>
              <a:defRPr/>
            </a:pPr>
            <a:endParaRPr sz="1700" b="1">
              <a:solidFill>
                <a:srgbClr val="D9D9D9"/>
              </a:solidFill>
              <a:latin typeface="Roboto"/>
              <a:ea typeface="Roboto"/>
              <a:cs typeface="Roboto"/>
            </a:endParaRPr>
          </a:p>
          <a:p>
            <a:pPr marL="0" lvl="0" indent="0" algn="ctr">
              <a:spcBef>
                <a:spcPts val="0"/>
              </a:spcBef>
              <a:spcAft>
                <a:spcPts val="0"/>
              </a:spcAft>
              <a:buSzPts val="600"/>
              <a:buNone/>
              <a:defRPr/>
            </a:pPr>
            <a:endParaRPr sz="1700" b="1">
              <a:solidFill>
                <a:srgbClr val="D9D9D9"/>
              </a:solidFill>
              <a:latin typeface="Roboto"/>
              <a:ea typeface="Roboto"/>
              <a:cs typeface="Roboto"/>
            </a:endParaRPr>
          </a:p>
        </p:txBody>
      </p:sp>
      <p:sp>
        <p:nvSpPr>
          <p:cNvPr id="261" name="Google Shape;261;p56"/>
          <p:cNvSpPr/>
          <p:nvPr/>
        </p:nvSpPr>
        <p:spPr bwMode="auto">
          <a:xfrm rot="5400000" flipH="0" flipV="1">
            <a:off x="-2900532" y="2487401"/>
            <a:ext cx="5162400" cy="149696"/>
          </a:xfrm>
          <a:prstGeom prst="rect">
            <a:avLst/>
          </a:prstGeom>
          <a:solidFill>
            <a:srgbClr val="F2F2F2"/>
          </a:solidFill>
          <a:ln>
            <a:noFill/>
          </a:ln>
        </p:spPr>
        <p:txBody>
          <a:bodyPr spcFirstLastPara="1" wrap="square" lIns="68574" tIns="68574" rIns="68574" bIns="68574" anchor="ctr" anchorCtr="0">
            <a:noAutofit/>
          </a:bodyPr>
          <a:lstStyle/>
          <a:p>
            <a:pPr marL="0" lvl="0" indent="0" algn="ctr">
              <a:spcBef>
                <a:spcPts val="0"/>
              </a:spcBef>
              <a:spcAft>
                <a:spcPts val="0"/>
              </a:spcAft>
              <a:buNone/>
              <a:defRPr/>
            </a:pPr>
            <a:endParaRPr sz="1100">
              <a:latin typeface="Montserrat"/>
              <a:ea typeface="Montserrat"/>
              <a:cs typeface="Montserrat"/>
            </a:endParaRPr>
          </a:p>
        </p:txBody>
      </p:sp>
      <p:sp>
        <p:nvSpPr>
          <p:cNvPr id="262" name="Google Shape;262;p56"/>
          <p:cNvSpPr/>
          <p:nvPr/>
        </p:nvSpPr>
        <p:spPr bwMode="auto">
          <a:xfrm rot="5400000">
            <a:off x="1263400" y="2505500"/>
            <a:ext cx="5162100" cy="132900"/>
          </a:xfrm>
          <a:prstGeom prst="rect">
            <a:avLst/>
          </a:prstGeom>
          <a:solidFill>
            <a:srgbClr val="F2F2F2"/>
          </a:solidFill>
          <a:ln>
            <a:noFill/>
          </a:ln>
        </p:spPr>
        <p:txBody>
          <a:bodyPr spcFirstLastPara="1" wrap="square" lIns="68575" tIns="68575" rIns="68575" bIns="68575" anchor="ctr" anchorCtr="0">
            <a:noAutofit/>
          </a:bodyPr>
          <a:lstStyle/>
          <a:p>
            <a:pPr marL="0" lvl="0" indent="0" algn="ctr">
              <a:spcBef>
                <a:spcPts val="0"/>
              </a:spcBef>
              <a:spcAft>
                <a:spcPts val="0"/>
              </a:spcAft>
              <a:buNone/>
              <a:defRPr/>
            </a:pPr>
            <a:endParaRPr sz="1100">
              <a:latin typeface="Montserrat"/>
              <a:ea typeface="Montserrat"/>
              <a:cs typeface="Montserrat"/>
            </a:endParaRPr>
          </a:p>
        </p:txBody>
      </p:sp>
      <p:sp>
        <p:nvSpPr>
          <p:cNvPr id="263" name="Google Shape;263;p56"/>
          <p:cNvSpPr/>
          <p:nvPr/>
        </p:nvSpPr>
        <p:spPr bwMode="auto">
          <a:xfrm rot="10800000">
            <a:off x="50" y="0"/>
            <a:ext cx="3893100" cy="132900"/>
          </a:xfrm>
          <a:prstGeom prst="rect">
            <a:avLst/>
          </a:prstGeom>
          <a:solidFill>
            <a:srgbClr val="F2F2F2"/>
          </a:solidFill>
          <a:ln>
            <a:noFill/>
          </a:ln>
        </p:spPr>
        <p:txBody>
          <a:bodyPr spcFirstLastPara="1" wrap="square" lIns="68575" tIns="68575" rIns="68575" bIns="68575" anchor="ctr" anchorCtr="0">
            <a:noAutofit/>
          </a:bodyPr>
          <a:lstStyle/>
          <a:p>
            <a:pPr marL="0" lvl="0" indent="0" algn="ctr">
              <a:spcBef>
                <a:spcPts val="0"/>
              </a:spcBef>
              <a:spcAft>
                <a:spcPts val="0"/>
              </a:spcAft>
              <a:buNone/>
              <a:defRPr/>
            </a:pPr>
            <a:endParaRPr sz="1100">
              <a:latin typeface="Montserrat"/>
              <a:ea typeface="Montserrat"/>
              <a:cs typeface="Montserrat"/>
            </a:endParaRPr>
          </a:p>
        </p:txBody>
      </p:sp>
      <p:sp>
        <p:nvSpPr>
          <p:cNvPr id="264" name="Google Shape;264;p56"/>
          <p:cNvSpPr/>
          <p:nvPr/>
        </p:nvSpPr>
        <p:spPr bwMode="auto">
          <a:xfrm rot="10800000">
            <a:off x="50" y="5010550"/>
            <a:ext cx="3893100" cy="132900"/>
          </a:xfrm>
          <a:prstGeom prst="rect">
            <a:avLst/>
          </a:prstGeom>
          <a:solidFill>
            <a:srgbClr val="F2F2F2"/>
          </a:solidFill>
          <a:ln>
            <a:noFill/>
          </a:ln>
        </p:spPr>
        <p:txBody>
          <a:bodyPr spcFirstLastPara="1" wrap="square" lIns="68575" tIns="68575" rIns="68575" bIns="68575" anchor="ctr" anchorCtr="0">
            <a:noAutofit/>
          </a:bodyPr>
          <a:lstStyle/>
          <a:p>
            <a:pPr marL="0" lvl="0" indent="0" algn="ctr">
              <a:spcBef>
                <a:spcPts val="0"/>
              </a:spcBef>
              <a:spcAft>
                <a:spcPts val="0"/>
              </a:spcAft>
              <a:buNone/>
              <a:defRPr/>
            </a:pPr>
            <a:endParaRPr sz="1100">
              <a:latin typeface="Montserrat"/>
              <a:ea typeface="Montserrat"/>
              <a:cs typeface="Montserrat"/>
            </a:endParaRPr>
          </a:p>
        </p:txBody>
      </p:sp>
      <p:pic>
        <p:nvPicPr>
          <p:cNvPr id="145472620" name=""/>
          <p:cNvPicPr>
            <a:picLocks noChangeAspect="1"/>
          </p:cNvPicPr>
          <p:nvPr/>
        </p:nvPicPr>
        <p:blipFill>
          <a:blip r:embed="rId3"/>
          <a:stretch/>
        </p:blipFill>
        <p:spPr bwMode="auto">
          <a:xfrm flipH="0" flipV="0">
            <a:off x="403263" y="296812"/>
            <a:ext cx="2901581" cy="4355397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showMasterPhAnim="0" show="1">
  <p:cSld name="">
    <p:bg>
      <p:bgPr shadeToTitle="0">
        <a:solidFill>
          <a:srgbClr val="F0F0F0"/>
        </a:solidFill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69" name="Google Shape;269;p57"/>
          <p:cNvSpPr/>
          <p:nvPr/>
        </p:nvSpPr>
        <p:spPr bwMode="auto">
          <a:xfrm rot="-5400000">
            <a:off x="-545736" y="545651"/>
            <a:ext cx="5149500" cy="40581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68575" tIns="68575" rIns="68575" bIns="68575" anchor="ctr" anchorCtr="0">
            <a:noAutofit/>
          </a:bodyPr>
          <a:lstStyle/>
          <a:p>
            <a:pPr marL="0" lvl="0" indent="0" algn="ctr">
              <a:spcBef>
                <a:spcPts val="0"/>
              </a:spcBef>
              <a:spcAft>
                <a:spcPts val="0"/>
              </a:spcAft>
              <a:buNone/>
              <a:defRPr/>
            </a:pPr>
            <a:endParaRPr sz="1100">
              <a:latin typeface="Montserrat"/>
              <a:ea typeface="Montserrat"/>
              <a:cs typeface="Montserrat"/>
            </a:endParaRPr>
          </a:p>
        </p:txBody>
      </p:sp>
      <p:sp>
        <p:nvSpPr>
          <p:cNvPr id="271" name="Google Shape;271;p57"/>
          <p:cNvSpPr/>
          <p:nvPr/>
        </p:nvSpPr>
        <p:spPr bwMode="auto">
          <a:xfrm rot="-5400000">
            <a:off x="4028225" y="29825"/>
            <a:ext cx="5149500" cy="5089800"/>
          </a:xfrm>
          <a:prstGeom prst="rect">
            <a:avLst/>
          </a:prstGeom>
          <a:solidFill>
            <a:srgbClr val="F0F0F0"/>
          </a:solidFill>
          <a:ln>
            <a:noFill/>
          </a:ln>
        </p:spPr>
        <p:txBody>
          <a:bodyPr spcFirstLastPara="1" wrap="square" lIns="68575" tIns="68575" rIns="68575" bIns="68575" anchor="ctr" anchorCtr="0">
            <a:noAutofit/>
          </a:bodyPr>
          <a:lstStyle/>
          <a:p>
            <a:pPr marL="0" lvl="0" indent="0" algn="ctr">
              <a:spcBef>
                <a:spcPts val="0"/>
              </a:spcBef>
              <a:spcAft>
                <a:spcPts val="0"/>
              </a:spcAft>
              <a:buNone/>
              <a:defRPr/>
            </a:pPr>
            <a:endParaRPr sz="1100">
              <a:latin typeface="Montserrat"/>
              <a:ea typeface="Montserrat"/>
              <a:cs typeface="Montserrat"/>
            </a:endParaRPr>
          </a:p>
        </p:txBody>
      </p:sp>
      <p:sp>
        <p:nvSpPr>
          <p:cNvPr id="272" name="Google Shape;272;p57"/>
          <p:cNvSpPr txBox="1"/>
          <p:nvPr/>
        </p:nvSpPr>
        <p:spPr bwMode="auto">
          <a:xfrm>
            <a:off x="8669400" y="4768875"/>
            <a:ext cx="474000" cy="111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51425" tIns="25700" rIns="51425" bIns="25700" anchor="t" anchorCtr="0">
            <a:noAutofit/>
          </a:bodyPr>
          <a:lstStyle/>
          <a:p>
            <a:pPr marL="0" lvl="0" indent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"/>
              <a:buFont typeface="Arial"/>
              <a:buNone/>
              <a:defRPr/>
            </a:pPr>
            <a:r>
              <a:rPr lang="ru" sz="1700" b="1">
                <a:solidFill>
                  <a:srgbClr val="D9D9D9"/>
                </a:solidFill>
                <a:latin typeface="Roboto"/>
                <a:ea typeface="Roboto"/>
                <a:cs typeface="Roboto"/>
              </a:rPr>
              <a:t>5</a:t>
            </a:r>
            <a:endParaRPr sz="1700">
              <a:solidFill>
                <a:srgbClr val="D9D9D9"/>
              </a:solidFill>
              <a:latin typeface="Montserrat Medium"/>
              <a:ea typeface="Montserrat Medium"/>
              <a:cs typeface="Montserrat Medium"/>
            </a:endParaRPr>
          </a:p>
          <a:p>
            <a:pPr marL="0" lvl="0" indent="0" algn="ctr">
              <a:spcBef>
                <a:spcPts val="0"/>
              </a:spcBef>
              <a:spcAft>
                <a:spcPts val="0"/>
              </a:spcAft>
              <a:buSzPts val="600"/>
              <a:buNone/>
              <a:defRPr/>
            </a:pPr>
            <a:endParaRPr sz="1700" b="1">
              <a:solidFill>
                <a:srgbClr val="D9D9D9"/>
              </a:solidFill>
              <a:latin typeface="Roboto"/>
              <a:ea typeface="Roboto"/>
              <a:cs typeface="Roboto"/>
            </a:endParaRPr>
          </a:p>
        </p:txBody>
      </p:sp>
      <p:sp>
        <p:nvSpPr>
          <p:cNvPr id="273" name="Google Shape;273;p57"/>
          <p:cNvSpPr txBox="1"/>
          <p:nvPr/>
        </p:nvSpPr>
        <p:spPr bwMode="auto">
          <a:xfrm>
            <a:off x="4299949" y="1486500"/>
            <a:ext cx="4605000" cy="2170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68575" rIns="68575" bIns="68575" anchor="ctr" anchorCtr="0">
            <a:noAutofit/>
          </a:bodyPr>
          <a:lstStyle/>
          <a:p>
            <a:pPr marL="0" lvl="0" indent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ru" sz="2600">
                <a:solidFill>
                  <a:srgbClr val="2A3E5C"/>
                </a:solidFill>
                <a:latin typeface="Montserrat SemiBold"/>
                <a:ea typeface="Montserrat SemiBold"/>
                <a:cs typeface="Montserrat SemiBold"/>
              </a:rPr>
              <a:t>Образовательные инициативы</a:t>
            </a:r>
            <a:endParaRPr sz="2400">
              <a:solidFill>
                <a:srgbClr val="2A3E5C"/>
              </a:solidFill>
              <a:latin typeface="Montserrat SemiBold"/>
              <a:ea typeface="Montserrat SemiBold"/>
              <a:cs typeface="Montserrat SemiBold"/>
            </a:endParaRPr>
          </a:p>
          <a:p>
            <a:pPr marL="0" lvl="0" indent="0" algn="l">
              <a:spcBef>
                <a:spcPts val="0"/>
              </a:spcBef>
              <a:spcAft>
                <a:spcPts val="0"/>
              </a:spcAft>
              <a:buNone/>
              <a:defRPr/>
            </a:pPr>
            <a:endParaRPr sz="3600">
              <a:solidFill>
                <a:srgbClr val="2A3E5C"/>
              </a:solidFill>
              <a:latin typeface="Montserrat SemiBold"/>
              <a:ea typeface="Montserrat SemiBold"/>
              <a:cs typeface="Montserrat SemiBold"/>
            </a:endParaRPr>
          </a:p>
          <a:p>
            <a:pPr marL="0" lvl="0" indent="0" algn="l"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ru" sz="1600">
                <a:solidFill>
                  <a:srgbClr val="2A3E5C"/>
                </a:solidFill>
                <a:latin typeface="Montserrat SemiBold"/>
                <a:ea typeface="Montserrat SemiBold"/>
                <a:cs typeface="Montserrat SemiBold"/>
              </a:rPr>
              <a:t>Современные программы</a:t>
            </a:r>
            <a:endParaRPr sz="1600">
              <a:solidFill>
                <a:srgbClr val="2A3E5C"/>
              </a:solidFill>
              <a:latin typeface="Montserrat SemiBold"/>
              <a:ea typeface="Montserrat SemiBold"/>
              <a:cs typeface="Montserrat SemiBold"/>
            </a:endParaRPr>
          </a:p>
          <a:p>
            <a:pPr marL="0" lvl="0" indent="0" algn="l">
              <a:spcBef>
                <a:spcPts val="0"/>
              </a:spcBef>
              <a:spcAft>
                <a:spcPts val="0"/>
              </a:spcAft>
              <a:buNone/>
              <a:defRPr/>
            </a:pPr>
            <a:endParaRPr sz="1000" b="1">
              <a:solidFill>
                <a:srgbClr val="2A3E5C"/>
              </a:solidFill>
              <a:latin typeface="Montserrat"/>
              <a:ea typeface="Montserrat"/>
              <a:cs typeface="Montserrat"/>
            </a:endParaRPr>
          </a:p>
          <a:p>
            <a:pPr marL="0" lvl="0" indent="0" algn="just"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ru-RU" sz="1400">
                <a:solidFill>
                  <a:schemeClr val="dk1"/>
                </a:solidFill>
                <a:latin typeface="Montserrat"/>
                <a:ea typeface="Montserrat"/>
                <a:cs typeface="Montserrat"/>
              </a:rPr>
              <a:t>    </a:t>
            </a:r>
            <a:r>
              <a:rPr lang="ru" sz="1400">
                <a:solidFill>
                  <a:schemeClr val="dk1"/>
                </a:solidFill>
                <a:latin typeface="Montserrat"/>
                <a:ea typeface="Montserrat"/>
                <a:cs typeface="Montserrat"/>
              </a:rPr>
              <a:t>Образовательные учреждения предлагают междисциплинарные программы, которые включают аспекты патриотического воспитания и изучения государственных символов.</a:t>
            </a:r>
            <a:endParaRPr sz="1400">
              <a:solidFill>
                <a:schemeClr val="dk1"/>
              </a:solidFill>
              <a:latin typeface="Montserrat"/>
              <a:ea typeface="Montserrat"/>
              <a:cs typeface="Montserrat"/>
            </a:endParaRPr>
          </a:p>
          <a:p>
            <a:pPr marL="0" lvl="0" indent="0" algn="l">
              <a:spcBef>
                <a:spcPts val="0"/>
              </a:spcBef>
              <a:spcAft>
                <a:spcPts val="0"/>
              </a:spcAft>
              <a:buNone/>
              <a:defRPr/>
            </a:pPr>
            <a:endParaRPr sz="3000">
              <a:solidFill>
                <a:schemeClr val="dk1"/>
              </a:solidFill>
              <a:latin typeface="Montserrat"/>
              <a:ea typeface="Montserrat"/>
              <a:cs typeface="Montserrat"/>
            </a:endParaRPr>
          </a:p>
          <a:p>
            <a:pPr marL="0" lvl="0" indent="0" algn="l"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ru" sz="1600">
                <a:solidFill>
                  <a:srgbClr val="2A3E5C"/>
                </a:solidFill>
                <a:latin typeface="Montserrat SemiBold"/>
                <a:ea typeface="Montserrat SemiBold"/>
                <a:cs typeface="Montserrat SemiBold"/>
              </a:rPr>
              <a:t>Внеклассная деятельность</a:t>
            </a:r>
            <a:endParaRPr sz="1600" b="1">
              <a:solidFill>
                <a:srgbClr val="2A3E5C"/>
              </a:solidFill>
              <a:latin typeface="Montserrat"/>
              <a:ea typeface="Montserrat"/>
              <a:cs typeface="Montserrat"/>
            </a:endParaRPr>
          </a:p>
          <a:p>
            <a:pPr marL="0" lvl="0" indent="0" algn="just"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ru" sz="1000" b="1">
                <a:solidFill>
                  <a:srgbClr val="2A3E5C"/>
                </a:solidFill>
                <a:latin typeface="Montserrat"/>
                <a:ea typeface="Montserrat"/>
                <a:cs typeface="Montserrat"/>
              </a:rPr>
              <a:t> </a:t>
            </a:r>
            <a:br>
              <a:rPr lang="ru" sz="1500" b="1">
                <a:solidFill>
                  <a:srgbClr val="2A3E5C"/>
                </a:solidFill>
                <a:latin typeface="Montserrat"/>
                <a:ea typeface="Montserrat"/>
                <a:cs typeface="Montserrat"/>
              </a:rPr>
            </a:br>
            <a:r>
              <a:rPr lang="ru-RU" sz="1400">
                <a:solidFill>
                  <a:schemeClr val="dk1"/>
                </a:solidFill>
                <a:latin typeface="Montserrat"/>
                <a:ea typeface="Montserrat"/>
                <a:cs typeface="Montserrat"/>
              </a:rPr>
              <a:t>    </a:t>
            </a:r>
            <a:r>
              <a:rPr lang="ru" sz="1400">
                <a:solidFill>
                  <a:schemeClr val="dk1"/>
                </a:solidFill>
                <a:latin typeface="Montserrat"/>
                <a:ea typeface="Montserrat"/>
                <a:cs typeface="Montserrat"/>
              </a:rPr>
              <a:t>Формирование патриотизма через спортивные, художественные и учебные мероприятия помогает детям и подросткам развивать разнообразные навыки.</a:t>
            </a:r>
            <a:endParaRPr sz="1400">
              <a:solidFill>
                <a:schemeClr val="dk1"/>
              </a:solidFill>
              <a:latin typeface="Montserrat"/>
              <a:ea typeface="Montserrat"/>
              <a:cs typeface="Montserrat"/>
            </a:endParaRPr>
          </a:p>
        </p:txBody>
      </p:sp>
      <p:sp>
        <p:nvSpPr>
          <p:cNvPr id="274" name="Google Shape;274;p57"/>
          <p:cNvSpPr/>
          <p:nvPr/>
        </p:nvSpPr>
        <p:spPr bwMode="auto">
          <a:xfrm rot="5400000">
            <a:off x="1450069" y="2502300"/>
            <a:ext cx="5137500" cy="1329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68575" tIns="68575" rIns="68575" bIns="68575" anchor="ctr" anchorCtr="0">
            <a:noAutofit/>
          </a:bodyPr>
          <a:lstStyle/>
          <a:p>
            <a:pPr marL="0" lvl="0" indent="0" algn="ctr">
              <a:spcBef>
                <a:spcPts val="0"/>
              </a:spcBef>
              <a:spcAft>
                <a:spcPts val="0"/>
              </a:spcAft>
              <a:buNone/>
              <a:defRPr/>
            </a:pPr>
            <a:endParaRPr sz="1100">
              <a:latin typeface="Montserrat"/>
              <a:ea typeface="Montserrat"/>
              <a:cs typeface="Montserrat"/>
            </a:endParaRPr>
          </a:p>
        </p:txBody>
      </p:sp>
      <p:sp>
        <p:nvSpPr>
          <p:cNvPr id="275" name="Google Shape;275;p57"/>
          <p:cNvSpPr/>
          <p:nvPr/>
        </p:nvSpPr>
        <p:spPr bwMode="auto">
          <a:xfrm rot="5400000">
            <a:off x="-2502225" y="2508169"/>
            <a:ext cx="5137500" cy="1329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68575" tIns="68575" rIns="68575" bIns="68575" anchor="ctr" anchorCtr="0">
            <a:noAutofit/>
          </a:bodyPr>
          <a:lstStyle/>
          <a:p>
            <a:pPr marL="0" lvl="0" indent="0" algn="ctr">
              <a:spcBef>
                <a:spcPts val="0"/>
              </a:spcBef>
              <a:spcAft>
                <a:spcPts val="0"/>
              </a:spcAft>
              <a:buNone/>
              <a:defRPr/>
            </a:pPr>
            <a:endParaRPr sz="1100">
              <a:latin typeface="Montserrat"/>
              <a:ea typeface="Montserrat"/>
              <a:cs typeface="Montserrat"/>
            </a:endParaRPr>
          </a:p>
        </p:txBody>
      </p:sp>
      <p:pic>
        <p:nvPicPr>
          <p:cNvPr id="136180872" name=""/>
          <p:cNvPicPr>
            <a:picLocks noChangeAspect="1"/>
          </p:cNvPicPr>
          <p:nvPr/>
        </p:nvPicPr>
        <p:blipFill>
          <a:blip r:embed="rId3"/>
          <a:stretch/>
        </p:blipFill>
        <p:spPr bwMode="auto">
          <a:xfrm flipH="0" flipV="0">
            <a:off x="99617" y="320842"/>
            <a:ext cx="3858792" cy="2090486"/>
          </a:xfrm>
          <a:prstGeom prst="rect">
            <a:avLst/>
          </a:prstGeom>
        </p:spPr>
      </p:pic>
      <p:pic>
        <p:nvPicPr>
          <p:cNvPr id="951413049" name=""/>
          <p:cNvPicPr>
            <a:picLocks noChangeAspect="1"/>
          </p:cNvPicPr>
          <p:nvPr/>
        </p:nvPicPr>
        <p:blipFill>
          <a:blip r:embed="rId4"/>
          <a:srcRect l="0" t="15074" r="0" b="0"/>
          <a:stretch/>
        </p:blipFill>
        <p:spPr bwMode="auto">
          <a:xfrm flipH="0" flipV="0">
            <a:off x="209964" y="2633269"/>
            <a:ext cx="3638097" cy="2317248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showMasterPhAnim="0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80" name="Google Shape;280;p58"/>
          <p:cNvSpPr/>
          <p:nvPr/>
        </p:nvSpPr>
        <p:spPr bwMode="auto">
          <a:xfrm>
            <a:off x="-75" y="8977"/>
            <a:ext cx="9144000" cy="1236000"/>
          </a:xfrm>
          <a:prstGeom prst="rect">
            <a:avLst/>
          </a:prstGeom>
          <a:solidFill>
            <a:srgbClr val="F2F2F2"/>
          </a:solidFill>
          <a:ln>
            <a:noFill/>
          </a:ln>
        </p:spPr>
        <p:txBody>
          <a:bodyPr spcFirstLastPara="1" wrap="square" lIns="68575" tIns="68575" rIns="68575" bIns="68575" anchor="ctr" anchorCtr="0">
            <a:noAutofit/>
          </a:bodyPr>
          <a:lstStyle/>
          <a:p>
            <a:pPr marL="0" lvl="0" indent="0" algn="ctr">
              <a:spcBef>
                <a:spcPts val="0"/>
              </a:spcBef>
              <a:spcAft>
                <a:spcPts val="0"/>
              </a:spcAft>
              <a:buNone/>
              <a:defRPr/>
            </a:pPr>
            <a:endParaRPr sz="1100">
              <a:latin typeface="Montserrat"/>
              <a:ea typeface="Montserrat"/>
              <a:cs typeface="Montserrat"/>
            </a:endParaRPr>
          </a:p>
        </p:txBody>
      </p:sp>
      <p:cxnSp>
        <p:nvCxnSpPr>
          <p:cNvPr id="281" name="Google Shape;281;p58"/>
          <p:cNvCxnSpPr>
            <a:cxnSpLocks/>
          </p:cNvCxnSpPr>
          <p:nvPr/>
        </p:nvCxnSpPr>
        <p:spPr bwMode="auto">
          <a:xfrm>
            <a:off x="351524" y="3246469"/>
            <a:ext cx="6917100" cy="15900"/>
          </a:xfrm>
          <a:prstGeom prst="straightConnector1">
            <a:avLst/>
          </a:prstGeom>
          <a:noFill/>
          <a:ln w="38100" cap="rnd" cmpd="sng">
            <a:solidFill>
              <a:srgbClr val="2A3E5C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282" name="Google Shape;282;p58"/>
          <p:cNvSpPr/>
          <p:nvPr/>
        </p:nvSpPr>
        <p:spPr bwMode="auto">
          <a:xfrm>
            <a:off x="740109" y="3183281"/>
            <a:ext cx="158750" cy="158750"/>
          </a:xfrm>
          <a:custGeom>
            <a:avLst/>
            <a:gdLst/>
            <a:ahLst/>
            <a:cxnLst/>
            <a:rect l="l" t="t" r="r" b="b"/>
            <a:pathLst>
              <a:path w="6350000" h="6350000" fill="norm" stroke="1" extrusionOk="0">
                <a:moveTo>
                  <a:pt x="3175000" y="0"/>
                </a:moveTo>
                <a:cubicBezTo>
                  <a:pt x="1421496" y="0"/>
                  <a:pt x="0" y="1421496"/>
                  <a:pt x="0" y="3175000"/>
                </a:cubicBezTo>
                <a:cubicBezTo>
                  <a:pt x="0" y="4928504"/>
                  <a:pt x="1421496" y="6350000"/>
                  <a:pt x="3175000" y="6350000"/>
                </a:cubicBezTo>
                <a:cubicBezTo>
                  <a:pt x="4928504" y="6350000"/>
                  <a:pt x="6350000" y="4928504"/>
                  <a:pt x="6350000" y="3175000"/>
                </a:cubicBezTo>
                <a:cubicBezTo>
                  <a:pt x="6350000" y="1421496"/>
                  <a:pt x="4928504" y="0"/>
                  <a:pt x="3175000" y="0"/>
                </a:cubicBezTo>
                <a:close/>
              </a:path>
            </a:pathLst>
          </a:custGeom>
          <a:solidFill>
            <a:srgbClr val="2A3E5C"/>
          </a:solidFill>
          <a:ln>
            <a:noFill/>
          </a:ln>
        </p:spPr>
        <p:txBody>
          <a:bodyPr spcFirstLastPara="1" wrap="square" lIns="45725" tIns="45725" rIns="45725" bIns="45725" anchor="ctr" anchorCtr="0">
            <a:noAutofit/>
          </a:bodyPr>
          <a:lstStyle/>
          <a:p>
            <a:pPr marL="0" lvl="0" indent="0" algn="l">
              <a:spcBef>
                <a:spcPts val="0"/>
              </a:spcBef>
              <a:spcAft>
                <a:spcPts val="0"/>
              </a:spcAft>
              <a:buNone/>
              <a:defRPr/>
            </a:pPr>
            <a:endParaRPr/>
          </a:p>
        </p:txBody>
      </p:sp>
      <p:sp>
        <p:nvSpPr>
          <p:cNvPr id="283" name="Google Shape;283;p58"/>
          <p:cNvSpPr/>
          <p:nvPr/>
        </p:nvSpPr>
        <p:spPr bwMode="auto">
          <a:xfrm>
            <a:off x="2884388" y="3178519"/>
            <a:ext cx="158750" cy="158750"/>
          </a:xfrm>
          <a:custGeom>
            <a:avLst/>
            <a:gdLst/>
            <a:ahLst/>
            <a:cxnLst/>
            <a:rect l="l" t="t" r="r" b="b"/>
            <a:pathLst>
              <a:path w="6350000" h="6350000" fill="norm" stroke="1" extrusionOk="0">
                <a:moveTo>
                  <a:pt x="3175000" y="0"/>
                </a:moveTo>
                <a:cubicBezTo>
                  <a:pt x="1421496" y="0"/>
                  <a:pt x="0" y="1421496"/>
                  <a:pt x="0" y="3175000"/>
                </a:cubicBezTo>
                <a:cubicBezTo>
                  <a:pt x="0" y="4928504"/>
                  <a:pt x="1421496" y="6350000"/>
                  <a:pt x="3175000" y="6350000"/>
                </a:cubicBezTo>
                <a:cubicBezTo>
                  <a:pt x="4928504" y="6350000"/>
                  <a:pt x="6350000" y="4928504"/>
                  <a:pt x="6350000" y="3175000"/>
                </a:cubicBezTo>
                <a:cubicBezTo>
                  <a:pt x="6350000" y="1421496"/>
                  <a:pt x="4928504" y="0"/>
                  <a:pt x="3175000" y="0"/>
                </a:cubicBezTo>
                <a:close/>
              </a:path>
            </a:pathLst>
          </a:custGeom>
          <a:solidFill>
            <a:srgbClr val="2A3E5C"/>
          </a:solidFill>
          <a:ln>
            <a:noFill/>
          </a:ln>
        </p:spPr>
        <p:txBody>
          <a:bodyPr spcFirstLastPara="1" wrap="square" lIns="45725" tIns="45725" rIns="45725" bIns="45725" anchor="ctr" anchorCtr="0">
            <a:noAutofit/>
          </a:bodyPr>
          <a:lstStyle/>
          <a:p>
            <a:pPr marL="0" lvl="0" indent="0" algn="l">
              <a:spcBef>
                <a:spcPts val="0"/>
              </a:spcBef>
              <a:spcAft>
                <a:spcPts val="0"/>
              </a:spcAft>
              <a:buNone/>
              <a:defRPr/>
            </a:pPr>
            <a:endParaRPr/>
          </a:p>
        </p:txBody>
      </p:sp>
      <p:sp>
        <p:nvSpPr>
          <p:cNvPr id="284" name="Google Shape;284;p58"/>
          <p:cNvSpPr/>
          <p:nvPr/>
        </p:nvSpPr>
        <p:spPr bwMode="auto">
          <a:xfrm>
            <a:off x="5028668" y="3178519"/>
            <a:ext cx="158750" cy="158750"/>
          </a:xfrm>
          <a:custGeom>
            <a:avLst/>
            <a:gdLst/>
            <a:ahLst/>
            <a:cxnLst/>
            <a:rect l="l" t="t" r="r" b="b"/>
            <a:pathLst>
              <a:path w="6350000" h="6350000" fill="norm" stroke="1" extrusionOk="0">
                <a:moveTo>
                  <a:pt x="3175000" y="0"/>
                </a:moveTo>
                <a:cubicBezTo>
                  <a:pt x="1421496" y="0"/>
                  <a:pt x="0" y="1421496"/>
                  <a:pt x="0" y="3175000"/>
                </a:cubicBezTo>
                <a:cubicBezTo>
                  <a:pt x="0" y="4928504"/>
                  <a:pt x="1421496" y="6350000"/>
                  <a:pt x="3175000" y="6350000"/>
                </a:cubicBezTo>
                <a:cubicBezTo>
                  <a:pt x="4928504" y="6350000"/>
                  <a:pt x="6350000" y="4928504"/>
                  <a:pt x="6350000" y="3175000"/>
                </a:cubicBezTo>
                <a:cubicBezTo>
                  <a:pt x="6350000" y="1421496"/>
                  <a:pt x="4928504" y="0"/>
                  <a:pt x="3175000" y="0"/>
                </a:cubicBezTo>
                <a:close/>
              </a:path>
            </a:pathLst>
          </a:custGeom>
          <a:solidFill>
            <a:srgbClr val="2A3E5C"/>
          </a:solidFill>
          <a:ln>
            <a:noFill/>
          </a:ln>
        </p:spPr>
        <p:txBody>
          <a:bodyPr spcFirstLastPara="1" wrap="square" lIns="45725" tIns="45725" rIns="45725" bIns="45725" anchor="ctr" anchorCtr="0">
            <a:noAutofit/>
          </a:bodyPr>
          <a:lstStyle/>
          <a:p>
            <a:pPr marL="0" lvl="0" indent="0" algn="l">
              <a:spcBef>
                <a:spcPts val="0"/>
              </a:spcBef>
              <a:spcAft>
                <a:spcPts val="0"/>
              </a:spcAft>
              <a:buNone/>
              <a:defRPr/>
            </a:pPr>
            <a:endParaRPr/>
          </a:p>
        </p:txBody>
      </p:sp>
      <p:sp>
        <p:nvSpPr>
          <p:cNvPr id="285" name="Google Shape;285;p58"/>
          <p:cNvSpPr txBox="1"/>
          <p:nvPr/>
        </p:nvSpPr>
        <p:spPr bwMode="auto">
          <a:xfrm>
            <a:off x="991801" y="1954669"/>
            <a:ext cx="3547800" cy="173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ru" sz="1600" b="1">
                <a:solidFill>
                  <a:schemeClr val="dk1"/>
                </a:solidFill>
                <a:latin typeface="Montserrat"/>
                <a:ea typeface="Montserrat"/>
                <a:cs typeface="Montserrat"/>
              </a:rPr>
              <a:t>Раннее детство</a:t>
            </a:r>
            <a:endParaRPr sz="1600" b="1">
              <a:solidFill>
                <a:schemeClr val="dk1"/>
              </a:solidFill>
              <a:latin typeface="Montserrat"/>
              <a:ea typeface="Montserrat"/>
              <a:cs typeface="Montserrat"/>
            </a:endParaRPr>
          </a:p>
          <a:p>
            <a:pPr marL="0" lv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endParaRPr sz="500" b="1">
              <a:solidFill>
                <a:schemeClr val="dk1"/>
              </a:solidFill>
              <a:latin typeface="Montserrat"/>
              <a:ea typeface="Montserrat"/>
              <a:cs typeface="Montserrat"/>
            </a:endParaRPr>
          </a:p>
          <a:p>
            <a:pPr marL="0" lvl="0" indent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ru" sz="1400">
                <a:solidFill>
                  <a:schemeClr val="dk1"/>
                </a:solidFill>
                <a:latin typeface="Montserrat"/>
                <a:ea typeface="Montserrat"/>
                <a:cs typeface="Montserrat"/>
              </a:rPr>
              <a:t>Формирование начальных знаний о культуре и символике страны в кругу семьи и посредством мультипликаций.</a:t>
            </a:r>
            <a:endParaRPr sz="1400" b="1">
              <a:solidFill>
                <a:schemeClr val="dk1"/>
              </a:solidFill>
              <a:latin typeface="Montserrat"/>
              <a:ea typeface="Montserrat"/>
              <a:cs typeface="Montserrat"/>
            </a:endParaRPr>
          </a:p>
        </p:txBody>
      </p:sp>
      <p:sp>
        <p:nvSpPr>
          <p:cNvPr id="286" name="Google Shape;286;p58"/>
          <p:cNvSpPr txBox="1"/>
          <p:nvPr/>
        </p:nvSpPr>
        <p:spPr bwMode="auto">
          <a:xfrm>
            <a:off x="3143698" y="3654187"/>
            <a:ext cx="3952800" cy="173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ru" sz="1600" b="1">
                <a:solidFill>
                  <a:schemeClr val="dk1"/>
                </a:solidFill>
                <a:latin typeface="Montserrat"/>
                <a:ea typeface="Montserrat"/>
                <a:cs typeface="Montserrat"/>
              </a:rPr>
              <a:t>Школьное образование</a:t>
            </a:r>
            <a:endParaRPr sz="1600" b="1">
              <a:solidFill>
                <a:schemeClr val="dk1"/>
              </a:solidFill>
              <a:latin typeface="Montserrat"/>
              <a:ea typeface="Montserrat"/>
              <a:cs typeface="Montserrat"/>
            </a:endParaRPr>
          </a:p>
          <a:p>
            <a:pPr marL="0" lv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endParaRPr sz="500" b="1">
              <a:solidFill>
                <a:schemeClr val="dk1"/>
              </a:solidFill>
              <a:latin typeface="Montserrat"/>
              <a:ea typeface="Montserrat"/>
              <a:cs typeface="Montserrat"/>
            </a:endParaRPr>
          </a:p>
          <a:p>
            <a:pPr marL="0" lvl="0" indent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ru" sz="1400">
                <a:solidFill>
                  <a:schemeClr val="dk1"/>
                </a:solidFill>
                <a:latin typeface="Montserrat"/>
                <a:ea typeface="Montserrat"/>
                <a:cs typeface="Montserrat"/>
              </a:rPr>
              <a:t>Углубленное изучение истории и участие в патриотических мероприятиях в школе с целью укрепления национального самосознания.</a:t>
            </a:r>
            <a:endParaRPr sz="1400" b="1">
              <a:solidFill>
                <a:schemeClr val="dk1"/>
              </a:solidFill>
              <a:latin typeface="Montserrat"/>
              <a:ea typeface="Montserrat"/>
              <a:cs typeface="Montserrat"/>
            </a:endParaRPr>
          </a:p>
        </p:txBody>
      </p:sp>
      <p:sp>
        <p:nvSpPr>
          <p:cNvPr id="287" name="Google Shape;287;p58"/>
          <p:cNvSpPr txBox="1"/>
          <p:nvPr/>
        </p:nvSpPr>
        <p:spPr bwMode="auto">
          <a:xfrm flipH="0" flipV="0">
            <a:off x="5296105" y="1954668"/>
            <a:ext cx="3532050" cy="1733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ru" sz="1600" b="1">
                <a:solidFill>
                  <a:schemeClr val="dk1"/>
                </a:solidFill>
                <a:latin typeface="Montserrat"/>
                <a:ea typeface="Montserrat"/>
                <a:cs typeface="Montserrat"/>
              </a:rPr>
              <a:t>Подростковый возраст</a:t>
            </a:r>
            <a:endParaRPr sz="1400" b="1">
              <a:solidFill>
                <a:schemeClr val="dk1"/>
              </a:solidFill>
              <a:latin typeface="Montserrat"/>
              <a:ea typeface="Montserrat"/>
              <a:cs typeface="Montserrat"/>
            </a:endParaRPr>
          </a:p>
          <a:p>
            <a:pPr marL="0" lv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endParaRPr sz="500" b="1">
              <a:solidFill>
                <a:schemeClr val="dk1"/>
              </a:solidFill>
              <a:latin typeface="Montserrat"/>
              <a:ea typeface="Montserrat"/>
              <a:cs typeface="Montserrat"/>
            </a:endParaRPr>
          </a:p>
          <a:p>
            <a:pPr marL="0" lvl="0" indent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ru" sz="1400">
                <a:solidFill>
                  <a:schemeClr val="dk1"/>
                </a:solidFill>
                <a:latin typeface="Montserrat"/>
                <a:ea typeface="Montserrat"/>
                <a:cs typeface="Montserrat"/>
              </a:rPr>
              <a:t>Активное участие в волонтерских движениях и государственных инициативах для личностного роста и понимания гражданских обязанностей.</a:t>
            </a:r>
            <a:endParaRPr sz="1400" b="1">
              <a:solidFill>
                <a:schemeClr val="dk1"/>
              </a:solidFill>
              <a:latin typeface="Montserrat"/>
              <a:ea typeface="Montserrat"/>
              <a:cs typeface="Montserrat"/>
            </a:endParaRPr>
          </a:p>
        </p:txBody>
      </p:sp>
      <p:cxnSp>
        <p:nvCxnSpPr>
          <p:cNvPr id="288" name="Google Shape;288;p58"/>
          <p:cNvCxnSpPr>
            <a:cxnSpLocks/>
          </p:cNvCxnSpPr>
          <p:nvPr/>
        </p:nvCxnSpPr>
        <p:spPr bwMode="auto">
          <a:xfrm>
            <a:off x="5106191" y="2034452"/>
            <a:ext cx="0" cy="1236000"/>
          </a:xfrm>
          <a:prstGeom prst="straightConnector1">
            <a:avLst/>
          </a:prstGeom>
          <a:noFill/>
          <a:ln w="19050" cap="flat" cmpd="sng">
            <a:solidFill>
              <a:srgbClr val="2A3E5C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289" name="Google Shape;289;p58"/>
          <p:cNvCxnSpPr>
            <a:cxnSpLocks/>
          </p:cNvCxnSpPr>
          <p:nvPr/>
        </p:nvCxnSpPr>
        <p:spPr bwMode="auto">
          <a:xfrm>
            <a:off x="5098957" y="2031146"/>
            <a:ext cx="97200" cy="0"/>
          </a:xfrm>
          <a:prstGeom prst="straightConnector1">
            <a:avLst/>
          </a:prstGeom>
          <a:noFill/>
          <a:ln w="19050" cap="flat" cmpd="sng">
            <a:solidFill>
              <a:srgbClr val="2A3E5C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290" name="Google Shape;290;p58"/>
          <p:cNvCxnSpPr>
            <a:cxnSpLocks/>
          </p:cNvCxnSpPr>
          <p:nvPr/>
        </p:nvCxnSpPr>
        <p:spPr bwMode="auto">
          <a:xfrm>
            <a:off x="819233" y="2034452"/>
            <a:ext cx="0" cy="1236000"/>
          </a:xfrm>
          <a:prstGeom prst="straightConnector1">
            <a:avLst/>
          </a:prstGeom>
          <a:noFill/>
          <a:ln w="19050" cap="flat" cmpd="sng">
            <a:solidFill>
              <a:srgbClr val="2A3E5C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291" name="Google Shape;291;p58"/>
          <p:cNvCxnSpPr>
            <a:cxnSpLocks/>
          </p:cNvCxnSpPr>
          <p:nvPr/>
        </p:nvCxnSpPr>
        <p:spPr bwMode="auto">
          <a:xfrm>
            <a:off x="812000" y="2031146"/>
            <a:ext cx="97200" cy="0"/>
          </a:xfrm>
          <a:prstGeom prst="straightConnector1">
            <a:avLst/>
          </a:prstGeom>
          <a:noFill/>
          <a:ln w="19050" cap="flat" cmpd="sng">
            <a:solidFill>
              <a:srgbClr val="2A3E5C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292" name="Google Shape;292;p58"/>
          <p:cNvCxnSpPr>
            <a:cxnSpLocks/>
          </p:cNvCxnSpPr>
          <p:nvPr/>
        </p:nvCxnSpPr>
        <p:spPr bwMode="auto">
          <a:xfrm>
            <a:off x="2964469" y="3253144"/>
            <a:ext cx="0" cy="497100"/>
          </a:xfrm>
          <a:prstGeom prst="straightConnector1">
            <a:avLst/>
          </a:prstGeom>
          <a:noFill/>
          <a:ln w="19050" cap="flat" cmpd="sng">
            <a:solidFill>
              <a:srgbClr val="2A3E5C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293" name="Google Shape;293;p58"/>
          <p:cNvCxnSpPr>
            <a:cxnSpLocks/>
          </p:cNvCxnSpPr>
          <p:nvPr/>
        </p:nvCxnSpPr>
        <p:spPr bwMode="auto">
          <a:xfrm>
            <a:off x="2957233" y="3750166"/>
            <a:ext cx="97200" cy="0"/>
          </a:xfrm>
          <a:prstGeom prst="straightConnector1">
            <a:avLst/>
          </a:prstGeom>
          <a:noFill/>
          <a:ln w="19050" cap="flat" cmpd="sng">
            <a:solidFill>
              <a:srgbClr val="2A3E5C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294" name="Google Shape;294;p58"/>
          <p:cNvSpPr txBox="1"/>
          <p:nvPr/>
        </p:nvSpPr>
        <p:spPr bwMode="auto">
          <a:xfrm>
            <a:off x="1040100" y="394725"/>
            <a:ext cx="7063800" cy="471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68575" rIns="68575" bIns="68575" anchor="ctr" anchorCtr="0">
            <a:noAutofit/>
          </a:bodyPr>
          <a:lstStyle/>
          <a:p>
            <a:pPr marL="0" lvl="0" indent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ru" sz="2600">
                <a:solidFill>
                  <a:srgbClr val="2A3E5C"/>
                </a:solidFill>
                <a:latin typeface="Montserrat SemiBold"/>
                <a:ea typeface="Montserrat SemiBold"/>
                <a:cs typeface="Montserrat SemiBold"/>
              </a:rPr>
              <a:t>Этапы развития патриотизма</a:t>
            </a:r>
            <a:endParaRPr sz="2600">
              <a:solidFill>
                <a:srgbClr val="2A3E5C"/>
              </a:solidFill>
              <a:latin typeface="Montserrat SemiBold"/>
              <a:ea typeface="Montserrat SemiBold"/>
              <a:cs typeface="Montserrat SemiBold"/>
            </a:endParaRPr>
          </a:p>
        </p:txBody>
      </p:sp>
      <p:sp>
        <p:nvSpPr>
          <p:cNvPr id="295" name="Google Shape;295;p58"/>
          <p:cNvSpPr txBox="1"/>
          <p:nvPr/>
        </p:nvSpPr>
        <p:spPr bwMode="auto">
          <a:xfrm>
            <a:off x="0" y="4768875"/>
            <a:ext cx="474000" cy="111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51425" tIns="25700" rIns="51425" bIns="25700" anchor="t" anchorCtr="0">
            <a:noAutofit/>
          </a:bodyPr>
          <a:lstStyle/>
          <a:p>
            <a:pPr marL="0" lvl="0" indent="0" algn="ctr">
              <a:spcBef>
                <a:spcPts val="0"/>
              </a:spcBef>
              <a:spcAft>
                <a:spcPts val="0"/>
              </a:spcAft>
              <a:buSzPts val="600"/>
              <a:buNone/>
              <a:defRPr/>
            </a:pPr>
            <a:r>
              <a:rPr lang="ru" sz="1700" b="1">
                <a:solidFill>
                  <a:srgbClr val="D9D9D9"/>
                </a:solidFill>
                <a:latin typeface="Roboto"/>
                <a:ea typeface="Roboto"/>
                <a:cs typeface="Roboto"/>
              </a:rPr>
              <a:t>6</a:t>
            </a:r>
            <a:endParaRPr sz="1700">
              <a:solidFill>
                <a:srgbClr val="D9D9D9"/>
              </a:solidFill>
              <a:latin typeface="Montserrat Medium"/>
              <a:ea typeface="Montserrat Medium"/>
              <a:cs typeface="Montserrat Medium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showMasterPhAnim="0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300" name="Google Shape;300;p59"/>
          <p:cNvSpPr/>
          <p:nvPr/>
        </p:nvSpPr>
        <p:spPr bwMode="auto">
          <a:xfrm>
            <a:off x="0" y="-34050"/>
            <a:ext cx="9144000" cy="1377900"/>
          </a:xfrm>
          <a:prstGeom prst="rect">
            <a:avLst/>
          </a:prstGeom>
          <a:solidFill>
            <a:srgbClr val="F0F0F0"/>
          </a:solidFill>
          <a:ln>
            <a:noFill/>
          </a:ln>
        </p:spPr>
        <p:txBody>
          <a:bodyPr spcFirstLastPara="1" wrap="square" lIns="45725" tIns="45725" rIns="45725" bIns="45725" anchor="ctr" anchorCtr="0">
            <a:noAutofit/>
          </a:bodyPr>
          <a:lstStyle/>
          <a:p>
            <a:pPr marL="0" lvl="0" indent="0" algn="l">
              <a:spcBef>
                <a:spcPts val="0"/>
              </a:spcBef>
              <a:spcAft>
                <a:spcPts val="0"/>
              </a:spcAft>
              <a:buNone/>
              <a:defRPr/>
            </a:pPr>
            <a:endParaRPr/>
          </a:p>
        </p:txBody>
      </p:sp>
      <p:pic>
        <p:nvPicPr>
          <p:cNvPr id="301" name="Google Shape;301;p59"/>
          <p:cNvPicPr/>
          <p:nvPr/>
        </p:nvPicPr>
        <p:blipFill>
          <a:blip r:embed="rId3">
            <a:alphaModFix/>
          </a:blip>
          <a:stretch/>
        </p:blipFill>
        <p:spPr bwMode="auto">
          <a:xfrm>
            <a:off x="544044" y="1883784"/>
            <a:ext cx="318413" cy="363899"/>
          </a:xfrm>
          <a:prstGeom prst="rect">
            <a:avLst/>
          </a:prstGeom>
          <a:noFill/>
          <a:ln>
            <a:noFill/>
          </a:ln>
        </p:spPr>
      </p:pic>
      <p:sp>
        <p:nvSpPr>
          <p:cNvPr id="302" name="Google Shape;302;p59"/>
          <p:cNvSpPr txBox="1"/>
          <p:nvPr/>
        </p:nvSpPr>
        <p:spPr bwMode="auto">
          <a:xfrm>
            <a:off x="1034306" y="1950281"/>
            <a:ext cx="2896800" cy="207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  <a:defRPr/>
            </a:pPr>
            <a:r>
              <a:rPr lang="ru" sz="1600">
                <a:solidFill>
                  <a:srgbClr val="2A3E5C"/>
                </a:solidFill>
                <a:latin typeface="Montserrat Medium"/>
                <a:ea typeface="Montserrat Medium"/>
                <a:cs typeface="Montserrat Medium"/>
              </a:rPr>
              <a:t>Создание образовательных программ</a:t>
            </a:r>
            <a:endParaRPr sz="1600">
              <a:solidFill>
                <a:srgbClr val="2A3E5C"/>
              </a:solidFill>
              <a:latin typeface="Montserrat Medium"/>
              <a:ea typeface="Montserrat Medium"/>
              <a:cs typeface="Montserrat Medium"/>
            </a:endParaRPr>
          </a:p>
        </p:txBody>
      </p:sp>
      <p:sp>
        <p:nvSpPr>
          <p:cNvPr id="303" name="Google Shape;303;p59"/>
          <p:cNvSpPr txBox="1"/>
          <p:nvPr/>
        </p:nvSpPr>
        <p:spPr bwMode="auto">
          <a:xfrm>
            <a:off x="520071" y="2417442"/>
            <a:ext cx="3674700" cy="1616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ru" sz="1200">
                <a:solidFill>
                  <a:schemeClr val="dk1"/>
                </a:solidFill>
                <a:latin typeface="Montserrat"/>
                <a:ea typeface="Montserrat"/>
                <a:cs typeface="Montserrat"/>
              </a:rPr>
              <a:t>Разработка образовательных курсов, посвященных изучению российской истории и культуры, важна для молодежи.</a:t>
            </a:r>
            <a:endParaRPr sz="1200">
              <a:solidFill>
                <a:schemeClr val="dk1"/>
              </a:solidFill>
              <a:latin typeface="Montserrat"/>
              <a:ea typeface="Montserrat"/>
              <a:cs typeface="Montserrat"/>
            </a:endParaRPr>
          </a:p>
        </p:txBody>
      </p:sp>
      <p:pic>
        <p:nvPicPr>
          <p:cNvPr id="304" name="Google Shape;304;p59"/>
          <p:cNvPicPr/>
          <p:nvPr/>
        </p:nvPicPr>
        <p:blipFill>
          <a:blip r:embed="rId4">
            <a:alphaModFix/>
          </a:blip>
          <a:stretch/>
        </p:blipFill>
        <p:spPr bwMode="auto">
          <a:xfrm>
            <a:off x="4743700" y="1915014"/>
            <a:ext cx="376800" cy="301440"/>
          </a:xfrm>
          <a:prstGeom prst="rect">
            <a:avLst/>
          </a:prstGeom>
          <a:noFill/>
          <a:ln>
            <a:noFill/>
          </a:ln>
        </p:spPr>
      </p:pic>
      <p:sp>
        <p:nvSpPr>
          <p:cNvPr id="305" name="Google Shape;305;p59"/>
          <p:cNvSpPr txBox="1"/>
          <p:nvPr/>
        </p:nvSpPr>
        <p:spPr bwMode="auto">
          <a:xfrm flipH="0" flipV="0">
            <a:off x="5263144" y="1950280"/>
            <a:ext cx="3522117" cy="207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  <a:defRPr/>
            </a:pPr>
            <a:r>
              <a:rPr lang="ru" sz="1600">
                <a:solidFill>
                  <a:srgbClr val="2A3E5C"/>
                </a:solidFill>
                <a:latin typeface="Montserrat Medium"/>
                <a:ea typeface="Montserrat Medium"/>
                <a:cs typeface="Montserrat Medium"/>
              </a:rPr>
              <a:t>Сотрудничество с общественными</a:t>
            </a:r>
            <a:r>
              <a:rPr lang="ru-RU" sz="1600">
                <a:solidFill>
                  <a:srgbClr val="2A3E5C"/>
                </a:solidFill>
                <a:latin typeface="Montserrat Medium"/>
                <a:ea typeface="Montserrat Medium"/>
                <a:cs typeface="Montserrat Medium"/>
              </a:rPr>
              <a:t> </a:t>
            </a:r>
            <a:r>
              <a:rPr lang="ru" sz="1600">
                <a:solidFill>
                  <a:srgbClr val="2A3E5C"/>
                </a:solidFill>
                <a:latin typeface="Montserrat Medium"/>
                <a:ea typeface="Montserrat Medium"/>
                <a:cs typeface="Montserrat Medium"/>
              </a:rPr>
              <a:t>организациями</a:t>
            </a:r>
            <a:endParaRPr sz="1400">
              <a:solidFill>
                <a:srgbClr val="2A3E5C"/>
              </a:solidFill>
              <a:latin typeface="Montserrat Medium"/>
              <a:ea typeface="Montserrat Medium"/>
              <a:cs typeface="Montserrat Medium"/>
            </a:endParaRPr>
          </a:p>
        </p:txBody>
      </p:sp>
      <p:sp>
        <p:nvSpPr>
          <p:cNvPr id="306" name="Google Shape;306;p59"/>
          <p:cNvSpPr txBox="1"/>
          <p:nvPr/>
        </p:nvSpPr>
        <p:spPr bwMode="auto">
          <a:xfrm>
            <a:off x="4748921" y="2417442"/>
            <a:ext cx="3674700" cy="1616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ru" sz="1200">
                <a:solidFill>
                  <a:schemeClr val="dk1"/>
                </a:solidFill>
                <a:latin typeface="Montserrat"/>
                <a:ea typeface="Montserrat"/>
                <a:cs typeface="Montserrat"/>
              </a:rPr>
              <a:t>Совместные проекты с общественными и культурными организациями укрепляют гражданское воспитание.</a:t>
            </a:r>
            <a:endParaRPr sz="1200">
              <a:solidFill>
                <a:schemeClr val="dk1"/>
              </a:solidFill>
              <a:latin typeface="Montserrat"/>
              <a:ea typeface="Montserrat"/>
              <a:cs typeface="Montserrat"/>
            </a:endParaRPr>
          </a:p>
        </p:txBody>
      </p:sp>
      <p:pic>
        <p:nvPicPr>
          <p:cNvPr id="307" name="Google Shape;307;p59"/>
          <p:cNvPicPr/>
          <p:nvPr/>
        </p:nvPicPr>
        <p:blipFill>
          <a:blip r:embed="rId5">
            <a:alphaModFix/>
          </a:blip>
          <a:stretch/>
        </p:blipFill>
        <p:spPr bwMode="auto">
          <a:xfrm>
            <a:off x="566787" y="3565369"/>
            <a:ext cx="272925" cy="363899"/>
          </a:xfrm>
          <a:prstGeom prst="rect">
            <a:avLst/>
          </a:prstGeom>
          <a:noFill/>
          <a:ln>
            <a:noFill/>
          </a:ln>
        </p:spPr>
      </p:pic>
      <p:sp>
        <p:nvSpPr>
          <p:cNvPr id="308" name="Google Shape;308;p59"/>
          <p:cNvSpPr txBox="1"/>
          <p:nvPr/>
        </p:nvSpPr>
        <p:spPr bwMode="auto">
          <a:xfrm>
            <a:off x="1034306" y="3631856"/>
            <a:ext cx="2896800" cy="207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  <a:defRPr/>
            </a:pPr>
            <a:r>
              <a:rPr lang="ru" sz="1600">
                <a:solidFill>
                  <a:srgbClr val="2A3E5C"/>
                </a:solidFill>
                <a:latin typeface="Montserrat Medium"/>
                <a:ea typeface="Montserrat Medium"/>
                <a:cs typeface="Montserrat Medium"/>
              </a:rPr>
              <a:t>Открытые лекции и семинары</a:t>
            </a:r>
            <a:endParaRPr sz="1600">
              <a:solidFill>
                <a:srgbClr val="2A3E5C"/>
              </a:solidFill>
              <a:latin typeface="Montserrat Medium"/>
              <a:ea typeface="Montserrat Medium"/>
              <a:cs typeface="Montserrat Medium"/>
            </a:endParaRPr>
          </a:p>
        </p:txBody>
      </p:sp>
      <p:sp>
        <p:nvSpPr>
          <p:cNvPr id="309" name="Google Shape;309;p59"/>
          <p:cNvSpPr txBox="1"/>
          <p:nvPr/>
        </p:nvSpPr>
        <p:spPr bwMode="auto">
          <a:xfrm>
            <a:off x="520070" y="4102327"/>
            <a:ext cx="3674700" cy="1616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ru" sz="1200">
                <a:solidFill>
                  <a:schemeClr val="dk1"/>
                </a:solidFill>
                <a:latin typeface="Montserrat"/>
                <a:ea typeface="Montserrat"/>
                <a:cs typeface="Montserrat"/>
              </a:rPr>
              <a:t>Организация открытых лекций и семинаров по патриотическим темам позволяет повышать осведомленность и обучать новым навыкам.</a:t>
            </a:r>
            <a:endParaRPr sz="1200">
              <a:solidFill>
                <a:schemeClr val="dk1"/>
              </a:solidFill>
              <a:latin typeface="Montserrat"/>
              <a:ea typeface="Montserrat"/>
              <a:cs typeface="Montserrat"/>
            </a:endParaRPr>
          </a:p>
        </p:txBody>
      </p:sp>
      <p:pic>
        <p:nvPicPr>
          <p:cNvPr id="310" name="Google Shape;310;p59"/>
          <p:cNvPicPr/>
          <p:nvPr/>
        </p:nvPicPr>
        <p:blipFill>
          <a:blip r:embed="rId6">
            <a:alphaModFix/>
          </a:blip>
          <a:stretch/>
        </p:blipFill>
        <p:spPr bwMode="auto">
          <a:xfrm>
            <a:off x="4743700" y="3596599"/>
            <a:ext cx="376800" cy="301440"/>
          </a:xfrm>
          <a:prstGeom prst="rect">
            <a:avLst/>
          </a:prstGeom>
          <a:noFill/>
          <a:ln>
            <a:noFill/>
          </a:ln>
        </p:spPr>
      </p:pic>
      <p:sp>
        <p:nvSpPr>
          <p:cNvPr id="311" name="Google Shape;311;p59"/>
          <p:cNvSpPr txBox="1"/>
          <p:nvPr/>
        </p:nvSpPr>
        <p:spPr bwMode="auto">
          <a:xfrm>
            <a:off x="5263145" y="3631856"/>
            <a:ext cx="2896800" cy="207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  <a:defRPr/>
            </a:pPr>
            <a:r>
              <a:rPr lang="ru" sz="1600">
                <a:solidFill>
                  <a:srgbClr val="2A3E5C"/>
                </a:solidFill>
                <a:latin typeface="Montserrat Medium"/>
                <a:ea typeface="Montserrat Medium"/>
                <a:cs typeface="Montserrat Medium"/>
              </a:rPr>
              <a:t>Волонтерская деятельность</a:t>
            </a:r>
            <a:endParaRPr sz="1600">
              <a:solidFill>
                <a:srgbClr val="2A3E5C"/>
              </a:solidFill>
              <a:latin typeface="Montserrat Medium"/>
              <a:ea typeface="Montserrat Medium"/>
              <a:cs typeface="Montserrat Medium"/>
            </a:endParaRPr>
          </a:p>
        </p:txBody>
      </p:sp>
      <p:sp>
        <p:nvSpPr>
          <p:cNvPr id="312" name="Google Shape;312;p59"/>
          <p:cNvSpPr txBox="1"/>
          <p:nvPr/>
        </p:nvSpPr>
        <p:spPr bwMode="auto">
          <a:xfrm>
            <a:off x="4748921" y="4102327"/>
            <a:ext cx="3674700" cy="1616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ru" sz="1200">
                <a:solidFill>
                  <a:schemeClr val="dk1"/>
                </a:solidFill>
                <a:latin typeface="Montserrat"/>
                <a:ea typeface="Montserrat"/>
                <a:cs typeface="Montserrat"/>
              </a:rPr>
              <a:t>Участие в благотворительных и волонтерских движениях способствует развитию ответственности и самодисциплины.</a:t>
            </a:r>
            <a:endParaRPr sz="1200">
              <a:solidFill>
                <a:schemeClr val="dk1"/>
              </a:solidFill>
              <a:latin typeface="Montserrat"/>
              <a:ea typeface="Montserrat"/>
              <a:cs typeface="Montserrat"/>
            </a:endParaRPr>
          </a:p>
        </p:txBody>
      </p:sp>
      <p:sp>
        <p:nvSpPr>
          <p:cNvPr id="313" name="Google Shape;313;p59"/>
          <p:cNvSpPr txBox="1"/>
          <p:nvPr/>
        </p:nvSpPr>
        <p:spPr bwMode="auto">
          <a:xfrm>
            <a:off x="8669219" y="4768875"/>
            <a:ext cx="474000" cy="111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51425" tIns="25700" rIns="51425" bIns="25700" anchor="t" anchorCtr="0">
            <a:noAutofit/>
          </a:bodyPr>
          <a:lstStyle/>
          <a:p>
            <a:pPr marL="0" lvl="0" indent="0" algn="ctr">
              <a:spcBef>
                <a:spcPts val="0"/>
              </a:spcBef>
              <a:spcAft>
                <a:spcPts val="0"/>
              </a:spcAft>
              <a:buSzPts val="600"/>
              <a:buNone/>
              <a:defRPr/>
            </a:pPr>
            <a:r>
              <a:rPr lang="ru" sz="1700" b="1">
                <a:solidFill>
                  <a:srgbClr val="D9D9D9"/>
                </a:solidFill>
                <a:latin typeface="Roboto"/>
                <a:ea typeface="Roboto"/>
                <a:cs typeface="Roboto"/>
              </a:rPr>
              <a:t>7</a:t>
            </a:r>
            <a:endParaRPr sz="1700">
              <a:solidFill>
                <a:srgbClr val="D9D9D9"/>
              </a:solidFill>
              <a:latin typeface="Montserrat Medium"/>
              <a:ea typeface="Montserrat Medium"/>
              <a:cs typeface="Montserrat Medium"/>
            </a:endParaRPr>
          </a:p>
        </p:txBody>
      </p:sp>
      <p:sp>
        <p:nvSpPr>
          <p:cNvPr id="314" name="Google Shape;314;p59"/>
          <p:cNvSpPr txBox="1"/>
          <p:nvPr/>
        </p:nvSpPr>
        <p:spPr bwMode="auto">
          <a:xfrm>
            <a:off x="424125" y="419438"/>
            <a:ext cx="8295900" cy="471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68575" rIns="68575" bIns="68575" anchor="ctr" anchorCtr="0">
            <a:noAutofit/>
          </a:bodyPr>
          <a:lstStyle/>
          <a:p>
            <a:pPr marL="0" lvl="0" indent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ru" sz="2600">
                <a:solidFill>
                  <a:srgbClr val="2A3E5C"/>
                </a:solidFill>
                <a:latin typeface="Montserrat SemiBold"/>
                <a:ea typeface="Montserrat SemiBold"/>
                <a:cs typeface="Montserrat SemiBold"/>
              </a:rPr>
              <a:t>Практические шаги в воспитании патриотизма</a:t>
            </a:r>
            <a:endParaRPr sz="2600">
              <a:solidFill>
                <a:srgbClr val="2A3E5C"/>
              </a:solidFill>
              <a:latin typeface="Montserrat SemiBold"/>
              <a:ea typeface="Montserrat SemiBold"/>
              <a:cs typeface="Montserrat SemiBold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showMasterPhAnim="0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320" name="Google Shape;320;p60"/>
          <p:cNvSpPr/>
          <p:nvPr/>
        </p:nvSpPr>
        <p:spPr bwMode="auto">
          <a:xfrm>
            <a:off x="4419137" y="2404137"/>
            <a:ext cx="314700" cy="310200"/>
          </a:xfrm>
          <a:prstGeom prst="donut">
            <a:avLst>
              <a:gd name="adj" fmla="val 14347"/>
            </a:avLst>
          </a:prstGeom>
          <a:solidFill>
            <a:srgbClr val="1C3355"/>
          </a:solidFill>
          <a:ln>
            <a:noFill/>
          </a:ln>
        </p:spPr>
        <p:txBody>
          <a:bodyPr spcFirstLastPara="1" wrap="square" lIns="68575" tIns="68575" rIns="68575" bIns="68575" anchor="ctr" anchorCtr="0">
            <a:noAutofit/>
          </a:bodyPr>
          <a:lstStyle/>
          <a:p>
            <a:pPr marL="0" lvl="0" indent="0" algn="ctr">
              <a:spcBef>
                <a:spcPts val="0"/>
              </a:spcBef>
              <a:spcAft>
                <a:spcPts val="0"/>
              </a:spcAft>
              <a:buNone/>
              <a:defRPr/>
            </a:pPr>
            <a:endParaRPr sz="1100"/>
          </a:p>
        </p:txBody>
      </p:sp>
      <p:sp>
        <p:nvSpPr>
          <p:cNvPr id="321" name="Google Shape;321;p60"/>
          <p:cNvSpPr/>
          <p:nvPr/>
        </p:nvSpPr>
        <p:spPr bwMode="auto">
          <a:xfrm>
            <a:off x="4419137" y="3427982"/>
            <a:ext cx="314700" cy="310200"/>
          </a:xfrm>
          <a:prstGeom prst="donut">
            <a:avLst>
              <a:gd name="adj" fmla="val 14347"/>
            </a:avLst>
          </a:prstGeom>
          <a:solidFill>
            <a:srgbClr val="1C3355"/>
          </a:solidFill>
          <a:ln>
            <a:noFill/>
          </a:ln>
        </p:spPr>
        <p:txBody>
          <a:bodyPr spcFirstLastPara="1" wrap="square" lIns="68575" tIns="68575" rIns="68575" bIns="68575" anchor="ctr" anchorCtr="0">
            <a:noAutofit/>
          </a:bodyPr>
          <a:lstStyle/>
          <a:p>
            <a:pPr marL="0" lvl="0" indent="0" algn="ctr">
              <a:spcBef>
                <a:spcPts val="0"/>
              </a:spcBef>
              <a:spcAft>
                <a:spcPts val="0"/>
              </a:spcAft>
              <a:buNone/>
              <a:defRPr/>
            </a:pPr>
            <a:endParaRPr sz="1100"/>
          </a:p>
        </p:txBody>
      </p:sp>
      <p:sp>
        <p:nvSpPr>
          <p:cNvPr id="322" name="Google Shape;322;p60"/>
          <p:cNvSpPr/>
          <p:nvPr/>
        </p:nvSpPr>
        <p:spPr bwMode="auto">
          <a:xfrm>
            <a:off x="4419137" y="4451814"/>
            <a:ext cx="314700" cy="310200"/>
          </a:xfrm>
          <a:prstGeom prst="donut">
            <a:avLst>
              <a:gd name="adj" fmla="val 14347"/>
            </a:avLst>
          </a:prstGeom>
          <a:solidFill>
            <a:srgbClr val="1C3355"/>
          </a:solidFill>
          <a:ln>
            <a:noFill/>
          </a:ln>
        </p:spPr>
        <p:txBody>
          <a:bodyPr spcFirstLastPara="1" wrap="square" lIns="68575" tIns="68575" rIns="68575" bIns="68575" anchor="ctr" anchorCtr="0">
            <a:noAutofit/>
          </a:bodyPr>
          <a:lstStyle/>
          <a:p>
            <a:pPr marL="0" lvl="0" indent="0" algn="ctr">
              <a:spcBef>
                <a:spcPts val="0"/>
              </a:spcBef>
              <a:spcAft>
                <a:spcPts val="0"/>
              </a:spcAft>
              <a:buNone/>
              <a:defRPr/>
            </a:pPr>
            <a:endParaRPr sz="1100"/>
          </a:p>
        </p:txBody>
      </p:sp>
      <p:sp>
        <p:nvSpPr>
          <p:cNvPr id="323" name="Google Shape;323;p60"/>
          <p:cNvSpPr/>
          <p:nvPr/>
        </p:nvSpPr>
        <p:spPr bwMode="auto">
          <a:xfrm>
            <a:off x="4419137" y="1380318"/>
            <a:ext cx="314700" cy="310200"/>
          </a:xfrm>
          <a:prstGeom prst="donut">
            <a:avLst>
              <a:gd name="adj" fmla="val 14347"/>
            </a:avLst>
          </a:prstGeom>
          <a:solidFill>
            <a:srgbClr val="1C3355"/>
          </a:solidFill>
          <a:ln>
            <a:noFill/>
          </a:ln>
        </p:spPr>
        <p:txBody>
          <a:bodyPr spcFirstLastPara="1" wrap="square" lIns="68575" tIns="68575" rIns="68575" bIns="68575" anchor="ctr" anchorCtr="0">
            <a:noAutofit/>
          </a:bodyPr>
          <a:lstStyle/>
          <a:p>
            <a:pPr marL="0" lvl="0" indent="0" algn="ctr">
              <a:spcBef>
                <a:spcPts val="0"/>
              </a:spcBef>
              <a:spcAft>
                <a:spcPts val="0"/>
              </a:spcAft>
              <a:buNone/>
              <a:defRPr/>
            </a:pPr>
            <a:endParaRPr sz="1100">
              <a:solidFill>
                <a:srgbClr val="2A3E5C"/>
              </a:solidFill>
            </a:endParaRPr>
          </a:p>
        </p:txBody>
      </p:sp>
      <p:cxnSp>
        <p:nvCxnSpPr>
          <p:cNvPr id="324" name="Google Shape;324;p60"/>
          <p:cNvCxnSpPr>
            <a:cxnSpLocks/>
            <a:stCxn id="323" idx="4"/>
            <a:endCxn id="320" idx="0"/>
          </p:cNvCxnSpPr>
          <p:nvPr/>
        </p:nvCxnSpPr>
        <p:spPr bwMode="auto">
          <a:xfrm>
            <a:off x="4576487" y="1690518"/>
            <a:ext cx="0" cy="713700"/>
          </a:xfrm>
          <a:prstGeom prst="straightConnector1">
            <a:avLst/>
          </a:prstGeom>
          <a:noFill/>
          <a:ln w="19050" cap="flat" cmpd="sng">
            <a:solidFill>
              <a:srgbClr val="6B4D42"/>
            </a:solidFill>
            <a:prstDash val="dot"/>
            <a:round/>
            <a:headEnd type="none" w="med" len="med"/>
            <a:tailEnd type="none" w="med" len="med"/>
          </a:ln>
        </p:spPr>
      </p:cxnSp>
      <p:cxnSp>
        <p:nvCxnSpPr>
          <p:cNvPr id="325" name="Google Shape;325;p60"/>
          <p:cNvCxnSpPr>
            <a:cxnSpLocks/>
            <a:stCxn id="320" idx="4"/>
            <a:endCxn id="321" idx="0"/>
          </p:cNvCxnSpPr>
          <p:nvPr/>
        </p:nvCxnSpPr>
        <p:spPr bwMode="auto">
          <a:xfrm>
            <a:off x="4576487" y="2714337"/>
            <a:ext cx="0" cy="713700"/>
          </a:xfrm>
          <a:prstGeom prst="straightConnector1">
            <a:avLst/>
          </a:prstGeom>
          <a:noFill/>
          <a:ln w="19050" cap="flat" cmpd="sng">
            <a:solidFill>
              <a:srgbClr val="6B4D42"/>
            </a:solidFill>
            <a:prstDash val="dot"/>
            <a:round/>
            <a:headEnd type="none" w="med" len="med"/>
            <a:tailEnd type="none" w="med" len="med"/>
          </a:ln>
        </p:spPr>
      </p:cxnSp>
      <p:cxnSp>
        <p:nvCxnSpPr>
          <p:cNvPr id="326" name="Google Shape;326;p60"/>
          <p:cNvCxnSpPr>
            <a:cxnSpLocks/>
            <a:stCxn id="321" idx="4"/>
            <a:endCxn id="322" idx="0"/>
          </p:cNvCxnSpPr>
          <p:nvPr/>
        </p:nvCxnSpPr>
        <p:spPr bwMode="auto">
          <a:xfrm>
            <a:off x="4576487" y="3738182"/>
            <a:ext cx="0" cy="713700"/>
          </a:xfrm>
          <a:prstGeom prst="straightConnector1">
            <a:avLst/>
          </a:prstGeom>
          <a:noFill/>
          <a:ln w="19050" cap="flat" cmpd="sng">
            <a:solidFill>
              <a:srgbClr val="6B4D42"/>
            </a:solidFill>
            <a:prstDash val="dot"/>
            <a:round/>
            <a:headEnd type="none" w="med" len="med"/>
            <a:tailEnd type="none" w="med" len="med"/>
          </a:ln>
        </p:spPr>
      </p:cxnSp>
      <p:sp>
        <p:nvSpPr>
          <p:cNvPr id="327" name="Google Shape;327;p60"/>
          <p:cNvSpPr txBox="1"/>
          <p:nvPr/>
        </p:nvSpPr>
        <p:spPr bwMode="auto">
          <a:xfrm>
            <a:off x="0" y="4768875"/>
            <a:ext cx="474000" cy="111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51425" tIns="25700" rIns="51425" bIns="25700" anchor="t" anchorCtr="0">
            <a:noAutofit/>
          </a:bodyPr>
          <a:lstStyle/>
          <a:p>
            <a:pPr marL="0" lvl="0" indent="0" algn="ctr">
              <a:spcBef>
                <a:spcPts val="0"/>
              </a:spcBef>
              <a:spcAft>
                <a:spcPts val="0"/>
              </a:spcAft>
              <a:buSzPts val="600"/>
              <a:buNone/>
              <a:defRPr/>
            </a:pPr>
            <a:r>
              <a:rPr lang="ru" sz="1700" b="1">
                <a:solidFill>
                  <a:srgbClr val="D9D9D9"/>
                </a:solidFill>
                <a:latin typeface="Roboto"/>
                <a:ea typeface="Roboto"/>
                <a:cs typeface="Roboto"/>
              </a:rPr>
              <a:t>8</a:t>
            </a:r>
            <a:endParaRPr sz="1700">
              <a:solidFill>
                <a:srgbClr val="D9D9D9"/>
              </a:solidFill>
              <a:latin typeface="Montserrat Medium"/>
              <a:ea typeface="Montserrat Medium"/>
              <a:cs typeface="Montserrat Medium"/>
            </a:endParaRPr>
          </a:p>
        </p:txBody>
      </p:sp>
      <p:sp>
        <p:nvSpPr>
          <p:cNvPr id="328" name="Google Shape;328;p60"/>
          <p:cNvSpPr/>
          <p:nvPr/>
        </p:nvSpPr>
        <p:spPr bwMode="auto">
          <a:xfrm>
            <a:off x="338381" y="1394813"/>
            <a:ext cx="3822600" cy="1209300"/>
          </a:xfrm>
          <a:prstGeom prst="rect">
            <a:avLst/>
          </a:prstGeom>
          <a:solidFill>
            <a:srgbClr val="F2F2F2"/>
          </a:solidFill>
          <a:ln w="9525" cap="flat" cmpd="sng">
            <a:solidFill>
              <a:srgbClr val="F2F2F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68575" tIns="68575" rIns="68575" bIns="68575" anchor="ctr" anchorCtr="0">
            <a:noAutofit/>
          </a:bodyPr>
          <a:lstStyle/>
          <a:p>
            <a:pPr marL="0" lvl="0" indent="0" algn="ctr">
              <a:spcBef>
                <a:spcPts val="0"/>
              </a:spcBef>
              <a:spcAft>
                <a:spcPts val="0"/>
              </a:spcAft>
              <a:buNone/>
              <a:defRPr/>
            </a:pPr>
            <a:endParaRPr sz="1100">
              <a:latin typeface="Montserrat"/>
              <a:ea typeface="Montserrat"/>
              <a:cs typeface="Montserrat"/>
            </a:endParaRPr>
          </a:p>
        </p:txBody>
      </p:sp>
      <p:sp>
        <p:nvSpPr>
          <p:cNvPr id="329" name="Google Shape;329;p60"/>
          <p:cNvSpPr/>
          <p:nvPr/>
        </p:nvSpPr>
        <p:spPr bwMode="auto">
          <a:xfrm>
            <a:off x="3242231" y="1394813"/>
            <a:ext cx="918600" cy="1209300"/>
          </a:xfrm>
          <a:prstGeom prst="rect">
            <a:avLst/>
          </a:prstGeom>
          <a:solidFill>
            <a:srgbClr val="E2E2E2"/>
          </a:solidFill>
          <a:ln>
            <a:noFill/>
          </a:ln>
        </p:spPr>
        <p:txBody>
          <a:bodyPr spcFirstLastPara="1" wrap="square" lIns="68575" tIns="68575" rIns="68575" bIns="68575" anchor="ctr" anchorCtr="0">
            <a:noAutofit/>
          </a:bodyPr>
          <a:lstStyle/>
          <a:p>
            <a:pPr marL="0" lvl="0" indent="0" algn="ctr"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ru" sz="1600" b="1">
                <a:solidFill>
                  <a:schemeClr val="lt1"/>
                </a:solidFill>
                <a:latin typeface="Montserrat"/>
                <a:ea typeface="Montserrat"/>
                <a:cs typeface="Montserrat"/>
              </a:rPr>
              <a:t>01</a:t>
            </a:r>
            <a:endParaRPr sz="1600" b="1">
              <a:solidFill>
                <a:schemeClr val="lt1"/>
              </a:solidFill>
              <a:latin typeface="Montserrat"/>
              <a:ea typeface="Montserrat"/>
              <a:cs typeface="Montserrat"/>
            </a:endParaRPr>
          </a:p>
        </p:txBody>
      </p:sp>
      <p:sp>
        <p:nvSpPr>
          <p:cNvPr id="330" name="Google Shape;330;p60"/>
          <p:cNvSpPr txBox="1"/>
          <p:nvPr/>
        </p:nvSpPr>
        <p:spPr bwMode="auto">
          <a:xfrm>
            <a:off x="387150" y="1849425"/>
            <a:ext cx="2855100" cy="300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68575" rIns="68575" bIns="68575" anchor="ctr" anchorCtr="0">
            <a:noAutofit/>
          </a:bodyPr>
          <a:lstStyle/>
          <a:p>
            <a:pPr marL="0" lvl="0" indent="0" algn="just"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ru" sz="1400">
                <a:solidFill>
                  <a:schemeClr val="dk1"/>
                </a:solidFill>
                <a:latin typeface="Montserrat"/>
                <a:ea typeface="Montserrat"/>
                <a:cs typeface="Montserrat"/>
              </a:rPr>
              <a:t>1. Укрепление национального самосознания способствует формированию идентификации с народом и государством.</a:t>
            </a:r>
            <a:endParaRPr sz="1400">
              <a:solidFill>
                <a:schemeClr val="dk1"/>
              </a:solidFill>
            </a:endParaRPr>
          </a:p>
        </p:txBody>
      </p:sp>
      <p:sp>
        <p:nvSpPr>
          <p:cNvPr id="331" name="Google Shape;331;p60"/>
          <p:cNvSpPr/>
          <p:nvPr/>
        </p:nvSpPr>
        <p:spPr bwMode="auto">
          <a:xfrm>
            <a:off x="5037075" y="1842019"/>
            <a:ext cx="3739199" cy="1209300"/>
          </a:xfrm>
          <a:prstGeom prst="rect">
            <a:avLst/>
          </a:prstGeom>
          <a:solidFill>
            <a:srgbClr val="F2F2F2"/>
          </a:solidFill>
          <a:ln w="9525" cap="flat" cmpd="sng">
            <a:solidFill>
              <a:srgbClr val="F2F2F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68575" tIns="68575" rIns="68575" bIns="68575" anchor="ctr" anchorCtr="0">
            <a:noAutofit/>
          </a:bodyPr>
          <a:lstStyle/>
          <a:p>
            <a:pPr marL="0" lvl="0" indent="0" algn="ctr">
              <a:spcBef>
                <a:spcPts val="0"/>
              </a:spcBef>
              <a:spcAft>
                <a:spcPts val="0"/>
              </a:spcAft>
              <a:buNone/>
              <a:defRPr/>
            </a:pPr>
            <a:endParaRPr sz="1100">
              <a:latin typeface="Montserrat"/>
              <a:ea typeface="Montserrat"/>
              <a:cs typeface="Montserrat"/>
            </a:endParaRPr>
          </a:p>
        </p:txBody>
      </p:sp>
      <p:sp>
        <p:nvSpPr>
          <p:cNvPr id="332" name="Google Shape;332;p60"/>
          <p:cNvSpPr/>
          <p:nvPr/>
        </p:nvSpPr>
        <p:spPr bwMode="auto">
          <a:xfrm>
            <a:off x="5037113" y="1842019"/>
            <a:ext cx="918600" cy="1209300"/>
          </a:xfrm>
          <a:prstGeom prst="rect">
            <a:avLst/>
          </a:prstGeom>
          <a:solidFill>
            <a:srgbClr val="E2E2E2"/>
          </a:solidFill>
          <a:ln>
            <a:noFill/>
          </a:ln>
        </p:spPr>
        <p:txBody>
          <a:bodyPr spcFirstLastPara="1" wrap="square" lIns="68575" tIns="68575" rIns="68575" bIns="68575" anchor="ctr" anchorCtr="0">
            <a:noAutofit/>
          </a:bodyPr>
          <a:lstStyle/>
          <a:p>
            <a:pPr marL="0" lvl="0" indent="0" algn="ctr"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ru" sz="1600" b="1">
                <a:solidFill>
                  <a:schemeClr val="lt1"/>
                </a:solidFill>
                <a:latin typeface="Montserrat"/>
                <a:ea typeface="Montserrat"/>
                <a:cs typeface="Montserrat"/>
              </a:rPr>
              <a:t>02</a:t>
            </a:r>
            <a:endParaRPr sz="1600" b="1">
              <a:solidFill>
                <a:schemeClr val="lt1"/>
              </a:solidFill>
              <a:latin typeface="Montserrat"/>
              <a:ea typeface="Montserrat"/>
              <a:cs typeface="Montserrat"/>
            </a:endParaRPr>
          </a:p>
        </p:txBody>
      </p:sp>
      <p:sp>
        <p:nvSpPr>
          <p:cNvPr id="333" name="Google Shape;333;p60"/>
          <p:cNvSpPr txBox="1"/>
          <p:nvPr/>
        </p:nvSpPr>
        <p:spPr bwMode="auto">
          <a:xfrm>
            <a:off x="5955787" y="2275479"/>
            <a:ext cx="2855100" cy="300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68575" rIns="68575" bIns="68575" anchor="ctr" anchorCtr="0">
            <a:noAutofit/>
          </a:bodyPr>
          <a:lstStyle/>
          <a:p>
            <a:pPr marL="0" lvl="0" indent="0" algn="just"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ru" sz="1400">
                <a:solidFill>
                  <a:schemeClr val="dk1"/>
                </a:solidFill>
                <a:latin typeface="Montserrat"/>
                <a:ea typeface="Montserrat"/>
                <a:cs typeface="Montserrat"/>
              </a:rPr>
              <a:t>2. Повышение гражданской ответственности развивает чувство долга перед обществом и участие в общественной жизни.</a:t>
            </a:r>
            <a:endParaRPr sz="1400">
              <a:solidFill>
                <a:schemeClr val="dk1"/>
              </a:solidFill>
            </a:endParaRPr>
          </a:p>
        </p:txBody>
      </p:sp>
      <p:sp>
        <p:nvSpPr>
          <p:cNvPr id="334" name="Google Shape;334;p60"/>
          <p:cNvSpPr/>
          <p:nvPr/>
        </p:nvSpPr>
        <p:spPr bwMode="auto">
          <a:xfrm>
            <a:off x="338419" y="3139594"/>
            <a:ext cx="3822600" cy="1209300"/>
          </a:xfrm>
          <a:prstGeom prst="rect">
            <a:avLst/>
          </a:prstGeom>
          <a:solidFill>
            <a:srgbClr val="F2F2F2"/>
          </a:solidFill>
          <a:ln w="9525" cap="flat" cmpd="sng">
            <a:solidFill>
              <a:srgbClr val="F2F2F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68575" tIns="68575" rIns="68575" bIns="68575" anchor="ctr" anchorCtr="0">
            <a:noAutofit/>
          </a:bodyPr>
          <a:lstStyle/>
          <a:p>
            <a:pPr marL="0" lvl="0" indent="0" algn="ctr">
              <a:spcBef>
                <a:spcPts val="0"/>
              </a:spcBef>
              <a:spcAft>
                <a:spcPts val="0"/>
              </a:spcAft>
              <a:buNone/>
              <a:defRPr/>
            </a:pPr>
            <a:endParaRPr sz="1100">
              <a:latin typeface="Montserrat"/>
              <a:ea typeface="Montserrat"/>
              <a:cs typeface="Montserrat"/>
            </a:endParaRPr>
          </a:p>
        </p:txBody>
      </p:sp>
      <p:sp>
        <p:nvSpPr>
          <p:cNvPr id="335" name="Google Shape;335;p60"/>
          <p:cNvSpPr/>
          <p:nvPr/>
        </p:nvSpPr>
        <p:spPr bwMode="auto">
          <a:xfrm>
            <a:off x="3242344" y="3139594"/>
            <a:ext cx="918600" cy="1209300"/>
          </a:xfrm>
          <a:prstGeom prst="rect">
            <a:avLst/>
          </a:prstGeom>
          <a:solidFill>
            <a:srgbClr val="E2E2E2"/>
          </a:solidFill>
          <a:ln>
            <a:noFill/>
          </a:ln>
        </p:spPr>
        <p:txBody>
          <a:bodyPr spcFirstLastPara="1" wrap="square" lIns="68575" tIns="68575" rIns="68575" bIns="68575" anchor="ctr" anchorCtr="0">
            <a:noAutofit/>
          </a:bodyPr>
          <a:lstStyle/>
          <a:p>
            <a:pPr marL="0" lvl="0" indent="0" algn="ctr"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ru" sz="1600" b="1">
                <a:solidFill>
                  <a:schemeClr val="lt1"/>
                </a:solidFill>
                <a:latin typeface="Montserrat"/>
                <a:ea typeface="Montserrat"/>
                <a:cs typeface="Montserrat"/>
              </a:rPr>
              <a:t>03</a:t>
            </a:r>
            <a:endParaRPr sz="1600" b="1">
              <a:solidFill>
                <a:schemeClr val="lt1"/>
              </a:solidFill>
              <a:latin typeface="Montserrat"/>
              <a:ea typeface="Montserrat"/>
              <a:cs typeface="Montserrat"/>
            </a:endParaRPr>
          </a:p>
        </p:txBody>
      </p:sp>
      <p:sp>
        <p:nvSpPr>
          <p:cNvPr id="336" name="Google Shape;336;p60"/>
          <p:cNvSpPr txBox="1"/>
          <p:nvPr/>
        </p:nvSpPr>
        <p:spPr bwMode="auto">
          <a:xfrm>
            <a:off x="369600" y="3594206"/>
            <a:ext cx="2855100" cy="300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68575" rIns="68575" bIns="68575" anchor="ctr" anchorCtr="0">
            <a:noAutofit/>
          </a:bodyPr>
          <a:lstStyle/>
          <a:p>
            <a:pPr marL="0" lvl="0" indent="0" algn="just"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ru" sz="1400">
                <a:solidFill>
                  <a:schemeClr val="dk1"/>
                </a:solidFill>
                <a:latin typeface="Montserrat"/>
                <a:ea typeface="Montserrat"/>
                <a:cs typeface="Montserrat"/>
              </a:rPr>
              <a:t>3. Улучшение социальных связей укрепляет отношения между различными группами населения, способствуя гармонии.</a:t>
            </a:r>
            <a:endParaRPr sz="1400">
              <a:solidFill>
                <a:schemeClr val="dk1"/>
              </a:solidFill>
            </a:endParaRPr>
          </a:p>
        </p:txBody>
      </p:sp>
      <p:sp>
        <p:nvSpPr>
          <p:cNvPr id="337" name="Google Shape;337;p60"/>
          <p:cNvSpPr/>
          <p:nvPr/>
        </p:nvSpPr>
        <p:spPr bwMode="auto">
          <a:xfrm>
            <a:off x="5037075" y="3601294"/>
            <a:ext cx="3739199" cy="1209300"/>
          </a:xfrm>
          <a:prstGeom prst="rect">
            <a:avLst/>
          </a:prstGeom>
          <a:solidFill>
            <a:srgbClr val="F2F2F2"/>
          </a:solidFill>
          <a:ln w="9525" cap="flat" cmpd="sng">
            <a:solidFill>
              <a:srgbClr val="F2F2F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68575" tIns="68575" rIns="68575" bIns="68575" anchor="ctr" anchorCtr="0">
            <a:noAutofit/>
          </a:bodyPr>
          <a:lstStyle/>
          <a:p>
            <a:pPr marL="0" lvl="0" indent="0" algn="ctr">
              <a:spcBef>
                <a:spcPts val="0"/>
              </a:spcBef>
              <a:spcAft>
                <a:spcPts val="0"/>
              </a:spcAft>
              <a:buNone/>
              <a:defRPr/>
            </a:pPr>
            <a:endParaRPr sz="1100">
              <a:latin typeface="Montserrat"/>
              <a:ea typeface="Montserrat"/>
              <a:cs typeface="Montserrat"/>
            </a:endParaRPr>
          </a:p>
        </p:txBody>
      </p:sp>
      <p:sp>
        <p:nvSpPr>
          <p:cNvPr id="338" name="Google Shape;338;p60"/>
          <p:cNvSpPr/>
          <p:nvPr/>
        </p:nvSpPr>
        <p:spPr bwMode="auto">
          <a:xfrm>
            <a:off x="5037075" y="3601294"/>
            <a:ext cx="918600" cy="1209300"/>
          </a:xfrm>
          <a:prstGeom prst="rect">
            <a:avLst/>
          </a:prstGeom>
          <a:solidFill>
            <a:srgbClr val="E2E2E2"/>
          </a:solidFill>
          <a:ln>
            <a:noFill/>
          </a:ln>
        </p:spPr>
        <p:txBody>
          <a:bodyPr spcFirstLastPara="1" wrap="square" lIns="68575" tIns="68575" rIns="68575" bIns="68575" anchor="ctr" anchorCtr="0">
            <a:noAutofit/>
          </a:bodyPr>
          <a:lstStyle/>
          <a:p>
            <a:pPr marL="0" lvl="0" indent="0" algn="ctr"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ru" sz="1600" b="1">
                <a:solidFill>
                  <a:schemeClr val="lt1"/>
                </a:solidFill>
                <a:latin typeface="Montserrat"/>
                <a:ea typeface="Montserrat"/>
                <a:cs typeface="Montserrat"/>
              </a:rPr>
              <a:t>04</a:t>
            </a:r>
            <a:endParaRPr sz="1600" b="1">
              <a:solidFill>
                <a:schemeClr val="lt1"/>
              </a:solidFill>
              <a:latin typeface="Montserrat"/>
              <a:ea typeface="Montserrat"/>
              <a:cs typeface="Montserrat"/>
            </a:endParaRPr>
          </a:p>
        </p:txBody>
      </p:sp>
      <p:sp>
        <p:nvSpPr>
          <p:cNvPr id="339" name="Google Shape;339;p60"/>
          <p:cNvSpPr txBox="1"/>
          <p:nvPr/>
        </p:nvSpPr>
        <p:spPr bwMode="auto">
          <a:xfrm>
            <a:off x="5955787" y="4035495"/>
            <a:ext cx="2855100" cy="300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68575" rIns="68575" bIns="68575" anchor="ctr" anchorCtr="0">
            <a:noAutofit/>
          </a:bodyPr>
          <a:lstStyle/>
          <a:p>
            <a:pPr marL="0" lvl="0" indent="0" algn="just"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ru" sz="1400">
                <a:solidFill>
                  <a:schemeClr val="dk1"/>
                </a:solidFill>
                <a:latin typeface="Montserrat"/>
                <a:ea typeface="Montserrat"/>
                <a:cs typeface="Montserrat"/>
              </a:rPr>
              <a:t>4. Поддержка устойчивого развития стимулирует экономическое и культурное процветание нации.</a:t>
            </a:r>
            <a:endParaRPr sz="1100">
              <a:solidFill>
                <a:schemeClr val="dk1"/>
              </a:solidFill>
            </a:endParaRPr>
          </a:p>
        </p:txBody>
      </p:sp>
      <p:sp>
        <p:nvSpPr>
          <p:cNvPr id="340" name="Google Shape;340;p60"/>
          <p:cNvSpPr txBox="1"/>
          <p:nvPr/>
        </p:nvSpPr>
        <p:spPr bwMode="auto">
          <a:xfrm>
            <a:off x="298950" y="362119"/>
            <a:ext cx="8546100" cy="554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ru" sz="2600">
                <a:solidFill>
                  <a:srgbClr val="1C3354"/>
                </a:solidFill>
                <a:latin typeface="Montserrat SemiBold"/>
                <a:ea typeface="Montserrat SemiBold"/>
                <a:cs typeface="Montserrat SemiBold"/>
              </a:rPr>
              <a:t>Преимущества комплексного подхода</a:t>
            </a:r>
            <a:endParaRPr sz="2600">
              <a:solidFill>
                <a:srgbClr val="1C3354"/>
              </a:solidFill>
              <a:latin typeface="Montserrat SemiBold"/>
              <a:ea typeface="Montserrat SemiBold"/>
              <a:cs typeface="Montserrat SemiBold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showMasterPhAnim="0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345" name="Google Shape;345;p61"/>
          <p:cNvSpPr txBox="1"/>
          <p:nvPr/>
        </p:nvSpPr>
        <p:spPr bwMode="auto">
          <a:xfrm flipH="0" flipV="0">
            <a:off x="299418" y="1589212"/>
            <a:ext cx="5016738" cy="22082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>
              <a:lnSpc>
                <a:spcPct val="120003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ru" sz="2400" b="1">
                <a:solidFill>
                  <a:srgbClr val="2A3E5C"/>
                </a:solidFill>
                <a:latin typeface="Montserrat"/>
                <a:ea typeface="Montserrat"/>
                <a:cs typeface="Montserrat"/>
              </a:rPr>
              <a:t>"Патриотизм - это не только любовь к Отечеству, но и воля сделать его лучше."</a:t>
            </a:r>
            <a:endParaRPr sz="2400" b="1" i="0" u="none" strike="noStrike" cap="none">
              <a:solidFill>
                <a:srgbClr val="2A3E5C"/>
              </a:solidFill>
              <a:latin typeface="Montserrat"/>
              <a:ea typeface="Montserrat"/>
              <a:cs typeface="Montserrat"/>
            </a:endParaRPr>
          </a:p>
          <a:p>
            <a:pPr marL="0" marR="0" lvl="0" indent="0" algn="l">
              <a:lnSpc>
                <a:spcPct val="120003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br>
              <a:rPr lang="ru" sz="1100" b="1" i="0" u="none" strike="noStrike" cap="none">
                <a:solidFill>
                  <a:srgbClr val="2A3E5C"/>
                </a:solidFill>
                <a:latin typeface="Montserrat"/>
                <a:ea typeface="Montserrat"/>
                <a:cs typeface="Montserrat"/>
              </a:rPr>
            </a:br>
            <a:r>
              <a:rPr lang="ru" sz="1600" i="1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</a:rPr>
              <a:t>Иван Бунин, писатель</a:t>
            </a:r>
            <a:endParaRPr sz="1100" i="1">
              <a:solidFill>
                <a:schemeClr val="dk1"/>
              </a:solidFill>
              <a:latin typeface="Montserrat Medium"/>
              <a:ea typeface="Montserrat Medium"/>
              <a:cs typeface="Montserrat Medium"/>
            </a:endParaRPr>
          </a:p>
          <a:p>
            <a:pPr marL="0" marR="0" lvl="0" indent="0" algn="l">
              <a:lnSpc>
                <a:spcPct val="120003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endParaRPr sz="2300" b="1">
              <a:solidFill>
                <a:srgbClr val="2A3E5C"/>
              </a:solidFill>
              <a:latin typeface="Montserrat"/>
              <a:ea typeface="Montserrat"/>
              <a:cs typeface="Montserrat"/>
            </a:endParaRPr>
          </a:p>
          <a:p>
            <a:pPr marL="0" marR="0" lvl="0" indent="0" algn="l">
              <a:lnSpc>
                <a:spcPct val="120003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endParaRPr sz="2300" b="1">
              <a:latin typeface="Montserrat"/>
              <a:ea typeface="Montserrat"/>
              <a:cs typeface="Montserrat"/>
            </a:endParaRPr>
          </a:p>
          <a:p>
            <a:pPr marL="0" marR="0" lvl="0" indent="0" algn="l">
              <a:lnSpc>
                <a:spcPct val="120003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endParaRPr sz="2300" b="1">
              <a:latin typeface="Montserrat"/>
              <a:ea typeface="Montserrat"/>
              <a:cs typeface="Montserrat"/>
            </a:endParaRPr>
          </a:p>
        </p:txBody>
      </p:sp>
      <p:sp>
        <p:nvSpPr>
          <p:cNvPr id="346" name="Google Shape;346;p61"/>
          <p:cNvSpPr txBox="1"/>
          <p:nvPr/>
        </p:nvSpPr>
        <p:spPr bwMode="auto">
          <a:xfrm>
            <a:off x="410682" y="3540825"/>
            <a:ext cx="4668900" cy="230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>
              <a:lnSpc>
                <a:spcPct val="140014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endParaRPr sz="1500">
              <a:solidFill>
                <a:schemeClr val="dk1"/>
              </a:solidFill>
              <a:latin typeface="Montserrat Medium"/>
              <a:ea typeface="Montserrat Medium"/>
              <a:cs typeface="Montserrat Medium"/>
            </a:endParaRPr>
          </a:p>
        </p:txBody>
      </p:sp>
      <p:pic>
        <p:nvPicPr>
          <p:cNvPr id="347" name="Google Shape;347;p61"/>
          <p:cNvPicPr/>
          <p:nvPr/>
        </p:nvPicPr>
        <p:blipFill>
          <a:blip r:embed="rId3">
            <a:alphaModFix/>
          </a:blip>
          <a:stretch/>
        </p:blipFill>
        <p:spPr bwMode="auto">
          <a:xfrm>
            <a:off x="299419" y="959756"/>
            <a:ext cx="515156" cy="515156"/>
          </a:xfrm>
          <a:prstGeom prst="rect">
            <a:avLst/>
          </a:prstGeom>
          <a:noFill/>
          <a:ln>
            <a:noFill/>
          </a:ln>
        </p:spPr>
      </p:pic>
      <p:pic>
        <p:nvPicPr>
          <p:cNvPr id="348" name="Google Shape;348;p61"/>
          <p:cNvPicPr/>
          <p:nvPr/>
        </p:nvPicPr>
        <p:blipFill>
          <a:blip r:embed="rId4">
            <a:alphaModFix/>
          </a:blip>
          <a:stretch/>
        </p:blipFill>
        <p:spPr bwMode="auto">
          <a:xfrm flipH="0" flipV="0">
            <a:off x="5756478" y="666870"/>
            <a:ext cx="2537494" cy="3433892"/>
          </a:xfrm>
          <a:prstGeom prst="rect">
            <a:avLst/>
          </a:prstGeom>
          <a:noFill/>
          <a:ln>
            <a:noFill/>
          </a:ln>
        </p:spPr>
      </p:pic>
      <p:sp>
        <p:nvSpPr>
          <p:cNvPr id="349" name="Google Shape;349;p61"/>
          <p:cNvSpPr txBox="1"/>
          <p:nvPr/>
        </p:nvSpPr>
        <p:spPr bwMode="auto">
          <a:xfrm>
            <a:off x="0" y="4768875"/>
            <a:ext cx="474000" cy="111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51425" tIns="25700" rIns="51425" bIns="25700" anchor="t" anchorCtr="0">
            <a:noAutofit/>
          </a:bodyPr>
          <a:lstStyle/>
          <a:p>
            <a:pPr marL="0" lvl="0" indent="0" algn="ctr">
              <a:spcBef>
                <a:spcPts val="0"/>
              </a:spcBef>
              <a:spcAft>
                <a:spcPts val="0"/>
              </a:spcAft>
              <a:buSzPts val="600"/>
              <a:buNone/>
              <a:defRPr/>
            </a:pPr>
            <a:r>
              <a:rPr lang="ru" sz="1700" b="1">
                <a:solidFill>
                  <a:srgbClr val="D9D9D9"/>
                </a:solidFill>
                <a:latin typeface="Roboto"/>
                <a:ea typeface="Roboto"/>
                <a:cs typeface="Roboto"/>
              </a:rPr>
              <a:t>9</a:t>
            </a:r>
            <a:endParaRPr sz="1700">
              <a:solidFill>
                <a:srgbClr val="D9D9D9"/>
              </a:solidFill>
              <a:latin typeface="Montserrat Medium"/>
              <a:ea typeface="Montserrat Medium"/>
              <a:cs typeface="Montserrat Medium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showMasterPhAnim="0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354" name="Google Shape;354;p62"/>
          <p:cNvSpPr/>
          <p:nvPr/>
        </p:nvSpPr>
        <p:spPr bwMode="auto">
          <a:xfrm>
            <a:off x="-75" y="8981"/>
            <a:ext cx="9144000" cy="1113900"/>
          </a:xfrm>
          <a:prstGeom prst="rect">
            <a:avLst/>
          </a:prstGeom>
          <a:solidFill>
            <a:srgbClr val="F2F2F2"/>
          </a:solidFill>
          <a:ln>
            <a:noFill/>
          </a:ln>
        </p:spPr>
        <p:txBody>
          <a:bodyPr spcFirstLastPara="1" wrap="square" lIns="68575" tIns="68575" rIns="68575" bIns="68575" anchor="ctr" anchorCtr="0">
            <a:noAutofit/>
          </a:bodyPr>
          <a:lstStyle/>
          <a:p>
            <a:pPr marL="0" lvl="0" indent="0" algn="ctr">
              <a:spcBef>
                <a:spcPts val="0"/>
              </a:spcBef>
              <a:spcAft>
                <a:spcPts val="0"/>
              </a:spcAft>
              <a:buNone/>
              <a:defRPr/>
            </a:pPr>
            <a:endParaRPr sz="1100">
              <a:latin typeface="Montserrat"/>
              <a:ea typeface="Montserrat"/>
              <a:cs typeface="Montserrat"/>
            </a:endParaRPr>
          </a:p>
        </p:txBody>
      </p:sp>
      <p:pic>
        <p:nvPicPr>
          <p:cNvPr id="355" name="Google Shape;355;p62"/>
          <p:cNvPicPr/>
          <p:nvPr/>
        </p:nvPicPr>
        <p:blipFill>
          <a:blip r:embed="rId3">
            <a:alphaModFix/>
          </a:blip>
          <a:stretch/>
        </p:blipFill>
        <p:spPr bwMode="auto">
          <a:xfrm>
            <a:off x="4155881" y="1592677"/>
            <a:ext cx="4866300" cy="2994646"/>
          </a:xfrm>
          <a:prstGeom prst="rect">
            <a:avLst/>
          </a:prstGeom>
          <a:noFill/>
          <a:ln>
            <a:noFill/>
          </a:ln>
        </p:spPr>
      </p:pic>
      <p:sp>
        <p:nvSpPr>
          <p:cNvPr id="356" name="Google Shape;356;p62"/>
          <p:cNvSpPr txBox="1"/>
          <p:nvPr/>
        </p:nvSpPr>
        <p:spPr bwMode="auto">
          <a:xfrm>
            <a:off x="0" y="4768875"/>
            <a:ext cx="474000" cy="111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51425" tIns="25700" rIns="51425" bIns="25700" anchor="t" anchorCtr="0">
            <a:noAutofit/>
          </a:bodyPr>
          <a:lstStyle/>
          <a:p>
            <a:pPr marL="0" lvl="0" indent="0" algn="ctr">
              <a:spcBef>
                <a:spcPts val="0"/>
              </a:spcBef>
              <a:spcAft>
                <a:spcPts val="0"/>
              </a:spcAft>
              <a:buSzPts val="600"/>
              <a:buNone/>
              <a:defRPr/>
            </a:pPr>
            <a:r>
              <a:rPr lang="ru" sz="1700" b="1">
                <a:solidFill>
                  <a:srgbClr val="D9D9D9"/>
                </a:solidFill>
                <a:latin typeface="Roboto"/>
                <a:ea typeface="Roboto"/>
                <a:cs typeface="Roboto"/>
              </a:rPr>
              <a:t>10</a:t>
            </a:r>
            <a:endParaRPr sz="1700">
              <a:solidFill>
                <a:srgbClr val="D9D9D9"/>
              </a:solidFill>
              <a:latin typeface="Montserrat Medium"/>
              <a:ea typeface="Montserrat Medium"/>
              <a:cs typeface="Montserrat Medium"/>
            </a:endParaRPr>
          </a:p>
        </p:txBody>
      </p:sp>
      <p:sp>
        <p:nvSpPr>
          <p:cNvPr id="357" name="Google Shape;357;p62"/>
          <p:cNvSpPr txBox="1"/>
          <p:nvPr/>
        </p:nvSpPr>
        <p:spPr bwMode="auto">
          <a:xfrm>
            <a:off x="346050" y="2276813"/>
            <a:ext cx="3475500" cy="1626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just">
              <a:lnSpc>
                <a:spcPct val="150041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ru" sz="1400">
                <a:latin typeface="Montserrat"/>
                <a:ea typeface="Montserrat"/>
                <a:cs typeface="Montserrat"/>
              </a:rPr>
              <a:t>Динамика за последние 10 лет показывает стабильно растущее участие молодежи в патриотических акциях, демонстрируя рост на 40% к текущему году.</a:t>
            </a:r>
            <a:br>
              <a:rPr lang="ru" sz="1200" i="0" u="none" strike="noStrike" cap="none">
                <a:solidFill>
                  <a:srgbClr val="000000"/>
                </a:solidFill>
                <a:latin typeface="Montserrat"/>
                <a:ea typeface="Montserrat"/>
                <a:cs typeface="Montserrat"/>
              </a:rPr>
            </a:br>
            <a:br>
              <a:rPr lang="ru" sz="1200" i="0" u="none" strike="noStrike" cap="none">
                <a:solidFill>
                  <a:srgbClr val="000000"/>
                </a:solidFill>
                <a:latin typeface="Montserrat"/>
                <a:ea typeface="Montserrat"/>
                <a:cs typeface="Montserrat"/>
              </a:rPr>
            </a:br>
            <a:r>
              <a:rPr lang="ru" sz="1400">
                <a:solidFill>
                  <a:schemeClr val="dk1"/>
                </a:solidFill>
                <a:latin typeface="Montserrat"/>
                <a:ea typeface="Montserrat"/>
                <a:cs typeface="Montserrat"/>
              </a:rPr>
              <a:t>И</a:t>
            </a:r>
            <a:r>
              <a:rPr lang="ru" sz="1400">
                <a:solidFill>
                  <a:schemeClr val="dk1"/>
                </a:solidFill>
                <a:latin typeface="Montserrat"/>
                <a:ea typeface="Montserrat"/>
                <a:cs typeface="Montserrat"/>
              </a:rPr>
              <a:t>нтенсивное включение молодежи в патриотические проекты способствует укреплению гражданской позиции среди молодого поколения.</a:t>
            </a:r>
            <a:endParaRPr sz="1400">
              <a:latin typeface="Montserrat"/>
              <a:ea typeface="Montserrat"/>
              <a:cs typeface="Montserrat"/>
            </a:endParaRPr>
          </a:p>
        </p:txBody>
      </p:sp>
      <p:sp>
        <p:nvSpPr>
          <p:cNvPr id="358" name="Google Shape;358;p62"/>
          <p:cNvSpPr txBox="1"/>
          <p:nvPr/>
        </p:nvSpPr>
        <p:spPr bwMode="auto">
          <a:xfrm>
            <a:off x="4155875" y="4815700"/>
            <a:ext cx="4866300" cy="13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/>
          <a:p>
            <a: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ru" sz="900" i="1">
                <a:solidFill>
                  <a:srgbClr val="2A3E5C"/>
                </a:solidFill>
                <a:latin typeface="Montserrat"/>
                <a:ea typeface="Montserrat"/>
                <a:cs typeface="Montserrat"/>
              </a:rPr>
              <a:t>Аналитический отчет Министерства образования, 2023</a:t>
            </a:r>
            <a:endParaRPr sz="900" i="1">
              <a:solidFill>
                <a:srgbClr val="2A3E5C"/>
              </a:solidFill>
              <a:latin typeface="Montserrat"/>
              <a:ea typeface="Montserrat"/>
              <a:cs typeface="Montserrat"/>
            </a:endParaRPr>
          </a:p>
        </p:txBody>
      </p:sp>
      <p:sp>
        <p:nvSpPr>
          <p:cNvPr id="359" name="Google Shape;359;p62"/>
          <p:cNvSpPr txBox="1"/>
          <p:nvPr/>
        </p:nvSpPr>
        <p:spPr bwMode="auto">
          <a:xfrm>
            <a:off x="275694" y="333431"/>
            <a:ext cx="8592600" cy="465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68575" rIns="68575" bIns="68575" anchor="ctr" anchorCtr="0">
            <a:noAutofit/>
          </a:bodyPr>
          <a:lstStyle/>
          <a:p>
            <a:pPr marL="0" lvl="0" indent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ru" sz="2600">
                <a:solidFill>
                  <a:srgbClr val="2A3E5C"/>
                </a:solidFill>
                <a:latin typeface="Montserrat SemiBold"/>
                <a:ea typeface="Montserrat SemiBold"/>
                <a:cs typeface="Montserrat SemiBold"/>
              </a:rPr>
              <a:t>Рост участия молодежи в патриотических инициативах</a:t>
            </a:r>
            <a:endParaRPr sz="2600">
              <a:solidFill>
                <a:srgbClr val="2A3E5C"/>
              </a:solidFill>
              <a:latin typeface="Montserrat SemiBold"/>
              <a:ea typeface="Montserrat SemiBold"/>
              <a:cs typeface="Montserrat SemiBold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showMasterPhAnim="0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364" name="Google Shape;364;p63"/>
          <p:cNvSpPr/>
          <p:nvPr/>
        </p:nvSpPr>
        <p:spPr bwMode="auto">
          <a:xfrm>
            <a:off x="0" y="4692656"/>
            <a:ext cx="9144000" cy="450900"/>
          </a:xfrm>
          <a:prstGeom prst="rect">
            <a:avLst/>
          </a:prstGeom>
          <a:solidFill>
            <a:srgbClr val="F2F2F2"/>
          </a:solidFill>
          <a:ln>
            <a:noFill/>
          </a:ln>
        </p:spPr>
        <p:txBody>
          <a:bodyPr spcFirstLastPara="1" wrap="square" lIns="68575" tIns="68575" rIns="68575" bIns="68575" anchor="ctr" anchorCtr="0">
            <a:noAutofit/>
          </a:bodyPr>
          <a:lstStyle/>
          <a:p>
            <a:pPr marL="0" lvl="0" indent="0" algn="ctr">
              <a:spcBef>
                <a:spcPts val="0"/>
              </a:spcBef>
              <a:spcAft>
                <a:spcPts val="0"/>
              </a:spcAft>
              <a:buNone/>
              <a:defRPr/>
            </a:pPr>
            <a:endParaRPr sz="1100">
              <a:latin typeface="Montserrat"/>
              <a:ea typeface="Montserrat"/>
              <a:cs typeface="Montserrat"/>
            </a:endParaRPr>
          </a:p>
        </p:txBody>
      </p:sp>
      <p:sp>
        <p:nvSpPr>
          <p:cNvPr id="365" name="Google Shape;365;p63"/>
          <p:cNvSpPr/>
          <p:nvPr/>
        </p:nvSpPr>
        <p:spPr bwMode="auto">
          <a:xfrm>
            <a:off x="486600" y="1205531"/>
            <a:ext cx="3842100" cy="2340000"/>
          </a:xfrm>
          <a:prstGeom prst="rect">
            <a:avLst/>
          </a:prstGeom>
          <a:solidFill>
            <a:srgbClr val="F2F2F2"/>
          </a:solidFill>
          <a:ln>
            <a:noFill/>
          </a:ln>
        </p:spPr>
        <p:txBody>
          <a:bodyPr spcFirstLastPara="1" wrap="square" lIns="68575" tIns="68575" rIns="68575" bIns="68575" anchor="ctr" anchorCtr="0">
            <a:noAutofit/>
          </a:bodyPr>
          <a:lstStyle/>
          <a:p>
            <a:pPr marL="0" lvl="0" indent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  <a:defRPr/>
            </a:pPr>
            <a:r>
              <a:rPr lang="ru" sz="2300" b="1">
                <a:solidFill>
                  <a:srgbClr val="2A3E5C"/>
                </a:solidFill>
                <a:latin typeface="Montserrat"/>
                <a:ea typeface="Montserrat"/>
                <a:cs typeface="Montserrat"/>
              </a:rPr>
              <a:t>75%</a:t>
            </a:r>
            <a:endParaRPr sz="2300" b="1">
              <a:solidFill>
                <a:srgbClr val="2A3E5C"/>
              </a:solidFill>
              <a:latin typeface="Montserrat"/>
              <a:ea typeface="Montserrat"/>
              <a:cs typeface="Montserrat"/>
            </a:endParaRPr>
          </a:p>
          <a:p>
            <a:pPr marL="0" lvl="0" indent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  <a:defRPr/>
            </a:pPr>
            <a:r>
              <a:rPr lang="ru" sz="500" b="1">
                <a:solidFill>
                  <a:srgbClr val="2A3E5C"/>
                </a:solidFill>
                <a:latin typeface="Montserrat"/>
                <a:ea typeface="Montserrat"/>
                <a:cs typeface="Montserrat"/>
              </a:rPr>
              <a:t> </a:t>
            </a:r>
            <a:br>
              <a:rPr lang="ru" sz="3100" b="1">
                <a:solidFill>
                  <a:srgbClr val="2A3E5C"/>
                </a:solidFill>
                <a:latin typeface="Montserrat"/>
                <a:ea typeface="Montserrat"/>
                <a:cs typeface="Montserrat"/>
              </a:rPr>
            </a:br>
            <a:r>
              <a:rPr lang="ru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</a:rPr>
              <a:t>75% молодых россиян</a:t>
            </a:r>
            <a:br>
              <a:rPr lang="ru" sz="1400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</a:rPr>
            </a:br>
            <a:endParaRPr sz="600">
              <a:solidFill>
                <a:schemeClr val="dk1"/>
              </a:solidFill>
              <a:latin typeface="Montserrat Medium"/>
              <a:ea typeface="Montserrat Medium"/>
              <a:cs typeface="Montserrat Medium"/>
            </a:endParaRPr>
          </a:p>
          <a:p>
            <a:pPr marL="0" lvl="0" indent="0" algn="ctr">
              <a:lnSpc>
                <a:spcPct val="140014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  <a:defRPr/>
            </a:pPr>
            <a:r>
              <a:rPr lang="ru" sz="900" i="1">
                <a:solidFill>
                  <a:srgbClr val="2A3E5C"/>
                </a:solidFill>
                <a:latin typeface="Montserrat"/>
                <a:ea typeface="Montserrat"/>
                <a:cs typeface="Montserrat"/>
              </a:rPr>
              <a:t>Исследование ВЦИОМ, 2023</a:t>
            </a:r>
            <a:endParaRPr sz="3800" b="1">
              <a:solidFill>
                <a:srgbClr val="2A3E5C"/>
              </a:solidFill>
              <a:latin typeface="Montserrat"/>
              <a:ea typeface="Montserrat"/>
              <a:cs typeface="Montserrat"/>
            </a:endParaRPr>
          </a:p>
        </p:txBody>
      </p:sp>
      <p:sp>
        <p:nvSpPr>
          <p:cNvPr id="366" name="Google Shape;366;p63"/>
          <p:cNvSpPr txBox="1"/>
          <p:nvPr/>
        </p:nvSpPr>
        <p:spPr bwMode="auto">
          <a:xfrm>
            <a:off x="0" y="4768875"/>
            <a:ext cx="474000" cy="111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51425" tIns="25700" rIns="51425" bIns="25700" anchor="t" anchorCtr="0">
            <a:noAutofit/>
          </a:bodyPr>
          <a:lstStyle/>
          <a:p>
            <a:pPr marL="0" lvl="0" indent="0" algn="ctr">
              <a:spcBef>
                <a:spcPts val="0"/>
              </a:spcBef>
              <a:spcAft>
                <a:spcPts val="0"/>
              </a:spcAft>
              <a:buSzPts val="600"/>
              <a:buNone/>
              <a:defRPr/>
            </a:pPr>
            <a:r>
              <a:rPr lang="ru" sz="1700" b="1">
                <a:solidFill>
                  <a:srgbClr val="D9D9D9"/>
                </a:solidFill>
                <a:latin typeface="Roboto"/>
                <a:ea typeface="Roboto"/>
                <a:cs typeface="Roboto"/>
              </a:rPr>
              <a:t>11</a:t>
            </a:r>
            <a:endParaRPr sz="1700">
              <a:solidFill>
                <a:srgbClr val="D9D9D9"/>
              </a:solidFill>
              <a:latin typeface="Montserrat Medium"/>
              <a:ea typeface="Montserrat Medium"/>
              <a:cs typeface="Montserrat Medium"/>
            </a:endParaRPr>
          </a:p>
        </p:txBody>
      </p:sp>
      <p:sp>
        <p:nvSpPr>
          <p:cNvPr id="367" name="Google Shape;367;p63"/>
          <p:cNvSpPr txBox="1"/>
          <p:nvPr/>
        </p:nvSpPr>
        <p:spPr bwMode="auto">
          <a:xfrm>
            <a:off x="4815300" y="2213869"/>
            <a:ext cx="3842100" cy="3233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68575" rIns="68575" bIns="68575" anchor="ctr" anchorCtr="0">
            <a:noAutofit/>
          </a:bodyPr>
          <a:lstStyle/>
          <a:p>
            <a:pPr marL="0" lvl="0" indent="0" algn="just"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ru" sz="1400">
                <a:solidFill>
                  <a:schemeClr val="dk1"/>
                </a:solidFill>
                <a:latin typeface="Montserrat"/>
                <a:ea typeface="Montserrat"/>
                <a:cs typeface="Montserrat"/>
              </a:rPr>
              <a:t>считают патриотизм важной составляющей своей идентичности. Это ясно показывает значимость воспитания.</a:t>
            </a:r>
            <a:endParaRPr sz="1400">
              <a:solidFill>
                <a:schemeClr val="dk1"/>
              </a:solidFill>
              <a:latin typeface="Montserrat"/>
              <a:ea typeface="Montserrat"/>
              <a:cs typeface="Montserrat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showMasterPhAnim="0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373" name="Google Shape;373;p64"/>
          <p:cNvSpPr/>
          <p:nvPr/>
        </p:nvSpPr>
        <p:spPr bwMode="auto">
          <a:xfrm>
            <a:off x="3778000" y="-18950"/>
            <a:ext cx="5366100" cy="51624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>
              <a:spcBef>
                <a:spcPts val="0"/>
              </a:spcBef>
              <a:spcAft>
                <a:spcPts val="0"/>
              </a:spcAft>
              <a:buNone/>
              <a:defRPr/>
            </a:pPr>
            <a:endParaRPr sz="1400">
              <a:latin typeface="Montserrat"/>
              <a:ea typeface="Montserrat"/>
              <a:cs typeface="Montserrat"/>
            </a:endParaRPr>
          </a:p>
        </p:txBody>
      </p:sp>
      <p:sp>
        <p:nvSpPr>
          <p:cNvPr id="374" name="Google Shape;374;p64"/>
          <p:cNvSpPr txBox="1"/>
          <p:nvPr/>
        </p:nvSpPr>
        <p:spPr bwMode="auto">
          <a:xfrm>
            <a:off x="4175498" y="958925"/>
            <a:ext cx="4824000" cy="471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68575" rIns="68575" bIns="68575" anchor="ctr" anchorCtr="0">
            <a:noAutofit/>
          </a:bodyPr>
          <a:lstStyle/>
          <a:p>
            <a:pPr marL="0" lvl="0" indent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"/>
              <a:buFont typeface="Arial"/>
              <a:buNone/>
              <a:defRPr/>
            </a:pPr>
            <a:r>
              <a:rPr lang="ru" sz="2600">
                <a:solidFill>
                  <a:srgbClr val="2A3E5C"/>
                </a:solidFill>
                <a:latin typeface="Montserrat SemiBold"/>
                <a:ea typeface="Montserrat SemiBold"/>
                <a:cs typeface="Montserrat SemiBold"/>
              </a:rPr>
              <a:t>Итоги и вызовы</a:t>
            </a:r>
            <a:endParaRPr sz="2600">
              <a:solidFill>
                <a:srgbClr val="2A3E5C"/>
              </a:solidFill>
              <a:latin typeface="Montserrat SemiBold"/>
              <a:ea typeface="Montserrat SemiBold"/>
              <a:cs typeface="Montserrat SemiBold"/>
            </a:endParaRPr>
          </a:p>
        </p:txBody>
      </p:sp>
      <p:grpSp>
        <p:nvGrpSpPr>
          <p:cNvPr id="375" name="Google Shape;375;p64"/>
          <p:cNvGrpSpPr/>
          <p:nvPr/>
        </p:nvGrpSpPr>
        <p:grpSpPr bwMode="auto">
          <a:xfrm>
            <a:off x="4102031" y="1639175"/>
            <a:ext cx="4656600" cy="1427400"/>
            <a:chOff x="4102031" y="1739739"/>
            <a:chExt cx="4656600" cy="1427400"/>
          </a:xfrm>
        </p:grpSpPr>
        <p:sp>
          <p:nvSpPr>
            <p:cNvPr id="376" name="Google Shape;376;p64"/>
            <p:cNvSpPr txBox="1"/>
            <p:nvPr/>
          </p:nvSpPr>
          <p:spPr bwMode="auto">
            <a:xfrm>
              <a:off x="4178231" y="1739739"/>
              <a:ext cx="4580400" cy="14274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68575" tIns="68575" rIns="68575" bIns="68575" anchor="ctr" anchorCtr="0">
              <a:noAutofit/>
            </a:bodyPr>
            <a:lstStyle/>
            <a:p>
              <a:pPr marL="0" lvl="0" indent="0" algn="just">
                <a:spcBef>
                  <a:spcPts val="0"/>
                </a:spcBef>
                <a:spcAft>
                  <a:spcPts val="0"/>
                </a:spcAft>
                <a:buNone/>
                <a:defRPr/>
              </a:pPr>
              <a:r>
                <a:rPr lang="ru" sz="1400">
                  <a:solidFill>
                    <a:schemeClr val="dk1"/>
                  </a:solidFill>
                  <a:latin typeface="Montserrat"/>
                  <a:ea typeface="Montserrat"/>
                  <a:cs typeface="Montserrat"/>
                </a:rPr>
                <a:t>Анализ показал, что современные методы воспитания патриотизма адаптируются к меняющимся условиям общества и направлениям образования.</a:t>
              </a:r>
              <a:endParaRPr sz="1400">
                <a:solidFill>
                  <a:srgbClr val="595959"/>
                </a:solidFill>
              </a:endParaRPr>
            </a:p>
          </p:txBody>
        </p:sp>
        <p:cxnSp>
          <p:nvCxnSpPr>
            <p:cNvPr id="377" name="Google Shape;377;p64"/>
            <p:cNvCxnSpPr>
              <a:cxnSpLocks/>
            </p:cNvCxnSpPr>
            <p:nvPr/>
          </p:nvCxnSpPr>
          <p:spPr bwMode="auto">
            <a:xfrm>
              <a:off x="4102031" y="2156889"/>
              <a:ext cx="0" cy="593100"/>
            </a:xfrm>
            <a:prstGeom prst="straightConnector1">
              <a:avLst/>
            </a:prstGeom>
            <a:noFill/>
            <a:ln w="19050" cap="flat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cxnSp>
      </p:grpSp>
      <p:grpSp>
        <p:nvGrpSpPr>
          <p:cNvPr id="378" name="Google Shape;378;p64"/>
          <p:cNvGrpSpPr/>
          <p:nvPr/>
        </p:nvGrpSpPr>
        <p:grpSpPr bwMode="auto">
          <a:xfrm>
            <a:off x="4102031" y="2894814"/>
            <a:ext cx="4656600" cy="1427400"/>
            <a:chOff x="4102031" y="2894814"/>
            <a:chExt cx="4656600" cy="1427400"/>
          </a:xfrm>
        </p:grpSpPr>
        <p:sp>
          <p:nvSpPr>
            <p:cNvPr id="379" name="Google Shape;379;p64"/>
            <p:cNvSpPr txBox="1"/>
            <p:nvPr/>
          </p:nvSpPr>
          <p:spPr bwMode="auto">
            <a:xfrm>
              <a:off x="4178231" y="2894814"/>
              <a:ext cx="4580400" cy="14274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68575" tIns="68575" rIns="68575" bIns="68575" anchor="ctr" anchorCtr="0">
              <a:noAutofit/>
            </a:bodyPr>
            <a:lstStyle/>
            <a:p>
              <a:pPr marL="0" lvl="0" indent="0" algn="just">
                <a:spcBef>
                  <a:spcPts val="0"/>
                </a:spcBef>
                <a:spcAft>
                  <a:spcPts val="0"/>
                </a:spcAft>
                <a:buNone/>
                <a:defRPr/>
              </a:pPr>
              <a:r>
                <a:rPr lang="ru" sz="1400">
                  <a:solidFill>
                    <a:schemeClr val="dk1"/>
                  </a:solidFill>
                  <a:latin typeface="Montserrat"/>
                  <a:ea typeface="Montserrat"/>
                  <a:cs typeface="Montserrat"/>
                </a:rPr>
                <a:t>Ключевым вызовом остается устойчивое внедрение новых инициатив, которые бы встречали поддержку среди молодежи и её окружения.</a:t>
              </a:r>
              <a:endParaRPr sz="1400">
                <a:solidFill>
                  <a:srgbClr val="595959"/>
                </a:solidFill>
              </a:endParaRPr>
            </a:p>
          </p:txBody>
        </p:sp>
        <p:cxnSp>
          <p:nvCxnSpPr>
            <p:cNvPr id="380" name="Google Shape;380;p64"/>
            <p:cNvCxnSpPr>
              <a:cxnSpLocks/>
            </p:cNvCxnSpPr>
            <p:nvPr/>
          </p:nvCxnSpPr>
          <p:spPr bwMode="auto">
            <a:xfrm>
              <a:off x="4102031" y="3311964"/>
              <a:ext cx="0" cy="593100"/>
            </a:xfrm>
            <a:prstGeom prst="straightConnector1">
              <a:avLst/>
            </a:prstGeom>
            <a:noFill/>
            <a:ln w="19050" cap="flat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cxnSp>
      </p:grpSp>
      <p:sp>
        <p:nvSpPr>
          <p:cNvPr id="381" name="Google Shape;381;p64"/>
          <p:cNvSpPr txBox="1"/>
          <p:nvPr/>
        </p:nvSpPr>
        <p:spPr bwMode="auto">
          <a:xfrm>
            <a:off x="8669400" y="4768875"/>
            <a:ext cx="474000" cy="111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51425" tIns="25700" rIns="51425" bIns="25700" anchor="t" anchorCtr="0">
            <a:noAutofit/>
          </a:bodyPr>
          <a:lstStyle/>
          <a:p>
            <a:pPr marL="0" lvl="0" indent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"/>
              <a:buFont typeface="Arial"/>
              <a:buNone/>
              <a:defRPr/>
            </a:pPr>
            <a:r>
              <a:rPr lang="ru" sz="1700" b="1">
                <a:solidFill>
                  <a:srgbClr val="D9D9D9"/>
                </a:solidFill>
                <a:latin typeface="Roboto"/>
                <a:ea typeface="Roboto"/>
                <a:cs typeface="Roboto"/>
              </a:rPr>
              <a:t>12</a:t>
            </a:r>
            <a:endParaRPr sz="1700">
              <a:solidFill>
                <a:srgbClr val="D9D9D9"/>
              </a:solidFill>
              <a:latin typeface="Montserrat Medium"/>
              <a:ea typeface="Montserrat Medium"/>
              <a:cs typeface="Montserrat Medium"/>
            </a:endParaRPr>
          </a:p>
          <a:p>
            <a:pPr marL="0" lvl="0" indent="0" algn="ctr">
              <a:spcBef>
                <a:spcPts val="0"/>
              </a:spcBef>
              <a:spcAft>
                <a:spcPts val="0"/>
              </a:spcAft>
              <a:buSzPts val="600"/>
              <a:buNone/>
              <a:defRPr/>
            </a:pPr>
            <a:endParaRPr sz="1700" b="1">
              <a:solidFill>
                <a:srgbClr val="D9D9D9"/>
              </a:solidFill>
              <a:latin typeface="Roboto"/>
              <a:ea typeface="Roboto"/>
              <a:cs typeface="Roboto"/>
            </a:endParaRPr>
          </a:p>
          <a:p>
            <a:pPr marL="0" lvl="0" indent="0" algn="ctr">
              <a:spcBef>
                <a:spcPts val="0"/>
              </a:spcBef>
              <a:spcAft>
                <a:spcPts val="0"/>
              </a:spcAft>
              <a:buSzPts val="600"/>
              <a:buNone/>
              <a:defRPr/>
            </a:pPr>
            <a:endParaRPr sz="1700" b="1">
              <a:solidFill>
                <a:srgbClr val="D9D9D9"/>
              </a:solidFill>
              <a:latin typeface="Roboto"/>
              <a:ea typeface="Roboto"/>
              <a:cs typeface="Roboto"/>
            </a:endParaRPr>
          </a:p>
        </p:txBody>
      </p:sp>
      <p:sp>
        <p:nvSpPr>
          <p:cNvPr id="382" name="Google Shape;382;p64"/>
          <p:cNvSpPr/>
          <p:nvPr/>
        </p:nvSpPr>
        <p:spPr bwMode="auto">
          <a:xfrm rot="5400000">
            <a:off x="-2514675" y="2495800"/>
            <a:ext cx="5162400" cy="132900"/>
          </a:xfrm>
          <a:prstGeom prst="rect">
            <a:avLst/>
          </a:prstGeom>
          <a:solidFill>
            <a:srgbClr val="F2F2F2"/>
          </a:solidFill>
          <a:ln>
            <a:noFill/>
          </a:ln>
        </p:spPr>
        <p:txBody>
          <a:bodyPr spcFirstLastPara="1" wrap="square" lIns="68575" tIns="68575" rIns="68575" bIns="68575" anchor="ctr" anchorCtr="0">
            <a:noAutofit/>
          </a:bodyPr>
          <a:lstStyle/>
          <a:p>
            <a:pPr marL="0" lvl="0" indent="0" algn="ctr">
              <a:spcBef>
                <a:spcPts val="0"/>
              </a:spcBef>
              <a:spcAft>
                <a:spcPts val="0"/>
              </a:spcAft>
              <a:buNone/>
              <a:defRPr/>
            </a:pPr>
            <a:endParaRPr sz="1100">
              <a:latin typeface="Montserrat"/>
              <a:ea typeface="Montserrat"/>
              <a:cs typeface="Montserrat"/>
            </a:endParaRPr>
          </a:p>
        </p:txBody>
      </p:sp>
      <p:sp>
        <p:nvSpPr>
          <p:cNvPr id="383" name="Google Shape;383;p64"/>
          <p:cNvSpPr/>
          <p:nvPr/>
        </p:nvSpPr>
        <p:spPr bwMode="auto">
          <a:xfrm rot="5400000">
            <a:off x="1263400" y="2505500"/>
            <a:ext cx="5162100" cy="132900"/>
          </a:xfrm>
          <a:prstGeom prst="rect">
            <a:avLst/>
          </a:prstGeom>
          <a:solidFill>
            <a:srgbClr val="F2F2F2"/>
          </a:solidFill>
          <a:ln>
            <a:noFill/>
          </a:ln>
        </p:spPr>
        <p:txBody>
          <a:bodyPr spcFirstLastPara="1" wrap="square" lIns="68575" tIns="68575" rIns="68575" bIns="68575" anchor="ctr" anchorCtr="0">
            <a:noAutofit/>
          </a:bodyPr>
          <a:lstStyle/>
          <a:p>
            <a:pPr marL="0" lvl="0" indent="0" algn="ctr">
              <a:spcBef>
                <a:spcPts val="0"/>
              </a:spcBef>
              <a:spcAft>
                <a:spcPts val="0"/>
              </a:spcAft>
              <a:buNone/>
              <a:defRPr/>
            </a:pPr>
            <a:endParaRPr sz="1100">
              <a:latin typeface="Montserrat"/>
              <a:ea typeface="Montserrat"/>
              <a:cs typeface="Montserrat"/>
            </a:endParaRPr>
          </a:p>
        </p:txBody>
      </p:sp>
      <p:sp>
        <p:nvSpPr>
          <p:cNvPr id="384" name="Google Shape;384;p64"/>
          <p:cNvSpPr/>
          <p:nvPr/>
        </p:nvSpPr>
        <p:spPr bwMode="auto">
          <a:xfrm rot="10800000">
            <a:off x="50" y="0"/>
            <a:ext cx="3893100" cy="132900"/>
          </a:xfrm>
          <a:prstGeom prst="rect">
            <a:avLst/>
          </a:prstGeom>
          <a:solidFill>
            <a:srgbClr val="F2F2F2"/>
          </a:solidFill>
          <a:ln>
            <a:noFill/>
          </a:ln>
        </p:spPr>
        <p:txBody>
          <a:bodyPr spcFirstLastPara="1" wrap="square" lIns="68575" tIns="68575" rIns="68575" bIns="68575" anchor="ctr" anchorCtr="0">
            <a:noAutofit/>
          </a:bodyPr>
          <a:lstStyle/>
          <a:p>
            <a:pPr marL="0" lvl="0" indent="0" algn="ctr">
              <a:spcBef>
                <a:spcPts val="0"/>
              </a:spcBef>
              <a:spcAft>
                <a:spcPts val="0"/>
              </a:spcAft>
              <a:buNone/>
              <a:defRPr/>
            </a:pPr>
            <a:endParaRPr sz="1100">
              <a:latin typeface="Montserrat"/>
              <a:ea typeface="Montserrat"/>
              <a:cs typeface="Montserrat"/>
            </a:endParaRPr>
          </a:p>
        </p:txBody>
      </p:sp>
      <p:sp>
        <p:nvSpPr>
          <p:cNvPr id="385" name="Google Shape;385;p64"/>
          <p:cNvSpPr/>
          <p:nvPr/>
        </p:nvSpPr>
        <p:spPr bwMode="auto">
          <a:xfrm rot="10800000">
            <a:off x="50" y="5010550"/>
            <a:ext cx="3893100" cy="132900"/>
          </a:xfrm>
          <a:prstGeom prst="rect">
            <a:avLst/>
          </a:prstGeom>
          <a:solidFill>
            <a:srgbClr val="F2F2F2"/>
          </a:solidFill>
          <a:ln>
            <a:noFill/>
          </a:ln>
        </p:spPr>
        <p:txBody>
          <a:bodyPr spcFirstLastPara="1" wrap="square" lIns="68575" tIns="68575" rIns="68575" bIns="68575" anchor="ctr" anchorCtr="0">
            <a:noAutofit/>
          </a:bodyPr>
          <a:lstStyle/>
          <a:p>
            <a:pPr marL="0" lvl="0" indent="0" algn="ctr">
              <a:spcBef>
                <a:spcPts val="0"/>
              </a:spcBef>
              <a:spcAft>
                <a:spcPts val="0"/>
              </a:spcAft>
              <a:buNone/>
              <a:defRPr/>
            </a:pPr>
            <a:endParaRPr sz="1100">
              <a:latin typeface="Montserrat"/>
              <a:ea typeface="Montserrat"/>
              <a:cs typeface="Montserrat"/>
            </a:endParaRPr>
          </a:p>
        </p:txBody>
      </p:sp>
      <p:pic>
        <p:nvPicPr>
          <p:cNvPr id="25327417" name=""/>
          <p:cNvPicPr>
            <a:picLocks noChangeAspect="1"/>
          </p:cNvPicPr>
          <p:nvPr/>
        </p:nvPicPr>
        <p:blipFill>
          <a:blip r:embed="rId3"/>
          <a:srcRect l="0" t="15195" r="0" b="0"/>
          <a:stretch/>
        </p:blipFill>
        <p:spPr bwMode="auto">
          <a:xfrm flipH="0" flipV="0">
            <a:off x="236230" y="245844"/>
            <a:ext cx="3420737" cy="2175710"/>
          </a:xfrm>
          <a:prstGeom prst="rect">
            <a:avLst/>
          </a:prstGeom>
        </p:spPr>
      </p:pic>
      <p:pic>
        <p:nvPicPr>
          <p:cNvPr id="1209984406" name=""/>
          <p:cNvPicPr>
            <a:picLocks noChangeAspect="1"/>
          </p:cNvPicPr>
          <p:nvPr/>
        </p:nvPicPr>
        <p:blipFill>
          <a:blip r:embed="rId4"/>
          <a:srcRect l="0" t="7954" r="0" b="16686"/>
          <a:stretch/>
        </p:blipFill>
        <p:spPr bwMode="auto">
          <a:xfrm flipH="0" flipV="0">
            <a:off x="181968" y="2774164"/>
            <a:ext cx="3475000" cy="1964041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showMasterPhAnim="0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390" name="Google Shape;390;p65"/>
          <p:cNvSpPr/>
          <p:nvPr/>
        </p:nvSpPr>
        <p:spPr bwMode="auto">
          <a:xfrm>
            <a:off x="-75" y="8981"/>
            <a:ext cx="9144000" cy="1113900"/>
          </a:xfrm>
          <a:prstGeom prst="rect">
            <a:avLst/>
          </a:prstGeom>
          <a:solidFill>
            <a:srgbClr val="F2F2F2"/>
          </a:solidFill>
          <a:ln>
            <a:noFill/>
          </a:ln>
        </p:spPr>
        <p:txBody>
          <a:bodyPr spcFirstLastPara="1" wrap="square" lIns="68575" tIns="68575" rIns="68575" bIns="68575" anchor="ctr" anchorCtr="0">
            <a:noAutofit/>
          </a:bodyPr>
          <a:lstStyle/>
          <a:p>
            <a:pPr marL="0" lvl="0" indent="0" algn="ctr">
              <a:spcBef>
                <a:spcPts val="0"/>
              </a:spcBef>
              <a:spcAft>
                <a:spcPts val="0"/>
              </a:spcAft>
              <a:buNone/>
              <a:defRPr/>
            </a:pPr>
            <a:endParaRPr sz="1100">
              <a:latin typeface="Montserrat"/>
              <a:ea typeface="Montserrat"/>
              <a:cs typeface="Montserrat"/>
            </a:endParaRPr>
          </a:p>
        </p:txBody>
      </p:sp>
      <p:pic>
        <p:nvPicPr>
          <p:cNvPr id="391" name="Google Shape;391;p65"/>
          <p:cNvPicPr/>
          <p:nvPr/>
        </p:nvPicPr>
        <p:blipFill>
          <a:blip r:embed="rId3">
            <a:alphaModFix/>
          </a:blip>
          <a:stretch/>
        </p:blipFill>
        <p:spPr bwMode="auto">
          <a:xfrm>
            <a:off x="608869" y="2102528"/>
            <a:ext cx="4847701" cy="1704455"/>
          </a:xfrm>
          <a:prstGeom prst="rect">
            <a:avLst/>
          </a:prstGeom>
          <a:noFill/>
          <a:ln>
            <a:noFill/>
          </a:ln>
        </p:spPr>
      </p:pic>
      <p:sp>
        <p:nvSpPr>
          <p:cNvPr id="392" name="Google Shape;392;p65"/>
          <p:cNvSpPr txBox="1"/>
          <p:nvPr/>
        </p:nvSpPr>
        <p:spPr bwMode="auto">
          <a:xfrm>
            <a:off x="0" y="4768875"/>
            <a:ext cx="474000" cy="111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51425" tIns="25700" rIns="51425" bIns="25700" anchor="t" anchorCtr="0">
            <a:noAutofit/>
          </a:bodyPr>
          <a:lstStyle/>
          <a:p>
            <a:pPr marL="0" lvl="0" indent="0" algn="ctr">
              <a:spcBef>
                <a:spcPts val="0"/>
              </a:spcBef>
              <a:spcAft>
                <a:spcPts val="0"/>
              </a:spcAft>
              <a:buSzPts val="600"/>
              <a:buNone/>
              <a:defRPr/>
            </a:pPr>
            <a:r>
              <a:rPr lang="ru" sz="1700" b="1">
                <a:solidFill>
                  <a:srgbClr val="D9D9D9"/>
                </a:solidFill>
                <a:latin typeface="Roboto"/>
                <a:ea typeface="Roboto"/>
                <a:cs typeface="Roboto"/>
              </a:rPr>
              <a:t>13</a:t>
            </a:r>
            <a:endParaRPr sz="1700">
              <a:solidFill>
                <a:srgbClr val="D9D9D9"/>
              </a:solidFill>
              <a:latin typeface="Montserrat Medium"/>
              <a:ea typeface="Montserrat Medium"/>
              <a:cs typeface="Montserrat Medium"/>
            </a:endParaRPr>
          </a:p>
        </p:txBody>
      </p:sp>
      <p:sp>
        <p:nvSpPr>
          <p:cNvPr id="393" name="Google Shape;393;p65"/>
          <p:cNvSpPr txBox="1"/>
          <p:nvPr/>
        </p:nvSpPr>
        <p:spPr bwMode="auto">
          <a:xfrm>
            <a:off x="5879250" y="2030944"/>
            <a:ext cx="2901000" cy="1847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l">
              <a:lnSpc>
                <a:spcPct val="150041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ru-RU" sz="1400">
                <a:latin typeface="Montserrat"/>
                <a:ea typeface="Montserrat"/>
                <a:cs typeface="Montserrat"/>
              </a:rPr>
              <a:t>    </a:t>
            </a:r>
            <a:r>
              <a:rPr lang="ru" sz="1400">
                <a:latin typeface="Montserrat"/>
                <a:ea typeface="Montserrat"/>
                <a:cs typeface="Montserrat"/>
              </a:rPr>
              <a:t>Таблица демонстрирует уровень участия молодежи в патриотических мероприятиях на протяжении года.</a:t>
            </a:r>
            <a:br>
              <a:rPr lang="ru" sz="1400" i="0" u="none" strike="noStrike" cap="none">
                <a:solidFill>
                  <a:srgbClr val="000000"/>
                </a:solidFill>
                <a:latin typeface="Montserrat"/>
                <a:ea typeface="Montserrat"/>
                <a:cs typeface="Montserrat"/>
              </a:rPr>
            </a:br>
            <a:r>
              <a:rPr lang="ru-RU" sz="1400">
                <a:solidFill>
                  <a:schemeClr val="dk1"/>
                </a:solidFill>
                <a:latin typeface="Montserrat"/>
                <a:ea typeface="Montserrat"/>
                <a:cs typeface="Montserrat"/>
              </a:rPr>
              <a:t>    </a:t>
            </a:r>
            <a:endParaRPr lang="ru" sz="1400">
              <a:solidFill>
                <a:schemeClr val="dk1"/>
              </a:solidFill>
              <a:latin typeface="Montserrat"/>
              <a:ea typeface="Montserrat"/>
              <a:cs typeface="Montserrat"/>
            </a:endParaRPr>
          </a:p>
          <a:p>
            <a:pPr marL="0" marR="0" lvl="0" indent="0" algn="l">
              <a:lnSpc>
                <a:spcPct val="150041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ru-RU" sz="1400">
                <a:solidFill>
                  <a:schemeClr val="dk1"/>
                </a:solidFill>
                <a:latin typeface="Montserrat"/>
                <a:ea typeface="Montserrat"/>
                <a:cs typeface="Montserrat"/>
              </a:rPr>
              <a:t>    </a:t>
            </a:r>
            <a:r>
              <a:rPr lang="ru" sz="1400">
                <a:solidFill>
                  <a:schemeClr val="dk1"/>
                </a:solidFill>
                <a:latin typeface="Montserrat"/>
                <a:ea typeface="Montserrat"/>
                <a:cs typeface="Montserrat"/>
              </a:rPr>
              <a:t>Данные показывают, что интерес к патриотическим мероприятиям возрастает в течение года.</a:t>
            </a:r>
            <a:endParaRPr sz="1400" i="0" u="none" strike="noStrike" cap="none">
              <a:solidFill>
                <a:srgbClr val="000000"/>
              </a:solidFill>
              <a:latin typeface="Montserrat"/>
              <a:ea typeface="Montserrat"/>
              <a:cs typeface="Montserrat"/>
            </a:endParaRPr>
          </a:p>
        </p:txBody>
      </p:sp>
      <p:sp>
        <p:nvSpPr>
          <p:cNvPr id="394" name="Google Shape;394;p65"/>
          <p:cNvSpPr txBox="1"/>
          <p:nvPr/>
        </p:nvSpPr>
        <p:spPr bwMode="auto">
          <a:xfrm>
            <a:off x="890325" y="333544"/>
            <a:ext cx="7363500" cy="465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68575" rIns="68575" bIns="68575" anchor="ctr" anchorCtr="0">
            <a:noAutofit/>
          </a:bodyPr>
          <a:lstStyle/>
          <a:p>
            <a:pPr marL="0" lvl="0" indent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ru" sz="2600">
                <a:solidFill>
                  <a:srgbClr val="2A3E5C"/>
                </a:solidFill>
                <a:latin typeface="Montserrat SemiBold"/>
                <a:ea typeface="Montserrat SemiBold"/>
                <a:cs typeface="Montserrat SemiBold"/>
              </a:rPr>
              <a:t>Показатели участия в патриотических мероприятиях</a:t>
            </a:r>
            <a:endParaRPr sz="2600">
              <a:solidFill>
                <a:srgbClr val="2A3E5C"/>
              </a:solidFill>
              <a:latin typeface="Montserrat SemiBold"/>
              <a:ea typeface="Montserrat SemiBold"/>
              <a:cs typeface="Montserrat SemiBold"/>
            </a:endParaRPr>
          </a:p>
        </p:txBody>
      </p:sp>
      <p:sp>
        <p:nvSpPr>
          <p:cNvPr id="395" name="Google Shape;395;p65"/>
          <p:cNvSpPr txBox="1"/>
          <p:nvPr/>
        </p:nvSpPr>
        <p:spPr bwMode="auto">
          <a:xfrm>
            <a:off x="608886" y="4869225"/>
            <a:ext cx="4236900" cy="13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/>
          <a:p>
            <a:pPr marL="0" marR="0" lv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ru" sz="900" i="1">
                <a:solidFill>
                  <a:srgbClr val="2A3E5C"/>
                </a:solidFill>
                <a:latin typeface="Montserrat"/>
                <a:ea typeface="Montserrat"/>
                <a:cs typeface="Montserrat"/>
              </a:rPr>
              <a:t>Официальный отчет Министерства образования РФ, 2023</a:t>
            </a:r>
            <a:endParaRPr sz="900" i="1">
              <a:solidFill>
                <a:srgbClr val="2A3E5C"/>
              </a:solidFill>
              <a:latin typeface="Montserrat"/>
              <a:ea typeface="Montserrat"/>
              <a:cs typeface="Montserrat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showMasterPhAnim="0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01" name="Google Shape;401;p66"/>
          <p:cNvSpPr/>
          <p:nvPr/>
        </p:nvSpPr>
        <p:spPr bwMode="auto">
          <a:xfrm>
            <a:off x="0" y="0"/>
            <a:ext cx="5665800" cy="51435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>
              <a:spcBef>
                <a:spcPts val="0"/>
              </a:spcBef>
              <a:spcAft>
                <a:spcPts val="0"/>
              </a:spcAft>
              <a:buNone/>
              <a:defRPr/>
            </a:pPr>
            <a:endParaRPr sz="1400">
              <a:latin typeface="Montserrat"/>
              <a:ea typeface="Montserrat"/>
              <a:cs typeface="Montserrat"/>
            </a:endParaRPr>
          </a:p>
        </p:txBody>
      </p:sp>
      <p:sp>
        <p:nvSpPr>
          <p:cNvPr id="402" name="Google Shape;402;p66"/>
          <p:cNvSpPr/>
          <p:nvPr/>
        </p:nvSpPr>
        <p:spPr bwMode="auto">
          <a:xfrm rot="-5400000">
            <a:off x="612600" y="-42450"/>
            <a:ext cx="4440600" cy="5228399"/>
          </a:xfrm>
          <a:prstGeom prst="rect">
            <a:avLst/>
          </a:prstGeom>
          <a:solidFill>
            <a:srgbClr val="F2F2F2"/>
          </a:solidFill>
          <a:ln>
            <a:noFill/>
          </a:ln>
        </p:spPr>
        <p:txBody>
          <a:bodyPr spcFirstLastPara="1" wrap="square" lIns="68575" tIns="68575" rIns="68575" bIns="68575" anchor="ctr" anchorCtr="0">
            <a:noAutofit/>
          </a:bodyPr>
          <a:lstStyle/>
          <a:p>
            <a:pPr marL="0" lvl="0" indent="0" algn="ctr">
              <a:spcBef>
                <a:spcPts val="0"/>
              </a:spcBef>
              <a:spcAft>
                <a:spcPts val="0"/>
              </a:spcAft>
              <a:buNone/>
              <a:defRPr/>
            </a:pPr>
            <a:endParaRPr sz="1100">
              <a:latin typeface="Montserrat"/>
              <a:ea typeface="Montserrat"/>
              <a:cs typeface="Montserrat"/>
            </a:endParaRPr>
          </a:p>
        </p:txBody>
      </p:sp>
      <p:sp>
        <p:nvSpPr>
          <p:cNvPr id="403" name="Google Shape;403;p66"/>
          <p:cNvSpPr txBox="1"/>
          <p:nvPr/>
        </p:nvSpPr>
        <p:spPr bwMode="auto">
          <a:xfrm>
            <a:off x="901819" y="1029731"/>
            <a:ext cx="4280700" cy="554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ru" sz="2600">
                <a:solidFill>
                  <a:srgbClr val="2A3E5C"/>
                </a:solidFill>
                <a:latin typeface="Montserrat SemiBold"/>
                <a:ea typeface="Montserrat SemiBold"/>
                <a:cs typeface="Montserrat SemiBold"/>
              </a:rPr>
              <a:t>Заключение: Путь к воспитанию гражданина</a:t>
            </a:r>
            <a:endParaRPr sz="2600">
              <a:solidFill>
                <a:srgbClr val="2A3E5C"/>
              </a:solidFill>
              <a:latin typeface="Montserrat SemiBold"/>
              <a:ea typeface="Montserrat SemiBold"/>
              <a:cs typeface="Montserrat SemiBold"/>
            </a:endParaRPr>
          </a:p>
        </p:txBody>
      </p:sp>
      <p:sp>
        <p:nvSpPr>
          <p:cNvPr id="404" name="Google Shape;404;p66"/>
          <p:cNvSpPr/>
          <p:nvPr/>
        </p:nvSpPr>
        <p:spPr bwMode="auto">
          <a:xfrm rot="5400000">
            <a:off x="6463649" y="2463150"/>
            <a:ext cx="5143500" cy="2172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>
              <a:spcBef>
                <a:spcPts val="0"/>
              </a:spcBef>
              <a:spcAft>
                <a:spcPts val="0"/>
              </a:spcAft>
              <a:buNone/>
              <a:defRPr/>
            </a:pPr>
            <a:endParaRPr sz="1400">
              <a:latin typeface="Montserrat"/>
              <a:ea typeface="Montserrat"/>
              <a:cs typeface="Montserrat"/>
            </a:endParaRPr>
          </a:p>
        </p:txBody>
      </p:sp>
      <p:sp>
        <p:nvSpPr>
          <p:cNvPr id="405" name="Google Shape;405;p66"/>
          <p:cNvSpPr txBox="1"/>
          <p:nvPr/>
        </p:nvSpPr>
        <p:spPr bwMode="auto">
          <a:xfrm>
            <a:off x="8669400" y="4768875"/>
            <a:ext cx="474000" cy="111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51425" tIns="25700" rIns="51425" bIns="25700" anchor="t" anchorCtr="0">
            <a:noAutofit/>
          </a:bodyPr>
          <a:lstStyle/>
          <a:p>
            <a:pPr marL="0" lvl="0" indent="0" algn="ctr">
              <a:spcBef>
                <a:spcPts val="0"/>
              </a:spcBef>
              <a:spcAft>
                <a:spcPts val="0"/>
              </a:spcAft>
              <a:buSzPts val="600"/>
              <a:buNone/>
              <a:defRPr/>
            </a:pPr>
            <a:r>
              <a:rPr lang="ru" sz="1700" b="1">
                <a:solidFill>
                  <a:srgbClr val="D9D9D9"/>
                </a:solidFill>
                <a:latin typeface="Roboto"/>
                <a:ea typeface="Roboto"/>
                <a:cs typeface="Roboto"/>
              </a:rPr>
              <a:t>14</a:t>
            </a:r>
            <a:endParaRPr sz="1700">
              <a:solidFill>
                <a:srgbClr val="D9D9D9"/>
              </a:solidFill>
              <a:latin typeface="Montserrat Medium"/>
              <a:ea typeface="Montserrat Medium"/>
              <a:cs typeface="Montserrat Medium"/>
            </a:endParaRPr>
          </a:p>
          <a:p>
            <a:pPr marL="0" lvl="0" indent="0" algn="ctr">
              <a:spcBef>
                <a:spcPts val="0"/>
              </a:spcBef>
              <a:spcAft>
                <a:spcPts val="0"/>
              </a:spcAft>
              <a:buSzPts val="600"/>
              <a:buNone/>
              <a:defRPr/>
            </a:pPr>
            <a:endParaRPr sz="1700" b="1">
              <a:solidFill>
                <a:srgbClr val="D9D9D9"/>
              </a:solidFill>
              <a:latin typeface="Roboto"/>
              <a:ea typeface="Roboto"/>
              <a:cs typeface="Roboto"/>
            </a:endParaRPr>
          </a:p>
        </p:txBody>
      </p:sp>
      <p:sp>
        <p:nvSpPr>
          <p:cNvPr id="406" name="Google Shape;406;p66"/>
          <p:cNvSpPr txBox="1"/>
          <p:nvPr/>
        </p:nvSpPr>
        <p:spPr bwMode="auto">
          <a:xfrm>
            <a:off x="938145" y="3555298"/>
            <a:ext cx="4244400" cy="36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just"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ru" sz="1400">
                <a:solidFill>
                  <a:schemeClr val="dk1"/>
                </a:solidFill>
                <a:latin typeface="Montserrat"/>
                <a:ea typeface="Montserrat"/>
                <a:cs typeface="Montserrat"/>
              </a:rPr>
              <a:t>Следует усилить участие сообщества, содействуя созданию программ, которые улучшают понимание культуры и гражданской ответственности.</a:t>
            </a:r>
            <a:endParaRPr sz="1400">
              <a:solidFill>
                <a:schemeClr val="dk1"/>
              </a:solidFill>
              <a:latin typeface="Montserrat"/>
              <a:ea typeface="Montserrat"/>
              <a:cs typeface="Montserrat"/>
            </a:endParaRPr>
          </a:p>
        </p:txBody>
      </p:sp>
      <p:sp>
        <p:nvSpPr>
          <p:cNvPr id="407" name="Google Shape;407;p66"/>
          <p:cNvSpPr txBox="1"/>
          <p:nvPr/>
        </p:nvSpPr>
        <p:spPr bwMode="auto">
          <a:xfrm>
            <a:off x="951010" y="2383050"/>
            <a:ext cx="4244400" cy="36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just"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ru" sz="1400">
                <a:solidFill>
                  <a:schemeClr val="dk1"/>
                </a:solidFill>
                <a:latin typeface="Montserrat"/>
                <a:ea typeface="Montserrat"/>
                <a:cs typeface="Montserrat"/>
              </a:rPr>
              <a:t>Первый шаг к воспитанию патриота 21 века заключается в комплексной поддержке через образовательную среду и семьи.</a:t>
            </a:r>
            <a:endParaRPr sz="1400">
              <a:solidFill>
                <a:schemeClr val="dk1"/>
              </a:solidFill>
              <a:latin typeface="Montserrat"/>
              <a:ea typeface="Montserrat"/>
              <a:cs typeface="Montserrat"/>
            </a:endParaRPr>
          </a:p>
        </p:txBody>
      </p:sp>
      <p:sp>
        <p:nvSpPr>
          <p:cNvPr id="408" name="Google Shape;408;p66"/>
          <p:cNvSpPr/>
          <p:nvPr/>
        </p:nvSpPr>
        <p:spPr bwMode="auto">
          <a:xfrm>
            <a:off x="432611" y="2437632"/>
            <a:ext cx="518400" cy="392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Autofit/>
          </a:bodyPr>
          <a:lstStyle/>
          <a:p>
            <a:pPr marL="0" marR="0" lvl="0" indent="0" algn="l"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ru" sz="2100" b="1">
                <a:solidFill>
                  <a:srgbClr val="2A3E5C"/>
                </a:solidFill>
                <a:latin typeface="Montserrat"/>
                <a:ea typeface="Montserrat"/>
                <a:cs typeface="Montserrat"/>
              </a:rPr>
              <a:t>01</a:t>
            </a:r>
            <a:endParaRPr sz="2100" b="1">
              <a:solidFill>
                <a:srgbClr val="2A3E5C"/>
              </a:solidFill>
              <a:latin typeface="Montserrat"/>
              <a:ea typeface="Montserrat"/>
              <a:cs typeface="Montserrat"/>
            </a:endParaRPr>
          </a:p>
        </p:txBody>
      </p:sp>
      <p:sp>
        <p:nvSpPr>
          <p:cNvPr id="409" name="Google Shape;409;p66"/>
          <p:cNvSpPr/>
          <p:nvPr/>
        </p:nvSpPr>
        <p:spPr bwMode="auto">
          <a:xfrm>
            <a:off x="432611" y="3543826"/>
            <a:ext cx="518400" cy="392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Autofit/>
          </a:bodyPr>
          <a:lstStyle/>
          <a:p>
            <a:pPr marL="0" marR="0" lvl="0" indent="0" algn="l"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ru" sz="2100" b="1">
                <a:solidFill>
                  <a:srgbClr val="2A3E5C"/>
                </a:solidFill>
                <a:latin typeface="Montserrat"/>
                <a:ea typeface="Montserrat"/>
                <a:cs typeface="Montserrat"/>
              </a:rPr>
              <a:t>02</a:t>
            </a:r>
            <a:endParaRPr sz="2100" b="1">
              <a:solidFill>
                <a:srgbClr val="2A3E5C"/>
              </a:solidFill>
              <a:latin typeface="Montserrat"/>
              <a:ea typeface="Montserrat"/>
              <a:cs typeface="Montserrat"/>
            </a:endParaRPr>
          </a:p>
        </p:txBody>
      </p:sp>
      <p:pic>
        <p:nvPicPr>
          <p:cNvPr id="1974734997" name=""/>
          <p:cNvPicPr>
            <a:picLocks noChangeAspect="1"/>
          </p:cNvPicPr>
          <p:nvPr/>
        </p:nvPicPr>
        <p:blipFill>
          <a:blip r:embed="rId3"/>
          <a:stretch/>
        </p:blipFill>
        <p:spPr bwMode="auto">
          <a:xfrm flipH="0" flipV="0">
            <a:off x="5606920" y="351450"/>
            <a:ext cx="3299478" cy="2199652"/>
          </a:xfrm>
          <a:prstGeom prst="rect">
            <a:avLst/>
          </a:prstGeom>
        </p:spPr>
      </p:pic>
      <p:pic>
        <p:nvPicPr>
          <p:cNvPr id="1640340055" name=""/>
          <p:cNvPicPr>
            <a:picLocks noChangeAspect="1"/>
          </p:cNvPicPr>
          <p:nvPr/>
        </p:nvPicPr>
        <p:blipFill>
          <a:blip r:embed="rId4"/>
          <a:srcRect l="2582" t="20346" r="6459" b="1096"/>
          <a:stretch/>
        </p:blipFill>
        <p:spPr bwMode="auto">
          <a:xfrm flipH="0" flipV="0">
            <a:off x="5606920" y="2708430"/>
            <a:ext cx="3299478" cy="2063333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showMasterPhAnim="0" show="1">
  <p:cSld name="">
    <p:bg>
      <p:bgPr shadeToTitle="0">
        <a:solidFill>
          <a:srgbClr val="595959"/>
        </a:solidFill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14" name="Google Shape;414;p67"/>
          <p:cNvSpPr txBox="1"/>
          <p:nvPr/>
        </p:nvSpPr>
        <p:spPr bwMode="auto">
          <a:xfrm>
            <a:off x="1957584" y="2075460"/>
            <a:ext cx="5228700" cy="230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Autofit/>
          </a:bodyPr>
          <a:lstStyle/>
          <a:p>
            <a:pPr marL="0" marR="0" lvl="0" indent="0" algn="ctr">
              <a:spcBef>
                <a:spcPts val="0"/>
              </a:spcBef>
              <a:spcAft>
                <a:spcPts val="0"/>
              </a:spcAft>
              <a:buNone/>
              <a:defRPr/>
            </a:pPr>
            <a:endParaRPr sz="1100"/>
          </a:p>
        </p:txBody>
      </p:sp>
      <p:sp>
        <p:nvSpPr>
          <p:cNvPr id="415" name="Google Shape;415;p67"/>
          <p:cNvSpPr txBox="1"/>
          <p:nvPr/>
        </p:nvSpPr>
        <p:spPr bwMode="auto">
          <a:xfrm flipH="0" flipV="0">
            <a:off x="616250" y="2075459"/>
            <a:ext cx="7455299" cy="49627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4" tIns="68574" rIns="68574" bIns="68574" anchor="ctr" anchorCtr="0">
            <a:noAutofit/>
          </a:bodyPr>
          <a:lstStyle/>
          <a:p>
            <a:pPr marL="0" lvl="0" indent="0" algn="ctr"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ru" sz="3000" b="1">
                <a:solidFill>
                  <a:schemeClr val="lt1"/>
                </a:solidFill>
                <a:latin typeface="Montserrat"/>
                <a:ea typeface="Montserrat"/>
                <a:cs typeface="Montserrat"/>
              </a:rPr>
              <a:t>Заключение: Формирование современной идентичности</a:t>
            </a:r>
            <a:br>
              <a:rPr lang="ru" sz="3000" b="1">
                <a:solidFill>
                  <a:schemeClr val="lt1"/>
                </a:solidFill>
                <a:latin typeface="Montserrat"/>
                <a:ea typeface="Montserrat"/>
                <a:cs typeface="Montserrat"/>
              </a:rPr>
            </a:br>
            <a:br>
              <a:rPr lang="ru" sz="3000" b="1">
                <a:solidFill>
                  <a:schemeClr val="lt1"/>
                </a:solidFill>
                <a:latin typeface="Montserrat"/>
                <a:ea typeface="Montserrat"/>
                <a:cs typeface="Montserrat"/>
              </a:rPr>
            </a:br>
            <a:r>
              <a:rPr lang="ru" sz="1500">
                <a:solidFill>
                  <a:schemeClr val="lt1"/>
                </a:solidFill>
                <a:latin typeface="Montserrat"/>
                <a:ea typeface="Montserrat"/>
                <a:cs typeface="Montserrat"/>
              </a:rPr>
              <a:t>Н</a:t>
            </a:r>
            <a:r>
              <a:rPr lang="ru" sz="1600">
                <a:solidFill>
                  <a:schemeClr val="lt1"/>
                </a:solidFill>
                <a:latin typeface="Montserrat"/>
                <a:ea typeface="Montserrat"/>
                <a:cs typeface="Montserrat"/>
              </a:rPr>
              <a:t>а пути к воспитанию патриотов 21 века необходимо акцентировать внимание на образовательные инициативы и поддержание культурных традиций.</a:t>
            </a:r>
            <a:endParaRPr sz="1600">
              <a:solidFill>
                <a:schemeClr val="lt1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theme/_rels/theme1.xml.rels><?xml version="1.0" encoding="UTF-8" standalone="yes"?><Relationships xmlns="http://schemas.openxmlformats.org/package/2006/relationships"></Relationships>
</file>

<file path=ppt/theme/_rels/theme2.xml.rels><?xml version="1.0" encoding="UTF-8" standalone="yes"?><Relationships xmlns="http://schemas.openxmlformats.org/package/2006/relationships"></Relationships>
</file>

<file path=ppt/theme/_rels/theme3.xml.rels><?xml version="1.0" encoding="UTF-8" standalone="yes"?><Relationships xmlns="http://schemas.openxmlformats.org/package/2006/relationships"></Relationships>
</file>

<file path=ppt/theme/theme1.xml><?xml version="1.0" encoding="utf-8"?>
<a:theme xmlns:a="http://schemas.openxmlformats.org/drawingml/2006/main" xmlns:r="http://schemas.openxmlformats.org/officeDocument/2006/relationships" xmlns:p="http://schemas.openxmlformats.org/presentationml/2006/main" name="Default Theme">
  <a:themeElements>
    <a:clrScheme name="Office Them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Arial"/>
        <a:cs typeface="Arial"/>
      </a:majorFont>
      <a:minorFont>
        <a:latin typeface="Arial"/>
        <a:ea typeface="Arial"/>
        <a:cs typeface="Arial"/>
      </a:minorFont>
    </a:fontScheme>
    <a:fmtScheme name="Office">
      <a:fillStyleLst>
        <a:solidFill>
          <a:schemeClr val="phClr"/>
        </a:solidFill>
        <a:gradFill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/>
        </a:gradFill>
        <a:gradFill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/>
        </a:gradFill>
      </a:bgFillStyleLst>
    </a:fmtScheme>
  </a:themeElements>
  <a:objectDefaults/>
</a:theme>
</file>

<file path=ppt/theme/theme2.xml><?xml version="1.0" encoding="utf-8"?>
<a:theme xmlns:a="http://schemas.openxmlformats.org/drawingml/2006/main" xmlns:r="http://schemas.openxmlformats.org/officeDocument/2006/relationships" xmlns:p="http://schemas.openxmlformats.org/presentationml/2006/main" name="Default Theme">
  <a:themeElements>
    <a:clrScheme name="Office Them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Arial"/>
        <a:cs typeface="Arial"/>
      </a:majorFont>
      <a:minorFont>
        <a:latin typeface="Arial"/>
        <a:ea typeface="Arial"/>
        <a:cs typeface="Arial"/>
      </a:minorFont>
    </a:fontScheme>
    <a:fmtScheme name="Office">
      <a:fillStyleLst>
        <a:solidFill>
          <a:schemeClr val="phClr"/>
        </a:solidFill>
        <a:gradFill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/>
        </a:gradFill>
        <a:gradFill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/>
        </a:gradFill>
      </a:bgFillStyleLst>
    </a:fmtScheme>
  </a:themeElements>
  <a:objectDefaults/>
</a:theme>
</file>

<file path=ppt/theme/theme3.xml><?xml version="1.0" encoding="utf-8"?>
<a:theme xmlns:a="http://schemas.openxmlformats.org/drawingml/2006/main" xmlns:r="http://schemas.openxmlformats.org/officeDocument/2006/relationships" xmlns:p="http://schemas.openxmlformats.org/presentationml/2006/main" name="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Arial"/>
        <a:cs typeface="Arial"/>
      </a:majorFont>
      <a:minorFont>
        <a:latin typeface="Arial"/>
        <a:ea typeface="Arial"/>
        <a:cs typeface="Arial"/>
      </a:minorFont>
    </a:fontScheme>
    <a:fmtScheme name="Office">
      <a:fillStyleLst>
        <a:solidFill>
          <a:schemeClr val="phClr"/>
        </a:solidFill>
        <a:gradFill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/>
        </a:gradFill>
        <a:gradFill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/>
        </a:gradFill>
      </a:bgFillStyleLst>
    </a:fmtScheme>
  </a:themeElements>
  <a:objectDefaults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0</Words>
  <Application>ONLYOFFICE/8.0.1.31</Application>
  <DocSecurity>0</DocSecurity>
  <PresentationFormat>On-screen Show (4:3)</PresentationFormat>
  <Paragraphs>0</Paragraphs>
  <Slides>15</Slides>
  <Notes>15</Notes>
  <HiddenSlides>0</HiddenSlides>
  <MMClips>2</MMClips>
  <ScaleCrop>0</ScaleCrop>
  <HeadingPairs>
    <vt:vector size="4" baseType="variant">
      <vt:variant>
        <vt:lpstr>Theme</vt:lpstr>
      </vt:variant>
      <vt:variant>
        <vt:i4>2</vt:i4>
      </vt:variant>
      <vt:variant>
        <vt:lpstr>Slide Titles</vt:lpstr>
      </vt:variant>
      <vt:variant>
        <vt:i4>15</vt:i4>
      </vt:variant>
    </vt:vector>
  </HeadingPairs>
  <TitlesOfParts>
    <vt:vector size="17" baseType="lpstr">
      <vt:lpstr>Theme 1</vt:lpstr>
      <vt:lpstr>Theme 2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</vt:vector>
  </TitlesOfParts>
  <Manager/>
  <Company/>
  <LinksUpToDate>0</LinksUpToDate>
  <SharedDoc>0</SharedDoc>
  <HyperlinkBase/>
  <HyperlinksChanged>0</HyperlinksChanged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/>
  <dc:identifier/>
  <dc:language/>
  <cp:lastModifiedBy/>
  <cp:revision>1</cp:revision>
  <dcterms:modified xsi:type="dcterms:W3CDTF">2024-10-25T17:14:27Z</dcterms:modified>
  <cp:category/>
  <cp:contentStatus/>
  <cp:version/>
</cp:coreProperties>
</file>