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6" r:id="rId6"/>
    <p:sldId id="268" r:id="rId7"/>
    <p:sldId id="270" r:id="rId8"/>
    <p:sldId id="272" r:id="rId9"/>
    <p:sldId id="273" r:id="rId10"/>
    <p:sldId id="274" r:id="rId11"/>
    <p:sldId id="278" r:id="rId12"/>
    <p:sldId id="279" r:id="rId13"/>
    <p:sldId id="280" r:id="rId14"/>
    <p:sldId id="281" r:id="rId15"/>
    <p:sldId id="283" r:id="rId16"/>
    <p:sldId id="291" r:id="rId17"/>
    <p:sldId id="290" r:id="rId18"/>
    <p:sldId id="294" r:id="rId19"/>
    <p:sldId id="295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2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02" y="-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038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075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4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97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050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77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554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42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0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99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8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5125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865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140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08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593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F80C4-B3E8-4D2C-965B-D8CD440C5D16}" type="datetimeFigureOut">
              <a:rPr lang="ru-RU" smtClean="0"/>
              <a:t>13.05.2022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C961A-1301-4615-BAEC-98BE197C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8557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4017" y="1366377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Ставропольского края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ГБПОУ «невинномысский энергетический техникум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</a:t>
            </a:r>
            <a:r>
              <a:rPr lang="en-US" sz="3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3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,,</a:t>
            </a:r>
            <a:r>
              <a:rPr lang="ru-RU" sz="67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 энергетики</a:t>
            </a:r>
            <a:r>
              <a:rPr lang="en-US" sz="67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0078" y="3680119"/>
            <a:ext cx="9144000" cy="1655762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400" cap="none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Шарова</a:t>
            </a:r>
            <a: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Анна Вячеславовна,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методист научно-методического сектора</a:t>
            </a:r>
            <a:endParaRPr lang="en-US" sz="2400" cap="none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400242" y="5898610"/>
            <a:ext cx="3211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74857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 в древности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7988" y="1359470"/>
            <a:ext cx="9905999" cy="506571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Современную жизнь невозможно представить без электричества и тепла. Материальный комфорт, который окружает нас сегодня, как и дальнейшее развитие человеческой мысли накрепко связаны с изобретением электричества и использованием энергии.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 времен люди нуждались в силе, точнее в двигателях, которые давали бы им силу большую человеческой, для того, чтобы строить дома, заниматься земледелием, осваивать новые территории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явления, которые сегодня называют электрическими, были замечены в древнем Китае, Индии, а позднее в древней Греции. Древнегреческий философ Фалес Милетский в VI веке до нашей эры отмечал способность янтаря, натертого мехом или шерстью, притягивать обрывки бумаги, пушинки и другие легкие тела. От греческого названия янтаря – «электрон» – это явление стали называть электризацией.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6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599" y="183621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 в древности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383" y="1582262"/>
            <a:ext cx="6779942" cy="483963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нам уже будет нетрудно разгадать «тайну» янтаря, натертого шерстью. В самом деле, почему янтарь электризуется? Оказывается, при трении шерсти о янтарь на его поверхности появляется избыток электронов, и возникает отрицательный электрический заряд. Мы как бы «отбираем» электроны у атомов шерсти и переносим их па поверхность янтаря. Электрическое поле, созданное этими электронами, притягивает бумагу. Если вместо янтаря взять стекло, то здесь наблюдается другая картина. Натирая стекло шелком, мы «снимаем» о его поверхности электроны. В результате на стекле оказывается недостаток электронов, и оно заряжается положительно. Впоследствии, чтобы различать эти заряды, их стали условно обозначать знаками, дошедшими до наших дней, минус и плюс.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853" y="1775678"/>
            <a:ext cx="3781899" cy="292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598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28225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 в древности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959" y="1805457"/>
            <a:ext cx="6119370" cy="398574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Описав удивительные свойства янтаря в поэтических легендах, древние греки так и не продолжили его изучение. Следующего прорыва в деле покорения свободной энергии человечеству пришлось ждать много веков. Зато когда он все-таки был совершен, мир в буквальном смысле слова преобразился.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3 тысячелетии до н.э. люди использовали паруса для лодок, но только в VII в. н.э. изобрели ветряную мельницу с крыльями. Началась история ветряных двигателей. Водяные колеса использовали на Ниле,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Эфрате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Янцзы для подъема воды, вращали их рабы. Водяные колеса и ветряные мельницы вплоть до ХVII века являлись основными типами двигателей.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016" y="1934243"/>
            <a:ext cx="4364736" cy="2689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6179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3937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Эпоха открытий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609" y="1497275"/>
            <a:ext cx="7946831" cy="4374337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истории попыток использования пара записаны имена многих ученых и изобретателей. Так Леонардо да Винчи оставил 5000 страниц научных и технических описаний, чертежей, эскизов различных приспособлений.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Джанбаттиста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делла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Порта исследовал образование пара из воды, что было важно для дальнейшего использования пара в паровых машинах, исследовал свойства магнита.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1600 году придворный врач английской королевы Елизаветы Уильям Гилберт изучил все, что было известно древним народам о свойствах янтаря, и сам провел опыты с янтарем и магнитами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целом практических знаний об электричестве за XVI – XVII столетия было накоплено не так уж много, но все открытия были предвестниками по-настоящему больших перемен. Это было время, когда опыты с электричеством ставили не только ученые, но и аптекари, и врачи, и даже монархи.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976" y="440098"/>
            <a:ext cx="2933686" cy="2006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384" b="489"/>
          <a:stretch/>
        </p:blipFill>
        <p:spPr>
          <a:xfrm>
            <a:off x="8666976" y="2569322"/>
            <a:ext cx="2933686" cy="2230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" t="330" r="-310" b="45993"/>
          <a:stretch/>
        </p:blipFill>
        <p:spPr>
          <a:xfrm>
            <a:off x="8666976" y="4922231"/>
            <a:ext cx="2933686" cy="181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3450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2202" y="105562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Эпоха открытий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8533" y="1297407"/>
            <a:ext cx="6161596" cy="497303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опытов французского физика и изобретателя Дени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Папена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создание вакуума в закрытом цилиндре. В середине 1670-х годов в Париже он вместе с голландским физиком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Кристианом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Гюйгенсом работал над машиной, которая вытесняла воздух из цилиндра путём взрыва пороха в нем.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1680 году Дени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Папен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приехал в Англию и создал вариант такого же цилиндра, в котором получил более полный вакуум с помощью кипящей воды, которая конденсировалась в цилиндре. Таким образом, он смог поднять груз, присоединённый к поршню верёвкой, перекинутой через шкив.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работала, как демонстрационная модель, но для повторения процесса весь аппарат должен был быть демонтирован и повторно собран.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Папен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быстро понял, что для автоматизации цикла пар должен быть произведён отдельно в котле. Французский учёный изобрёл паровой котёл с рычажным предохранительным клапаном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786" y="1444559"/>
            <a:ext cx="2088000" cy="1844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786" y="1444559"/>
            <a:ext cx="2160000" cy="181918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573" y="3432179"/>
            <a:ext cx="2844000" cy="283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01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3937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Эпоха открытий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246" y="1330523"/>
            <a:ext cx="7804690" cy="38537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1774 году Уатт Джеймс в результате ряда экспериментов создал уникальную паровую машину. Для обеспечения работы двигателя он применил центробежный регулятор, соединённый с заслонкой на выпускном паропроводе. Уатт детально исследовал работу пара в цилиндре, впервые сконструировав для этой цели индикатор.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1782 году Уатт получил английский патент на паровой двигатель с расширением. Он же ввёл первую единицу мощности — лошадиную силу (позднее его именем была названа другая единица мощности — ватт). Паровая машина Уатта благодаря экономичности получила широкое распространение и сыграла огромную роль в переходе к машинному производству.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464" y="1376570"/>
            <a:ext cx="2268000" cy="288489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824" y="4458756"/>
            <a:ext cx="2947351" cy="217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164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3937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придумал электричество</a:t>
            </a:r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3352" y="1836232"/>
            <a:ext cx="7857621" cy="44077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«электричество» ввел английский естествоиспытатель, лейб-медик королевы Елизаветы Уильям Гилберт. Впервые он употребил это слово в своем трактате «О магните, магнитных телах и о большом магните — Земле» в 1600 году. Ученый объяснял действие магнитного компаса, а также приводил описания некоторых опытов с наэлектризованными телами.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открытие через 121 год дало толчок исследованиям человеческого организма с помощью биоэлектрических токов. Обнаруживались больные органы при исследовании их электрических сигналов. Работа любого органа (сердца, мозга) сопровождается биологическими электрическими сигналами, имеющими для каждого органа свою форму. Если орган не в порядке, сигналы изменяют свою форму, и при сравнении «здоровых» и «больных» сигналов обнаруживаются причины заболевания.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973" y="1873072"/>
            <a:ext cx="3351142" cy="419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9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3937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придумал электричество</a:t>
            </a:r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7733" y="1924698"/>
            <a:ext cx="7578443" cy="35738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Опыты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Гальвани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натолкнули на изобретение нового источника электричества профессора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Тессинского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университета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Алессандро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Вольта. Он дал опытам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Гальвани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лягушкой и разнородными металлами иное объяснение, доказал, что электрические явления, которые наблюдал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Гальвани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объясняются только тем, что определенная пара разнородных металлов, разделенная слоем специальной электропроводящей жидкости, служит источником электрического тока, протекающего по замкнутым проводникам внешней цепи. Эта теория, разработанная Вольтой в 1794 году, позволила создать первый в мире источник электрического тока, который назывался Вольтов столб.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85" y="1802778"/>
            <a:ext cx="3204000" cy="314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23937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придумал электричество</a:t>
            </a:r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291" y="1717955"/>
            <a:ext cx="7140397" cy="35855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представлял собой набор пластин из двух металлов, меди и цинка, разделенных прокладками из войлока, смоченного в соляном растворе или щелочи. Вольта создал прибор, способный за счет химической энергии производить электризацию тел и, следовательно, поддерживать в проводнике движение зарядов, то есть электрический ток. Скромный Вольта назвал свое изобретение в честь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Гальвани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«гальваническим элементом», а электрический ток, получающийся от этого элемента – «гальваническим током».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859" y="1717955"/>
            <a:ext cx="3384000" cy="414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5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894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период использования электричества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887" y="2224124"/>
            <a:ext cx="7732000" cy="42851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истоков освещения с помощью электричества стоял Василий Владимирович Петров, профессор медицинско-хирургической Академии в Петербурге. Исследуя световые явления, вызываемые электрическим током, он в 1802 году сделал свое знаменитое открытие – электрическую дугу, сопровождающуюся появлением яркого свечения и высокой температуры.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и анализ Петровым свойств электрической дуги легли в основу создания электродуговых ламп, ламп накаливания и много другого.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398" y="2224123"/>
            <a:ext cx="3919937" cy="339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881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894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период использования электричества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887" y="2224124"/>
            <a:ext cx="6813122" cy="42851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1875 году Павел Николаевич Яблочков создает электрическую свечу, состоящую из двух угольных стержней, расположенных вертикально и параллельно друг другу, между которыми проложена изоляция из каолина (глины). Чтобы горение было более продолжительным, на одном подсвечнике помещалось четыре свечи, которые горели последовательно.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t="2875" r="34357" b="2566"/>
          <a:stretch/>
        </p:blipFill>
        <p:spPr>
          <a:xfrm>
            <a:off x="7093513" y="2419204"/>
            <a:ext cx="4320000" cy="300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381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894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период использования электричества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887" y="2224124"/>
            <a:ext cx="6815353" cy="42851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свою очередь Александр Николаевич Лодыгин ещё в 1872 году предложил вместо угольных электродов использовать нить накаливания, которая при протекании электрического тока ярко светилась. В 1874 году Лодыгин получил патент на изобретение лампы накаливания с угольным стерженьком и ежегодную Ломоносовскую премию Академии наук. Устройство было запатентовано также в Бельгии, Франции, Великобритании, Австро-Венгрии.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581" y="2408547"/>
            <a:ext cx="4140000" cy="290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364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894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период использования электричества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377" y="2068750"/>
            <a:ext cx="10745786" cy="428512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1876 году Павел Яблочков завершил разработку конструкции электрической свечи, начатой в 1875 г. и 23 марта получил французский патент, содержащий краткое описание свечи в её первоначальных формах и изображение этих форм. «Свеча Яблочкова» оказалась проще, удобнее и дешевле в эксплуатации, чем лампа А. Н. Лодыгина. Под названием «русский свет» свечи Яблочкова использовались позже для уличного освещения во многих городах мира. Так же Яблочков предложил первые практически применявшиеся трансформаторы переменного тока с разомкнутой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магнитной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системой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же в 1876 году в России была сооружена первая электростанция на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Сормовском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машиностроительном заводе, ее прародительница была построена в 1873 году под руководством бельгийско-французского изобретателя З.Т. Грамма для питания системы освещения завода, так называемая блок-станция.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1879 русские электротехники Яблочков, Лодыгин 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Чиколев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совместно с рядом других электротехников и физиков организовали в составе Русского технического общества Особый Электротехнический отдел. Задачей отдела было содействие развитию электротехники.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89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428947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период использования электричества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9097" y="1987761"/>
            <a:ext cx="7560087" cy="447775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Уже в апреле 1879 года впервые в России электрическими фонарями освещен мост – мост Александра II (ныне Литейный мост) в Санкт-Петербурге. При содействии Отдела на Литейном мосту введена первая в России установка наружного электрического освещения (дуговыми лампами Яблочкова в светильниках, изготовленных по проекту архитектора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Кавоса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положившая начало созданию местных систем освещения дуговыми лампами некоторых общественных зданий Петербурга, Москвы и других больших городов. Электрическое освещение моста устроенное В.Н.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Чиколевым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горело 12 свечей Яблочкова вместо 112 газовых рожков, функционировало всего 227 дней.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611" y="2137388"/>
            <a:ext cx="3096000" cy="418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3454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6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ГОЭЛРО</a:t>
            </a:r>
            <a:endParaRPr lang="ru-RU" sz="6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264" y="1686957"/>
            <a:ext cx="6208560" cy="40676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создавались электростанции в конце XIX и начале XX веков, однако, бурный рост электроэнергетики и теплоэнергетики в 20-е годы XX столетия после принятия по предложению В.И. Ленина плана ГОЭЛРО (Государственной электрификации России).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 1920 года VIII Всероссийский съезд Советов рассмотрел и утвердил Государственный план электрификации России – ГОЭЛРО, подготовленный комиссией, под председательством Г.М.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Кржижановского.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ГОЭЛРО должен был быть реализован в течении десяти-пятнадцати лет, а его результатом должно было стать создание «крупного индустриального хозяйства страны». Для экономического развития страны это решение имело огромное значение. Недаром свой профессиональный праздник российские энергетики отмечают именно 22 декабря.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009" y="1724090"/>
            <a:ext cx="4688967" cy="2594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617" y="4430842"/>
            <a:ext cx="3708000" cy="2257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774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6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ГОЭЛРО</a:t>
            </a:r>
            <a:endParaRPr lang="ru-RU" sz="6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9980" y="1515229"/>
            <a:ext cx="6230862" cy="41583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плане много уделялось проблеме использования местных энергетических ресурсов (торфа, воды рек, местного угля и др.) для производства электрической энергии.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октября 1922 года состоялся официальный пуск станции «Уткина заводь» - первой торфяной электростанции в Петрограде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1925 году запустили Шатурскую электростанцию на торфе, в тот же год на Каширской электростанции начали освоение новой технологии сжигания подмосковного угля в виде пыли.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3" t="44745" r="23443" b="9593"/>
          <a:stretch/>
        </p:blipFill>
        <p:spPr>
          <a:xfrm>
            <a:off x="7217664" y="1515229"/>
            <a:ext cx="3877056" cy="2413064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64" y="4143603"/>
            <a:ext cx="3877056" cy="2113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32048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6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ГОЭЛРО</a:t>
            </a:r>
            <a:endParaRPr lang="ru-RU" sz="6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6168" y="1906859"/>
            <a:ext cx="6878964" cy="41583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Днем начала теплофикации в России можно считать 25 ноября 1924 года – тогда заработал первый теплопровод от ГЭС-3, предназначенный для общего пользования в доме номер девяносто шесть на набережной реки Фонтанки. Электростанция № 3, которую переоборудовали для комбинированной выработки тепловой и электрической энергии, является первой в России теплоэлектроцентралью, а Ленинград – пионером теплофикации. Централизованное снабжение горячей водой жилого дома функционировало без сбоев, и через год ГЭС-3 стало снабжать горячей водой бывшую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Обуховскую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больницу и бани, находящиеся в Казачьем переулке. В ноябре 1928 года к тепловым сетям государственной электростанции № 3 подключили здание бывших Павловских казарм, располагавшихся на Марсовом поле.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5" b="8443"/>
          <a:stretch/>
        </p:blipFill>
        <p:spPr>
          <a:xfrm>
            <a:off x="7605132" y="1906859"/>
            <a:ext cx="4586868" cy="360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24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6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ГОЭЛРО</a:t>
            </a:r>
            <a:endParaRPr lang="ru-RU" sz="6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2316" y="1612764"/>
            <a:ext cx="5349915" cy="41583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1926 году была пущена в эксплуатацию мощная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Волховская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ГЭС, энергия которой по линии электропередачи напряжением 110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протяженностью 130 км поступала в Ленинград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Волховстрой стал первой школой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советского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гидроэнергостроительства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впервые решались сложные инженерные и технические проблемы проектирования и строительства плотины, здания станции, линии электропередачи, электроподстанций, а также монтажа и наладки оборудования. Численность работающих доходила до 15 тысяч человек.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электростанции начиналось в трудные годы для еще молодой Советской республики. Поэтому часть необходимого оборудования приходилось закупать за границей.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743" y="1710300"/>
            <a:ext cx="4392000" cy="27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594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6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ГОЭЛРО</a:t>
            </a:r>
            <a:endParaRPr lang="ru-RU" sz="6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98" y="2040525"/>
            <a:ext cx="11315818" cy="41583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Даже эмигрантская газета «Накануне» досадливо признавала: «В России имеется три чуда: Красная Армия, Сельскохозяйственная выставка и Волховстрой». Четыре других генератора, высоковольтные трансформаторы, выключатели, электрооборудование для собственных нужд поставила шведская фирма «ASEA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технического характера решались с широким привлечением ленинградских организаций: гидравлических лабораторий Ленинградского политехнического института, Института путей сообщений, Электротехнического института и др. По вопросам гидротехнических и строительных работ, а также по электротехническим вопросам, по которым не имелось достаточного отечественного опыта, обращались к иностранным специалистам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3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Атомная энергетика </a:t>
            </a:r>
            <a:r>
              <a:rPr lang="en-US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182" y="2020825"/>
            <a:ext cx="6861130" cy="32174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декабря 1951 года, ядерный реактор впервые в истории произвел пригодное для использования количество электроэнергии — в нынешней Национальной Лаборатории INEEL Департамента энергии США. Реактор выработал достаточную мощность, чтобы зажечь простую цепочку из четырех 100-ваттных лампочек. После второго эксперимента, проведенного на следующий день, 16 участвовавших в нем учёных и инженеров «увековечили» свое историческое достижение, написав мелом свои имена на бетонной стене генератора.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7" t="58861" r="6423" b="6179"/>
          <a:stretch/>
        </p:blipFill>
        <p:spPr>
          <a:xfrm>
            <a:off x="7274312" y="2152188"/>
            <a:ext cx="4572000" cy="295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6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32829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Атомная энергетика </a:t>
            </a:r>
            <a:r>
              <a:rPr lang="en-US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836" y="1916607"/>
            <a:ext cx="6519754" cy="35819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Советские ученые приступили к разработке первых проектов мирного использования атомной энергии ещё во второй половине 1940-х годов. А 27 июня 1954 года в городе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Обниск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запущена первая атомная электростанция.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Пуск первой АЭС ознаменовал открытие нового направления в энергетике, получившего признание на 1-й Международной научно-технической конференции по мирному использованию атомной энергии (август 1955, Женева). К концу ХХ века в мире насчитывалось уже более 400 атомных электростанций.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590" y="2050720"/>
            <a:ext cx="4500000" cy="335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20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105274"/>
            <a:ext cx="9905998" cy="1478570"/>
          </a:xfrm>
        </p:spPr>
        <p:txBody>
          <a:bodyPr>
            <a:no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энергетика. Конец XX 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3263" y="1559460"/>
            <a:ext cx="10493105" cy="43147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Конец XX века ознаменован различными событиями, связанными как с высокими темпами строительства новых станции, началом развития возобновляемых источников энергии,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 появлением первых проблем от сформировавшейся огромной мировой энергосистемы и попытками их решить.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современное сообщество всё больше зависит от электроэнергии, аварии на электросетях наносят ощутимые убытки предприятиям, населению и правительствам. Во время аварии выключаются осветительные приборы, не работают лифты, светофоры, метро. На жизненно важных объектах (больницы, военные объекты и т. д.) для функционирования жизнедеятельности во время аварий в энергосистемах используются автономные источники питания: аккумуляторы, генераторы. Статистика показывает значительное увеличение аварий в 90-е гг. XX — начале XXI вв.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41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105274"/>
            <a:ext cx="9905998" cy="1478570"/>
          </a:xfrm>
        </p:spPr>
        <p:txBody>
          <a:bodyPr>
            <a:no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энергетика. Конец XX 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9839" y="1892992"/>
            <a:ext cx="5945489" cy="43147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 годы продолжалось развитие альтернативной энергетики. В сентябре 1985 года состоялось пробное включение генератора первой солнечной электростанции СССР в сеть. Проект первой в СССР Крымской СЭС был создан в начале 80-х в рижском отделении института «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Атомтеплоэлектропроект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при участии тринадцати других проектно-конструкторских организаций Министерства энергетики и электрификации СССР. Полностью станция вступила в строй в 1986 году.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609" y="1868608"/>
            <a:ext cx="4428000" cy="335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5344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105274"/>
            <a:ext cx="9905998" cy="1478570"/>
          </a:xfrm>
        </p:spPr>
        <p:txBody>
          <a:bodyPr>
            <a:no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энергетика. Конец XX 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6415" y="1894740"/>
            <a:ext cx="6018641" cy="33583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1992 году началось строительство крупнейшей в мире ГЭС «Три ущелья» в Китае на реке Янцзы. Мощность станции — 22,5 ГВт. Напорные сооружения ГЭС образуют крупное водохранилище площадью 1 045 км², полезной ёмкостью 22 км³. При создании водохранилища было затоплено 27 820 га обрабатываемых земель, было переселено около 1,2 млн человек. Под воду ушли города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Ваньсянь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Ушань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Полное завершение строительства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ввод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официальную эксплуатацию состоялся 4 июля 2012 года.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232" y="1894740"/>
            <a:ext cx="4392000" cy="334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3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808" y="105274"/>
            <a:ext cx="9905998" cy="1478570"/>
          </a:xfrm>
        </p:spPr>
        <p:txBody>
          <a:bodyPr>
            <a:no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энергетика. Конец XX века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638" y="1572099"/>
            <a:ext cx="10425578" cy="43147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энергетики неотделимо от проблем, связанных с загрязнением окружающей среды. В Киото (Япония) в декабре 1997 года в дополнение к Рамочной конвенции ООН об изменении климата был принят Киотский протокол. Он обязывает развитые страны и страны с переходной экономикой сократить или стабилизировать выбросы парниковых газов в 2008 – 2012 годах по сравнению с 1990 годом. Период подписания протокола открылся 16 марта 1998 года и завершился 15 марта 1999 года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состоянию на 26 марта 2009 Протокол был ратифицирован 181 страной мира (на эти страны совокупно приходится более чем 61 % общемировых выбросов). Заметным исключением из этого списка являются США. Первый период осуществления протокола начался 1 января 2008 года и продлится пять лет до 31 декабря 2012 года, после чего, как ожидается, на смену ему придёт новое соглашение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Киотский протокол стал первым глобальным соглашением об охране окружающей среды, основанным на рыночном механизме регулирования — механизме международной торговли квотами на выбросы парниковых газов.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98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16204"/>
            <a:ext cx="11887200" cy="3679903"/>
          </a:xfrm>
        </p:spPr>
        <p:txBody>
          <a:bodyPr>
            <a:normAutofit/>
          </a:bodyPr>
          <a:lstStyle/>
          <a:p>
            <a:pPr algn="ctr"/>
            <a:r>
              <a:rPr lang="ru-RU" sz="5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7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381</TotalTime>
  <Words>2065</Words>
  <Application>Microsoft Office PowerPoint</Application>
  <PresentationFormat>Произвольный</PresentationFormat>
  <Paragraphs>67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Контур</vt:lpstr>
      <vt:lpstr>Министерство образования Ставропольского края ГБПОУ «невинномысский энергетический техникум   Презентация на тему: ,,История  энергетики”   </vt:lpstr>
      <vt:lpstr>Энергия в древности</vt:lpstr>
      <vt:lpstr>Энергия в древности</vt:lpstr>
      <vt:lpstr>Энергия в древности</vt:lpstr>
      <vt:lpstr>Эпоха открытий</vt:lpstr>
      <vt:lpstr>Эпоха открытий</vt:lpstr>
      <vt:lpstr>Эпоха открытий</vt:lpstr>
      <vt:lpstr>Кто придумал электричество?</vt:lpstr>
      <vt:lpstr>Кто придумал электричество?</vt:lpstr>
      <vt:lpstr>Кто придумал электричество?</vt:lpstr>
      <vt:lpstr>Начальный период использования электричества</vt:lpstr>
      <vt:lpstr>Начальный период использования электричества</vt:lpstr>
      <vt:lpstr>Начальный период использования электричества</vt:lpstr>
      <vt:lpstr>Начальный период использования электричества</vt:lpstr>
      <vt:lpstr>Начальный период использования электричества</vt:lpstr>
      <vt:lpstr>План ГОЭЛРО</vt:lpstr>
      <vt:lpstr>План ГОЭЛРО</vt:lpstr>
      <vt:lpstr>План ГОЭЛРО</vt:lpstr>
      <vt:lpstr>План ГОЭЛРО</vt:lpstr>
      <vt:lpstr>План ГОЭЛРО</vt:lpstr>
      <vt:lpstr>Атомная энергетика XX века</vt:lpstr>
      <vt:lpstr>Атомная энергетика XX века</vt:lpstr>
      <vt:lpstr>Современная энергетика. Конец XX века</vt:lpstr>
      <vt:lpstr>Современная энергетика. Конец XX века</vt:lpstr>
      <vt:lpstr>Современная энергетика. Конец XX века</vt:lpstr>
      <vt:lpstr>Современная энергетика. Конец XX века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энергетики</dc:title>
  <dc:creator>Admin</dc:creator>
  <cp:lastModifiedBy>Сотрудник НЭТ</cp:lastModifiedBy>
  <cp:revision>45</cp:revision>
  <dcterms:created xsi:type="dcterms:W3CDTF">2022-03-27T13:23:51Z</dcterms:created>
  <dcterms:modified xsi:type="dcterms:W3CDTF">2022-05-13T11:08:37Z</dcterms:modified>
</cp:coreProperties>
</file>