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4" r:id="rId9"/>
    <p:sldId id="266" r:id="rId10"/>
    <p:sldId id="265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72A44A-8A74-4396-ACCD-5CA588DDFA55}" type="doc">
      <dgm:prSet loTypeId="urn:microsoft.com/office/officeart/2005/8/layout/bList2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CFA9ADD5-952D-43F9-91B1-598883B66983}">
      <dgm:prSet phldrT="[Текст]"/>
      <dgm:spPr/>
      <dgm:t>
        <a:bodyPr/>
        <a:lstStyle/>
        <a:p>
          <a:r>
            <a:rPr lang="ru-RU" dirty="0" smtClean="0"/>
            <a:t>Внутренние источники</a:t>
          </a:r>
          <a:endParaRPr lang="ru-RU" dirty="0"/>
        </a:p>
      </dgm:t>
    </dgm:pt>
    <dgm:pt modelId="{D1AC07BC-3676-48F9-997C-0D465388B658}" type="parTrans" cxnId="{D0F75E55-7752-4DBC-8159-D5844DCE6738}">
      <dgm:prSet/>
      <dgm:spPr/>
      <dgm:t>
        <a:bodyPr/>
        <a:lstStyle/>
        <a:p>
          <a:endParaRPr lang="ru-RU"/>
        </a:p>
      </dgm:t>
    </dgm:pt>
    <dgm:pt modelId="{22F69897-B249-4383-B35A-F3B9852E6F7B}" type="sibTrans" cxnId="{D0F75E55-7752-4DBC-8159-D5844DCE6738}">
      <dgm:prSet/>
      <dgm:spPr/>
      <dgm:t>
        <a:bodyPr/>
        <a:lstStyle/>
        <a:p>
          <a:endParaRPr lang="ru-RU"/>
        </a:p>
      </dgm:t>
    </dgm:pt>
    <dgm:pt modelId="{814719C3-2260-4056-88DE-AB7B836EF899}">
      <dgm:prSet phldrT="[Текст]"/>
      <dgm:spPr/>
      <dgm:t>
        <a:bodyPr/>
        <a:lstStyle/>
        <a:p>
          <a:r>
            <a:rPr lang="ru-RU" dirty="0" smtClean="0"/>
            <a:t>Прибыль фирмы </a:t>
          </a:r>
          <a:endParaRPr lang="ru-RU" dirty="0"/>
        </a:p>
      </dgm:t>
    </dgm:pt>
    <dgm:pt modelId="{C398C4F8-DBBE-40DA-9442-81B5E411CB99}" type="parTrans" cxnId="{E112165D-0B26-4898-B990-27CB6FAD0C9A}">
      <dgm:prSet/>
      <dgm:spPr/>
      <dgm:t>
        <a:bodyPr/>
        <a:lstStyle/>
        <a:p>
          <a:endParaRPr lang="ru-RU"/>
        </a:p>
      </dgm:t>
    </dgm:pt>
    <dgm:pt modelId="{F9EF7E42-03D0-4E63-9F34-BC5C404BF10C}" type="sibTrans" cxnId="{E112165D-0B26-4898-B990-27CB6FAD0C9A}">
      <dgm:prSet/>
      <dgm:spPr/>
      <dgm:t>
        <a:bodyPr/>
        <a:lstStyle/>
        <a:p>
          <a:endParaRPr lang="ru-RU"/>
        </a:p>
      </dgm:t>
    </dgm:pt>
    <dgm:pt modelId="{6BFE8466-07F2-41E8-B0C5-ED6E7B33A5E7}">
      <dgm:prSet phldrT="[Текст]"/>
      <dgm:spPr/>
      <dgm:t>
        <a:bodyPr/>
        <a:lstStyle/>
        <a:p>
          <a:r>
            <a:rPr lang="ru-RU" dirty="0" smtClean="0"/>
            <a:t>Амортизационный фонд фирмы </a:t>
          </a:r>
          <a:endParaRPr lang="ru-RU" dirty="0"/>
        </a:p>
      </dgm:t>
    </dgm:pt>
    <dgm:pt modelId="{4F439A01-979F-49AB-A8CD-792FD7F04F5C}" type="parTrans" cxnId="{32C1BD53-8AE8-4CD3-A306-01746F2E336A}">
      <dgm:prSet/>
      <dgm:spPr/>
      <dgm:t>
        <a:bodyPr/>
        <a:lstStyle/>
        <a:p>
          <a:endParaRPr lang="ru-RU"/>
        </a:p>
      </dgm:t>
    </dgm:pt>
    <dgm:pt modelId="{9FBCF071-F9AC-4350-8E6C-14E02C936629}" type="sibTrans" cxnId="{32C1BD53-8AE8-4CD3-A306-01746F2E336A}">
      <dgm:prSet/>
      <dgm:spPr/>
      <dgm:t>
        <a:bodyPr/>
        <a:lstStyle/>
        <a:p>
          <a:endParaRPr lang="ru-RU"/>
        </a:p>
      </dgm:t>
    </dgm:pt>
    <dgm:pt modelId="{1119F690-517F-44FC-A73B-C55111013568}">
      <dgm:prSet phldrT="[Текст]"/>
      <dgm:spPr/>
      <dgm:t>
        <a:bodyPr/>
        <a:lstStyle/>
        <a:p>
          <a:r>
            <a:rPr lang="ru-RU" dirty="0" smtClean="0"/>
            <a:t>Внешние источники</a:t>
          </a:r>
          <a:endParaRPr lang="ru-RU" dirty="0"/>
        </a:p>
      </dgm:t>
    </dgm:pt>
    <dgm:pt modelId="{FEEF42CF-36FF-4088-BE2E-51FA2DD9F814}" type="parTrans" cxnId="{A8FB8AC9-7686-4E99-BCBA-752B3A703DD7}">
      <dgm:prSet/>
      <dgm:spPr/>
      <dgm:t>
        <a:bodyPr/>
        <a:lstStyle/>
        <a:p>
          <a:endParaRPr lang="ru-RU"/>
        </a:p>
      </dgm:t>
    </dgm:pt>
    <dgm:pt modelId="{A8695356-FE2F-4FA9-808F-2BBB6046BEF0}" type="sibTrans" cxnId="{A8FB8AC9-7686-4E99-BCBA-752B3A703DD7}">
      <dgm:prSet/>
      <dgm:spPr/>
      <dgm:t>
        <a:bodyPr/>
        <a:lstStyle/>
        <a:p>
          <a:endParaRPr lang="ru-RU"/>
        </a:p>
      </dgm:t>
    </dgm:pt>
    <dgm:pt modelId="{164546DB-E925-44AE-A5B0-636F13479A88}">
      <dgm:prSet phldrT="[Текст]"/>
      <dgm:spPr/>
      <dgm:t>
        <a:bodyPr/>
        <a:lstStyle/>
        <a:p>
          <a:r>
            <a:rPr lang="ru-RU" dirty="0" smtClean="0"/>
            <a:t>Кредиты </a:t>
          </a:r>
          <a:endParaRPr lang="ru-RU" dirty="0"/>
        </a:p>
      </dgm:t>
    </dgm:pt>
    <dgm:pt modelId="{54E99714-FC65-4D9D-9744-FC0E227B472C}" type="parTrans" cxnId="{B0BF2334-5D1D-4B0F-8327-D078FE803A49}">
      <dgm:prSet/>
      <dgm:spPr/>
      <dgm:t>
        <a:bodyPr/>
        <a:lstStyle/>
        <a:p>
          <a:endParaRPr lang="ru-RU"/>
        </a:p>
      </dgm:t>
    </dgm:pt>
    <dgm:pt modelId="{75956D38-F842-46E2-9D35-B07AAB8E70FE}" type="sibTrans" cxnId="{B0BF2334-5D1D-4B0F-8327-D078FE803A49}">
      <dgm:prSet/>
      <dgm:spPr/>
      <dgm:t>
        <a:bodyPr/>
        <a:lstStyle/>
        <a:p>
          <a:endParaRPr lang="ru-RU"/>
        </a:p>
      </dgm:t>
    </dgm:pt>
    <dgm:pt modelId="{4A998B09-1CAF-43D8-8D06-BE568ACCD188}">
      <dgm:prSet phldrT="[Текст]"/>
      <dgm:spPr/>
      <dgm:t>
        <a:bodyPr/>
        <a:lstStyle/>
        <a:p>
          <a:r>
            <a:rPr lang="ru-RU" dirty="0" smtClean="0"/>
            <a:t>Инвестиции </a:t>
          </a:r>
          <a:endParaRPr lang="ru-RU" dirty="0"/>
        </a:p>
      </dgm:t>
    </dgm:pt>
    <dgm:pt modelId="{DFB90296-30E6-44EB-BA2B-E77332BCC34A}" type="parTrans" cxnId="{5E556092-1E4D-4F41-9B91-8D90ACD4CA1F}">
      <dgm:prSet/>
      <dgm:spPr/>
      <dgm:t>
        <a:bodyPr/>
        <a:lstStyle/>
        <a:p>
          <a:endParaRPr lang="ru-RU"/>
        </a:p>
      </dgm:t>
    </dgm:pt>
    <dgm:pt modelId="{04DDE1E7-217A-4101-8367-C293818C0B08}" type="sibTrans" cxnId="{5E556092-1E4D-4F41-9B91-8D90ACD4CA1F}">
      <dgm:prSet/>
      <dgm:spPr/>
      <dgm:t>
        <a:bodyPr/>
        <a:lstStyle/>
        <a:p>
          <a:endParaRPr lang="ru-RU"/>
        </a:p>
      </dgm:t>
    </dgm:pt>
    <dgm:pt modelId="{C0E21B1B-E31E-4763-8B07-3EF3F9FFE61D}">
      <dgm:prSet phldrT="[Текст]"/>
      <dgm:spPr/>
      <dgm:t>
        <a:bodyPr/>
        <a:lstStyle/>
        <a:p>
          <a:r>
            <a:rPr lang="ru-RU" dirty="0" smtClean="0"/>
            <a:t>Продажа ценных бумаг</a:t>
          </a:r>
          <a:endParaRPr lang="ru-RU" dirty="0"/>
        </a:p>
      </dgm:t>
    </dgm:pt>
    <dgm:pt modelId="{495E7E89-6546-4AF6-949F-B6FFB05F38E0}" type="parTrans" cxnId="{C5BD3532-1C91-4672-93CD-D62907F257FE}">
      <dgm:prSet/>
      <dgm:spPr/>
      <dgm:t>
        <a:bodyPr/>
        <a:lstStyle/>
        <a:p>
          <a:endParaRPr lang="ru-RU"/>
        </a:p>
      </dgm:t>
    </dgm:pt>
    <dgm:pt modelId="{4F454E30-DAD9-48E4-B513-11E8BEDC50CA}" type="sibTrans" cxnId="{C5BD3532-1C91-4672-93CD-D62907F257FE}">
      <dgm:prSet/>
      <dgm:spPr/>
      <dgm:t>
        <a:bodyPr/>
        <a:lstStyle/>
        <a:p>
          <a:endParaRPr lang="ru-RU"/>
        </a:p>
      </dgm:t>
    </dgm:pt>
    <dgm:pt modelId="{6F31349E-F666-4AC8-A1D1-89F71FCAB7B9}">
      <dgm:prSet phldrT="[Текст]"/>
      <dgm:spPr/>
      <dgm:t>
        <a:bodyPr/>
        <a:lstStyle/>
        <a:p>
          <a:r>
            <a:rPr lang="ru-RU" dirty="0" smtClean="0"/>
            <a:t>Государственное финансирование</a:t>
          </a:r>
          <a:endParaRPr lang="ru-RU" dirty="0"/>
        </a:p>
      </dgm:t>
    </dgm:pt>
    <dgm:pt modelId="{A431D3EC-BF08-4E04-83F1-A78A8BDECD7D}" type="parTrans" cxnId="{8474C7E2-C4B1-43CE-B8C7-EDC94BD6B5FA}">
      <dgm:prSet/>
      <dgm:spPr/>
      <dgm:t>
        <a:bodyPr/>
        <a:lstStyle/>
        <a:p>
          <a:endParaRPr lang="ru-RU"/>
        </a:p>
      </dgm:t>
    </dgm:pt>
    <dgm:pt modelId="{FB970F14-DF19-424B-9644-7F911194BB7F}" type="sibTrans" cxnId="{8474C7E2-C4B1-43CE-B8C7-EDC94BD6B5FA}">
      <dgm:prSet/>
      <dgm:spPr/>
      <dgm:t>
        <a:bodyPr/>
        <a:lstStyle/>
        <a:p>
          <a:endParaRPr lang="ru-RU"/>
        </a:p>
      </dgm:t>
    </dgm:pt>
    <dgm:pt modelId="{27E158C7-2073-4627-BE27-8C9D214EBE0E}" type="pres">
      <dgm:prSet presAssocID="{7172A44A-8A74-4396-ACCD-5CA588DDFA55}" presName="diagram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49C56F-3168-4107-8C02-4BB8BEC7A0D9}" type="pres">
      <dgm:prSet presAssocID="{CFA9ADD5-952D-43F9-91B1-598883B66983}" presName="compNode" presStyleCnt="0"/>
      <dgm:spPr/>
    </dgm:pt>
    <dgm:pt modelId="{49517B9C-8CA3-407A-BE10-69653E1DD0AF}" type="pres">
      <dgm:prSet presAssocID="{CFA9ADD5-952D-43F9-91B1-598883B66983}" presName="childRec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D5DEA5-4CED-430B-B1CA-1F30280FA9CC}" type="pres">
      <dgm:prSet presAssocID="{CFA9ADD5-952D-43F9-91B1-598883B66983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1915BC-AB4D-43A2-B682-CCAB36A69B2F}" type="pres">
      <dgm:prSet presAssocID="{CFA9ADD5-952D-43F9-91B1-598883B66983}" presName="parentRect" presStyleLbl="alignNode1" presStyleIdx="0" presStyleCnt="2"/>
      <dgm:spPr/>
      <dgm:t>
        <a:bodyPr/>
        <a:lstStyle/>
        <a:p>
          <a:endParaRPr lang="ru-RU"/>
        </a:p>
      </dgm:t>
    </dgm:pt>
    <dgm:pt modelId="{5148C41D-078E-452F-A22D-E43216AC1328}" type="pres">
      <dgm:prSet presAssocID="{CFA9ADD5-952D-43F9-91B1-598883B66983}" presName="adorn" presStyleLbl="fgAccFollowNod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FD23FCD-DF95-4C4A-A8CC-756DF63C0037}" type="pres">
      <dgm:prSet presAssocID="{22F69897-B249-4383-B35A-F3B9852E6F7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47DB7BA-63B3-4915-9DF8-7B3066589BBB}" type="pres">
      <dgm:prSet presAssocID="{1119F690-517F-44FC-A73B-C55111013568}" presName="compNode" presStyleCnt="0"/>
      <dgm:spPr/>
    </dgm:pt>
    <dgm:pt modelId="{016ED418-ABCA-4FF3-8CBC-F6EFE4BD4400}" type="pres">
      <dgm:prSet presAssocID="{1119F690-517F-44FC-A73B-C55111013568}" presName="childRec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52B26A-E2AB-4F9C-AAB4-BE64352C1DD9}" type="pres">
      <dgm:prSet presAssocID="{1119F690-517F-44FC-A73B-C55111013568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2793CB-C23A-404B-BBEC-EAF11D528683}" type="pres">
      <dgm:prSet presAssocID="{1119F690-517F-44FC-A73B-C55111013568}" presName="parentRect" presStyleLbl="alignNode1" presStyleIdx="1" presStyleCnt="2"/>
      <dgm:spPr/>
      <dgm:t>
        <a:bodyPr/>
        <a:lstStyle/>
        <a:p>
          <a:endParaRPr lang="ru-RU"/>
        </a:p>
      </dgm:t>
    </dgm:pt>
    <dgm:pt modelId="{561B3333-E64F-468C-9EC0-515E3D5E631C}" type="pres">
      <dgm:prSet presAssocID="{1119F690-517F-44FC-A73B-C55111013568}" presName="adorn" presStyleLbl="fgAccFollowNod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C5BD3532-1C91-4672-93CD-D62907F257FE}" srcId="{1119F690-517F-44FC-A73B-C55111013568}" destId="{C0E21B1B-E31E-4763-8B07-3EF3F9FFE61D}" srcOrd="2" destOrd="0" parTransId="{495E7E89-6546-4AF6-949F-B6FFB05F38E0}" sibTransId="{4F454E30-DAD9-48E4-B513-11E8BEDC50CA}"/>
    <dgm:cxn modelId="{D405136A-EDE3-46C1-BC1E-E47AA457E773}" type="presOf" srcId="{7172A44A-8A74-4396-ACCD-5CA588DDFA55}" destId="{27E158C7-2073-4627-BE27-8C9D214EBE0E}" srcOrd="0" destOrd="0" presId="urn:microsoft.com/office/officeart/2005/8/layout/bList2"/>
    <dgm:cxn modelId="{07AE85E8-B88A-4C0D-8F04-40667FFCB5E3}" type="presOf" srcId="{6BFE8466-07F2-41E8-B0C5-ED6E7B33A5E7}" destId="{49517B9C-8CA3-407A-BE10-69653E1DD0AF}" srcOrd="0" destOrd="1" presId="urn:microsoft.com/office/officeart/2005/8/layout/bList2"/>
    <dgm:cxn modelId="{A8FB8AC9-7686-4E99-BCBA-752B3A703DD7}" srcId="{7172A44A-8A74-4396-ACCD-5CA588DDFA55}" destId="{1119F690-517F-44FC-A73B-C55111013568}" srcOrd="1" destOrd="0" parTransId="{FEEF42CF-36FF-4088-BE2E-51FA2DD9F814}" sibTransId="{A8695356-FE2F-4FA9-808F-2BBB6046BEF0}"/>
    <dgm:cxn modelId="{3903EAC1-6E5A-42B6-99EF-449917E891D2}" type="presOf" srcId="{814719C3-2260-4056-88DE-AB7B836EF899}" destId="{49517B9C-8CA3-407A-BE10-69653E1DD0AF}" srcOrd="0" destOrd="0" presId="urn:microsoft.com/office/officeart/2005/8/layout/bList2"/>
    <dgm:cxn modelId="{B0BF2334-5D1D-4B0F-8327-D078FE803A49}" srcId="{1119F690-517F-44FC-A73B-C55111013568}" destId="{164546DB-E925-44AE-A5B0-636F13479A88}" srcOrd="0" destOrd="0" parTransId="{54E99714-FC65-4D9D-9744-FC0E227B472C}" sibTransId="{75956D38-F842-46E2-9D35-B07AAB8E70FE}"/>
    <dgm:cxn modelId="{E112165D-0B26-4898-B990-27CB6FAD0C9A}" srcId="{CFA9ADD5-952D-43F9-91B1-598883B66983}" destId="{814719C3-2260-4056-88DE-AB7B836EF899}" srcOrd="0" destOrd="0" parTransId="{C398C4F8-DBBE-40DA-9442-81B5E411CB99}" sibTransId="{F9EF7E42-03D0-4E63-9F34-BC5C404BF10C}"/>
    <dgm:cxn modelId="{32C1BD53-8AE8-4CD3-A306-01746F2E336A}" srcId="{CFA9ADD5-952D-43F9-91B1-598883B66983}" destId="{6BFE8466-07F2-41E8-B0C5-ED6E7B33A5E7}" srcOrd="1" destOrd="0" parTransId="{4F439A01-979F-49AB-A8CD-792FD7F04F5C}" sibTransId="{9FBCF071-F9AC-4350-8E6C-14E02C936629}"/>
    <dgm:cxn modelId="{339397FB-7E98-45BD-BA9E-9985B74BDE70}" type="presOf" srcId="{164546DB-E925-44AE-A5B0-636F13479A88}" destId="{016ED418-ABCA-4FF3-8CBC-F6EFE4BD4400}" srcOrd="0" destOrd="0" presId="urn:microsoft.com/office/officeart/2005/8/layout/bList2"/>
    <dgm:cxn modelId="{224ABDE4-6BC0-4A6B-8CB9-F04E0AE53B70}" type="presOf" srcId="{22F69897-B249-4383-B35A-F3B9852E6F7B}" destId="{EFD23FCD-DF95-4C4A-A8CC-756DF63C0037}" srcOrd="0" destOrd="0" presId="urn:microsoft.com/office/officeart/2005/8/layout/bList2"/>
    <dgm:cxn modelId="{6E4667EA-389C-4B8B-B1D8-AB0B1B0A1940}" type="presOf" srcId="{4A998B09-1CAF-43D8-8D06-BE568ACCD188}" destId="{016ED418-ABCA-4FF3-8CBC-F6EFE4BD4400}" srcOrd="0" destOrd="1" presId="urn:microsoft.com/office/officeart/2005/8/layout/bList2"/>
    <dgm:cxn modelId="{8474C7E2-C4B1-43CE-B8C7-EDC94BD6B5FA}" srcId="{1119F690-517F-44FC-A73B-C55111013568}" destId="{6F31349E-F666-4AC8-A1D1-89F71FCAB7B9}" srcOrd="3" destOrd="0" parTransId="{A431D3EC-BF08-4E04-83F1-A78A8BDECD7D}" sibTransId="{FB970F14-DF19-424B-9644-7F911194BB7F}"/>
    <dgm:cxn modelId="{05B281A2-3BF1-48D2-B455-159B0CCB9D88}" type="presOf" srcId="{CFA9ADD5-952D-43F9-91B1-598883B66983}" destId="{16D5DEA5-4CED-430B-B1CA-1F30280FA9CC}" srcOrd="0" destOrd="0" presId="urn:microsoft.com/office/officeart/2005/8/layout/bList2"/>
    <dgm:cxn modelId="{123E2F76-E59B-40A3-87E7-65E9B1E3478A}" type="presOf" srcId="{C0E21B1B-E31E-4763-8B07-3EF3F9FFE61D}" destId="{016ED418-ABCA-4FF3-8CBC-F6EFE4BD4400}" srcOrd="0" destOrd="2" presId="urn:microsoft.com/office/officeart/2005/8/layout/bList2"/>
    <dgm:cxn modelId="{D0F75E55-7752-4DBC-8159-D5844DCE6738}" srcId="{7172A44A-8A74-4396-ACCD-5CA588DDFA55}" destId="{CFA9ADD5-952D-43F9-91B1-598883B66983}" srcOrd="0" destOrd="0" parTransId="{D1AC07BC-3676-48F9-997C-0D465388B658}" sibTransId="{22F69897-B249-4383-B35A-F3B9852E6F7B}"/>
    <dgm:cxn modelId="{784A3780-6F0B-40F0-A99A-CA0ADD3997D6}" type="presOf" srcId="{CFA9ADD5-952D-43F9-91B1-598883B66983}" destId="{301915BC-AB4D-43A2-B682-CCAB36A69B2F}" srcOrd="1" destOrd="0" presId="urn:microsoft.com/office/officeart/2005/8/layout/bList2"/>
    <dgm:cxn modelId="{E9272D4D-E2F6-47DD-A6D8-4E71052B1CDC}" type="presOf" srcId="{1119F690-517F-44FC-A73B-C55111013568}" destId="{FA2793CB-C23A-404B-BBEC-EAF11D528683}" srcOrd="1" destOrd="0" presId="urn:microsoft.com/office/officeart/2005/8/layout/bList2"/>
    <dgm:cxn modelId="{4A5B4B9D-02B4-403C-9D52-D5413269F6B8}" type="presOf" srcId="{6F31349E-F666-4AC8-A1D1-89F71FCAB7B9}" destId="{016ED418-ABCA-4FF3-8CBC-F6EFE4BD4400}" srcOrd="0" destOrd="3" presId="urn:microsoft.com/office/officeart/2005/8/layout/bList2"/>
    <dgm:cxn modelId="{077AE8D1-E1B9-45FE-9A17-45A27F9CEFB1}" type="presOf" srcId="{1119F690-517F-44FC-A73B-C55111013568}" destId="{3B52B26A-E2AB-4F9C-AAB4-BE64352C1DD9}" srcOrd="0" destOrd="0" presId="urn:microsoft.com/office/officeart/2005/8/layout/bList2"/>
    <dgm:cxn modelId="{5E556092-1E4D-4F41-9B91-8D90ACD4CA1F}" srcId="{1119F690-517F-44FC-A73B-C55111013568}" destId="{4A998B09-1CAF-43D8-8D06-BE568ACCD188}" srcOrd="1" destOrd="0" parTransId="{DFB90296-30E6-44EB-BA2B-E77332BCC34A}" sibTransId="{04DDE1E7-217A-4101-8367-C293818C0B08}"/>
    <dgm:cxn modelId="{336064FD-0FD4-4C32-AEB6-7F265A26E079}" type="presParOf" srcId="{27E158C7-2073-4627-BE27-8C9D214EBE0E}" destId="{B149C56F-3168-4107-8C02-4BB8BEC7A0D9}" srcOrd="0" destOrd="0" presId="urn:microsoft.com/office/officeart/2005/8/layout/bList2"/>
    <dgm:cxn modelId="{66AF5443-3B4A-4EEB-A07D-573C997CD1A7}" type="presParOf" srcId="{B149C56F-3168-4107-8C02-4BB8BEC7A0D9}" destId="{49517B9C-8CA3-407A-BE10-69653E1DD0AF}" srcOrd="0" destOrd="0" presId="urn:microsoft.com/office/officeart/2005/8/layout/bList2"/>
    <dgm:cxn modelId="{603572E4-E8B1-4DD6-BB9E-30C78D1209DA}" type="presParOf" srcId="{B149C56F-3168-4107-8C02-4BB8BEC7A0D9}" destId="{16D5DEA5-4CED-430B-B1CA-1F30280FA9CC}" srcOrd="1" destOrd="0" presId="urn:microsoft.com/office/officeart/2005/8/layout/bList2"/>
    <dgm:cxn modelId="{B04DFF4F-0B46-4D81-AE9E-A10C1EFB374B}" type="presParOf" srcId="{B149C56F-3168-4107-8C02-4BB8BEC7A0D9}" destId="{301915BC-AB4D-43A2-B682-CCAB36A69B2F}" srcOrd="2" destOrd="0" presId="urn:microsoft.com/office/officeart/2005/8/layout/bList2"/>
    <dgm:cxn modelId="{27BC9061-7417-4A9C-ABAC-789B001DCAC7}" type="presParOf" srcId="{B149C56F-3168-4107-8C02-4BB8BEC7A0D9}" destId="{5148C41D-078E-452F-A22D-E43216AC1328}" srcOrd="3" destOrd="0" presId="urn:microsoft.com/office/officeart/2005/8/layout/bList2"/>
    <dgm:cxn modelId="{632CF50C-A13F-457D-AB71-6DCAFFD393C1}" type="presParOf" srcId="{27E158C7-2073-4627-BE27-8C9D214EBE0E}" destId="{EFD23FCD-DF95-4C4A-A8CC-756DF63C0037}" srcOrd="1" destOrd="0" presId="urn:microsoft.com/office/officeart/2005/8/layout/bList2"/>
    <dgm:cxn modelId="{E70162BE-408C-4D2D-ACBB-C09659651723}" type="presParOf" srcId="{27E158C7-2073-4627-BE27-8C9D214EBE0E}" destId="{147DB7BA-63B3-4915-9DF8-7B3066589BBB}" srcOrd="2" destOrd="0" presId="urn:microsoft.com/office/officeart/2005/8/layout/bList2"/>
    <dgm:cxn modelId="{797C8779-8E37-446A-9F9A-7BF23058F01D}" type="presParOf" srcId="{147DB7BA-63B3-4915-9DF8-7B3066589BBB}" destId="{016ED418-ABCA-4FF3-8CBC-F6EFE4BD4400}" srcOrd="0" destOrd="0" presId="urn:microsoft.com/office/officeart/2005/8/layout/bList2"/>
    <dgm:cxn modelId="{D5B0E2D1-8741-4C54-8227-F3C2A4490A7D}" type="presParOf" srcId="{147DB7BA-63B3-4915-9DF8-7B3066589BBB}" destId="{3B52B26A-E2AB-4F9C-AAB4-BE64352C1DD9}" srcOrd="1" destOrd="0" presId="urn:microsoft.com/office/officeart/2005/8/layout/bList2"/>
    <dgm:cxn modelId="{00F8B343-81E4-4C6D-834C-602DF93B02A0}" type="presParOf" srcId="{147DB7BA-63B3-4915-9DF8-7B3066589BBB}" destId="{FA2793CB-C23A-404B-BBEC-EAF11D528683}" srcOrd="2" destOrd="0" presId="urn:microsoft.com/office/officeart/2005/8/layout/bList2"/>
    <dgm:cxn modelId="{39A22E94-9D82-4E32-A601-73E598CE08D3}" type="presParOf" srcId="{147DB7BA-63B3-4915-9DF8-7B3066589BBB}" destId="{561B3333-E64F-468C-9EC0-515E3D5E631C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FA63A3-DF48-45D1-AC83-B18D9FCF305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E906190D-4499-480E-8478-5376DD134531}">
      <dgm:prSet phldrT="[Текст]" custT="1"/>
      <dgm:spPr/>
      <dgm:t>
        <a:bodyPr/>
        <a:lstStyle/>
        <a:p>
          <a:r>
            <a:rPr lang="ru-RU" sz="1800" b="1" dirty="0" smtClean="0"/>
            <a:t>ЦЕННЫЕ БУМАГИ</a:t>
          </a:r>
          <a:endParaRPr lang="ru-RU" sz="1800" b="1" dirty="0"/>
        </a:p>
      </dgm:t>
    </dgm:pt>
    <dgm:pt modelId="{07716BB0-80BA-4F36-B706-AA74D3B8DBDD}" type="parTrans" cxnId="{1DECADD8-7526-4CA1-AC9E-00D96726312B}">
      <dgm:prSet/>
      <dgm:spPr/>
      <dgm:t>
        <a:bodyPr/>
        <a:lstStyle/>
        <a:p>
          <a:endParaRPr lang="ru-RU"/>
        </a:p>
      </dgm:t>
    </dgm:pt>
    <dgm:pt modelId="{F9DC328C-23DB-4A50-8EF2-27636C6E0E8A}" type="sibTrans" cxnId="{1DECADD8-7526-4CA1-AC9E-00D96726312B}">
      <dgm:prSet/>
      <dgm:spPr/>
      <dgm:t>
        <a:bodyPr/>
        <a:lstStyle/>
        <a:p>
          <a:endParaRPr lang="ru-RU"/>
        </a:p>
      </dgm:t>
    </dgm:pt>
    <dgm:pt modelId="{3AEAC750-4FE0-4998-971D-9696681ADA2E}">
      <dgm:prSet phldrT="[Текст]" custT="1"/>
      <dgm:spPr/>
      <dgm:t>
        <a:bodyPr/>
        <a:lstStyle/>
        <a:p>
          <a:r>
            <a:rPr lang="ru-RU" sz="1600" b="1" dirty="0" smtClean="0"/>
            <a:t>ДОЛЕВЫЕ </a:t>
          </a:r>
          <a:endParaRPr lang="ru-RU" sz="1600" b="1" dirty="0"/>
        </a:p>
      </dgm:t>
    </dgm:pt>
    <dgm:pt modelId="{A60B330A-7106-4FCD-9029-6C95E419254A}" type="parTrans" cxnId="{521542BF-65FD-4D09-BB45-59FC9D7E1850}">
      <dgm:prSet/>
      <dgm:spPr/>
      <dgm:t>
        <a:bodyPr/>
        <a:lstStyle/>
        <a:p>
          <a:endParaRPr lang="ru-RU"/>
        </a:p>
      </dgm:t>
    </dgm:pt>
    <dgm:pt modelId="{094816EC-8063-452E-8C5A-9F1C83E1073B}" type="sibTrans" cxnId="{521542BF-65FD-4D09-BB45-59FC9D7E1850}">
      <dgm:prSet/>
      <dgm:spPr/>
      <dgm:t>
        <a:bodyPr/>
        <a:lstStyle/>
        <a:p>
          <a:endParaRPr lang="ru-RU"/>
        </a:p>
      </dgm:t>
    </dgm:pt>
    <dgm:pt modelId="{5F660366-59FF-4522-BB68-D0405C737BD3}">
      <dgm:prSet phldrT="[Текст]" custT="1"/>
      <dgm:spPr/>
      <dgm:t>
        <a:bodyPr/>
        <a:lstStyle/>
        <a:p>
          <a:r>
            <a:rPr lang="ru-RU" sz="1400" dirty="0" smtClean="0"/>
            <a:t>Акции обыкновенные</a:t>
          </a:r>
          <a:endParaRPr lang="ru-RU" sz="1400" dirty="0"/>
        </a:p>
      </dgm:t>
    </dgm:pt>
    <dgm:pt modelId="{433D7418-6C05-48A5-A5C2-2084C0A45D68}" type="parTrans" cxnId="{12BBA668-5FA7-4D15-A9E6-89BB14FFD2EF}">
      <dgm:prSet/>
      <dgm:spPr/>
      <dgm:t>
        <a:bodyPr/>
        <a:lstStyle/>
        <a:p>
          <a:endParaRPr lang="ru-RU"/>
        </a:p>
      </dgm:t>
    </dgm:pt>
    <dgm:pt modelId="{FFF6494A-B922-4B23-A909-13CA5DAE1EA4}" type="sibTrans" cxnId="{12BBA668-5FA7-4D15-A9E6-89BB14FFD2EF}">
      <dgm:prSet/>
      <dgm:spPr/>
      <dgm:t>
        <a:bodyPr/>
        <a:lstStyle/>
        <a:p>
          <a:endParaRPr lang="ru-RU"/>
        </a:p>
      </dgm:t>
    </dgm:pt>
    <dgm:pt modelId="{5604BBEF-7CFC-4176-AA75-507B2B515658}">
      <dgm:prSet phldrT="[Текст]" custT="1"/>
      <dgm:spPr/>
      <dgm:t>
        <a:bodyPr/>
        <a:lstStyle/>
        <a:p>
          <a:r>
            <a:rPr lang="ru-RU" sz="1400" dirty="0" smtClean="0"/>
            <a:t>Акции </a:t>
          </a:r>
          <a:r>
            <a:rPr lang="ru-RU" sz="1200" dirty="0" smtClean="0"/>
            <a:t>привилегированные</a:t>
          </a:r>
          <a:endParaRPr lang="ru-RU" sz="1400" dirty="0"/>
        </a:p>
      </dgm:t>
    </dgm:pt>
    <dgm:pt modelId="{D6C0DDB7-FB85-4D45-A088-996EEB890EAC}" type="parTrans" cxnId="{B9A86184-6E1E-409D-B8D8-CA438D43F754}">
      <dgm:prSet/>
      <dgm:spPr/>
      <dgm:t>
        <a:bodyPr/>
        <a:lstStyle/>
        <a:p>
          <a:endParaRPr lang="ru-RU"/>
        </a:p>
      </dgm:t>
    </dgm:pt>
    <dgm:pt modelId="{4B28BDF1-7E84-4AF9-892B-B2CE010E43A3}" type="sibTrans" cxnId="{B9A86184-6E1E-409D-B8D8-CA438D43F754}">
      <dgm:prSet/>
      <dgm:spPr/>
      <dgm:t>
        <a:bodyPr/>
        <a:lstStyle/>
        <a:p>
          <a:endParaRPr lang="ru-RU"/>
        </a:p>
      </dgm:t>
    </dgm:pt>
    <dgm:pt modelId="{FD74F49C-AD83-45CF-9542-9C6111C5C0AC}">
      <dgm:prSet phldrT="[Текст]" custT="1"/>
      <dgm:spPr/>
      <dgm:t>
        <a:bodyPr/>
        <a:lstStyle/>
        <a:p>
          <a:r>
            <a:rPr lang="ru-RU" sz="1600" b="1" dirty="0" smtClean="0"/>
            <a:t>ДОЛГОВЫЕ </a:t>
          </a:r>
          <a:endParaRPr lang="ru-RU" sz="1600" b="1" dirty="0"/>
        </a:p>
      </dgm:t>
    </dgm:pt>
    <dgm:pt modelId="{2C175985-C315-4E33-8927-F0167296F5C6}" type="parTrans" cxnId="{35ECA975-5CC9-47BF-8BAE-A7F3A1B36AC0}">
      <dgm:prSet/>
      <dgm:spPr/>
      <dgm:t>
        <a:bodyPr/>
        <a:lstStyle/>
        <a:p>
          <a:endParaRPr lang="ru-RU"/>
        </a:p>
      </dgm:t>
    </dgm:pt>
    <dgm:pt modelId="{A099AB37-CFA6-4389-BCDE-5C1E82B0828B}" type="sibTrans" cxnId="{35ECA975-5CC9-47BF-8BAE-A7F3A1B36AC0}">
      <dgm:prSet/>
      <dgm:spPr/>
      <dgm:t>
        <a:bodyPr/>
        <a:lstStyle/>
        <a:p>
          <a:endParaRPr lang="ru-RU"/>
        </a:p>
      </dgm:t>
    </dgm:pt>
    <dgm:pt modelId="{6DDACF7E-1AE4-4E4E-8E7A-60AE6E34B2FF}">
      <dgm:prSet phldrT="[Текст]"/>
      <dgm:spPr/>
      <dgm:t>
        <a:bodyPr/>
        <a:lstStyle/>
        <a:p>
          <a:r>
            <a:rPr lang="ru-RU" dirty="0" smtClean="0"/>
            <a:t>Облигации </a:t>
          </a:r>
          <a:endParaRPr lang="ru-RU" dirty="0"/>
        </a:p>
      </dgm:t>
    </dgm:pt>
    <dgm:pt modelId="{9F0CA7EF-0CE1-4BBF-A4F3-134099030F46}" type="parTrans" cxnId="{B6F61430-6DF8-452B-8B3B-AFF39CF8FEB6}">
      <dgm:prSet/>
      <dgm:spPr/>
      <dgm:t>
        <a:bodyPr/>
        <a:lstStyle/>
        <a:p>
          <a:endParaRPr lang="ru-RU"/>
        </a:p>
      </dgm:t>
    </dgm:pt>
    <dgm:pt modelId="{3143609B-FA1D-491B-8ADB-069FA28BEA84}" type="sibTrans" cxnId="{B6F61430-6DF8-452B-8B3B-AFF39CF8FEB6}">
      <dgm:prSet/>
      <dgm:spPr/>
      <dgm:t>
        <a:bodyPr/>
        <a:lstStyle/>
        <a:p>
          <a:endParaRPr lang="ru-RU"/>
        </a:p>
      </dgm:t>
    </dgm:pt>
    <dgm:pt modelId="{C9060E86-1190-4586-AFC8-A573ADAC8E16}">
      <dgm:prSet phldrT="[Текст]"/>
      <dgm:spPr/>
      <dgm:t>
        <a:bodyPr/>
        <a:lstStyle/>
        <a:p>
          <a:r>
            <a:rPr lang="ru-RU" dirty="0" smtClean="0"/>
            <a:t>Векселя </a:t>
          </a:r>
          <a:endParaRPr lang="ru-RU" dirty="0"/>
        </a:p>
      </dgm:t>
    </dgm:pt>
    <dgm:pt modelId="{BEBFE02C-0A15-43A2-8349-7731779ED9F7}" type="parTrans" cxnId="{E1B213B2-1255-4C7D-942A-91BB08CF0481}">
      <dgm:prSet/>
      <dgm:spPr/>
      <dgm:t>
        <a:bodyPr/>
        <a:lstStyle/>
        <a:p>
          <a:endParaRPr lang="ru-RU"/>
        </a:p>
      </dgm:t>
    </dgm:pt>
    <dgm:pt modelId="{EDE8AE9C-9E02-4B50-9C54-7277838F8922}" type="sibTrans" cxnId="{E1B213B2-1255-4C7D-942A-91BB08CF0481}">
      <dgm:prSet/>
      <dgm:spPr/>
      <dgm:t>
        <a:bodyPr/>
        <a:lstStyle/>
        <a:p>
          <a:endParaRPr lang="ru-RU"/>
        </a:p>
      </dgm:t>
    </dgm:pt>
    <dgm:pt modelId="{8C6F5205-0CE5-4A91-8A4E-658F8D5ADE9C}" type="pres">
      <dgm:prSet presAssocID="{96FA63A3-DF48-45D1-AC83-B18D9FCF305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1B10614-1555-479F-9BDA-96652087D5B6}" type="pres">
      <dgm:prSet presAssocID="{E906190D-4499-480E-8478-5376DD134531}" presName="hierRoot1" presStyleCnt="0"/>
      <dgm:spPr/>
    </dgm:pt>
    <dgm:pt modelId="{DA561E58-DFB1-4781-8B5E-18224B51EA4D}" type="pres">
      <dgm:prSet presAssocID="{E906190D-4499-480E-8478-5376DD134531}" presName="composite" presStyleCnt="0"/>
      <dgm:spPr/>
    </dgm:pt>
    <dgm:pt modelId="{82C34316-0238-4B45-9974-2D818C881F68}" type="pres">
      <dgm:prSet presAssocID="{E906190D-4499-480E-8478-5376DD134531}" presName="background" presStyleLbl="node0" presStyleIdx="0" presStyleCnt="1"/>
      <dgm:spPr/>
    </dgm:pt>
    <dgm:pt modelId="{CD06A3FF-38C4-4916-A205-F81D0C8AFC54}" type="pres">
      <dgm:prSet presAssocID="{E906190D-4499-480E-8478-5376DD134531}" presName="text" presStyleLbl="fgAcc0" presStyleIdx="0" presStyleCnt="1" custScaleX="181305" custScaleY="592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86136D-93B5-4641-AC80-C34AA2978579}" type="pres">
      <dgm:prSet presAssocID="{E906190D-4499-480E-8478-5376DD134531}" presName="hierChild2" presStyleCnt="0"/>
      <dgm:spPr/>
    </dgm:pt>
    <dgm:pt modelId="{649427F1-5E3B-4015-9BF5-1DF8CC9386B2}" type="pres">
      <dgm:prSet presAssocID="{A60B330A-7106-4FCD-9029-6C95E419254A}" presName="Name10" presStyleLbl="parChTrans1D2" presStyleIdx="0" presStyleCnt="2"/>
      <dgm:spPr/>
      <dgm:t>
        <a:bodyPr/>
        <a:lstStyle/>
        <a:p>
          <a:endParaRPr lang="ru-RU"/>
        </a:p>
      </dgm:t>
    </dgm:pt>
    <dgm:pt modelId="{43FAB0B8-6232-41F4-8028-0358E502EA82}" type="pres">
      <dgm:prSet presAssocID="{3AEAC750-4FE0-4998-971D-9696681ADA2E}" presName="hierRoot2" presStyleCnt="0"/>
      <dgm:spPr/>
    </dgm:pt>
    <dgm:pt modelId="{C790B3FC-D620-4DD1-9E8C-B3E46EE863C1}" type="pres">
      <dgm:prSet presAssocID="{3AEAC750-4FE0-4998-971D-9696681ADA2E}" presName="composite2" presStyleCnt="0"/>
      <dgm:spPr/>
    </dgm:pt>
    <dgm:pt modelId="{C5851711-694B-4546-A9EB-F4C08C7107C1}" type="pres">
      <dgm:prSet presAssocID="{3AEAC750-4FE0-4998-971D-9696681ADA2E}" presName="background2" presStyleLbl="node2" presStyleIdx="0" presStyleCnt="2"/>
      <dgm:spPr/>
    </dgm:pt>
    <dgm:pt modelId="{29805721-C120-4FBB-95E2-9B4739E32B2D}" type="pres">
      <dgm:prSet presAssocID="{3AEAC750-4FE0-4998-971D-9696681ADA2E}" presName="text2" presStyleLbl="fgAcc2" presStyleIdx="0" presStyleCnt="2" custScaleY="839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5CDA1B-507C-498E-9DE6-8717942A7E40}" type="pres">
      <dgm:prSet presAssocID="{3AEAC750-4FE0-4998-971D-9696681ADA2E}" presName="hierChild3" presStyleCnt="0"/>
      <dgm:spPr/>
    </dgm:pt>
    <dgm:pt modelId="{11C16E69-378D-497A-B40E-F51965B6039C}" type="pres">
      <dgm:prSet presAssocID="{433D7418-6C05-48A5-A5C2-2084C0A45D68}" presName="Name17" presStyleLbl="parChTrans1D3" presStyleIdx="0" presStyleCnt="4"/>
      <dgm:spPr/>
      <dgm:t>
        <a:bodyPr/>
        <a:lstStyle/>
        <a:p>
          <a:endParaRPr lang="ru-RU"/>
        </a:p>
      </dgm:t>
    </dgm:pt>
    <dgm:pt modelId="{54E77D1B-1A87-4930-80E5-6B77DAC025BF}" type="pres">
      <dgm:prSet presAssocID="{5F660366-59FF-4522-BB68-D0405C737BD3}" presName="hierRoot3" presStyleCnt="0"/>
      <dgm:spPr/>
    </dgm:pt>
    <dgm:pt modelId="{FBEBB43C-70C8-466D-9EA8-7215442A8B19}" type="pres">
      <dgm:prSet presAssocID="{5F660366-59FF-4522-BB68-D0405C737BD3}" presName="composite3" presStyleCnt="0"/>
      <dgm:spPr/>
    </dgm:pt>
    <dgm:pt modelId="{0D758A1F-3691-4BCE-A3E2-A59DBFEE9F16}" type="pres">
      <dgm:prSet presAssocID="{5F660366-59FF-4522-BB68-D0405C737BD3}" presName="background3" presStyleLbl="node3" presStyleIdx="0" presStyleCnt="4"/>
      <dgm:spPr/>
    </dgm:pt>
    <dgm:pt modelId="{7BA1C254-9F9F-4C2D-8922-419A5DF89775}" type="pres">
      <dgm:prSet presAssocID="{5F660366-59FF-4522-BB68-D0405C737BD3}" presName="text3" presStyleLbl="fgAcc3" presStyleIdx="0" presStyleCnt="4" custScaleY="839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322CEC2-0D99-41AC-81F2-6C2931FC9F12}" type="pres">
      <dgm:prSet presAssocID="{5F660366-59FF-4522-BB68-D0405C737BD3}" presName="hierChild4" presStyleCnt="0"/>
      <dgm:spPr/>
    </dgm:pt>
    <dgm:pt modelId="{4F07B4AB-C637-41EA-A6D7-3653FA4BB856}" type="pres">
      <dgm:prSet presAssocID="{D6C0DDB7-FB85-4D45-A088-996EEB890EAC}" presName="Name17" presStyleLbl="parChTrans1D3" presStyleIdx="1" presStyleCnt="4"/>
      <dgm:spPr/>
      <dgm:t>
        <a:bodyPr/>
        <a:lstStyle/>
        <a:p>
          <a:endParaRPr lang="ru-RU"/>
        </a:p>
      </dgm:t>
    </dgm:pt>
    <dgm:pt modelId="{4B00BA54-E3B3-47CC-985C-AAFA22F3E05A}" type="pres">
      <dgm:prSet presAssocID="{5604BBEF-7CFC-4176-AA75-507B2B515658}" presName="hierRoot3" presStyleCnt="0"/>
      <dgm:spPr/>
    </dgm:pt>
    <dgm:pt modelId="{3E4A0354-D654-42F1-9ECD-AAB60EDCA5A4}" type="pres">
      <dgm:prSet presAssocID="{5604BBEF-7CFC-4176-AA75-507B2B515658}" presName="composite3" presStyleCnt="0"/>
      <dgm:spPr/>
    </dgm:pt>
    <dgm:pt modelId="{452502EB-A377-4C16-BA9D-4C0F0BBC2653}" type="pres">
      <dgm:prSet presAssocID="{5604BBEF-7CFC-4176-AA75-507B2B515658}" presName="background3" presStyleLbl="node3" presStyleIdx="1" presStyleCnt="4"/>
      <dgm:spPr/>
    </dgm:pt>
    <dgm:pt modelId="{DDA97B13-57AE-408A-AC15-2AF2ADE06D5E}" type="pres">
      <dgm:prSet presAssocID="{5604BBEF-7CFC-4176-AA75-507B2B515658}" presName="text3" presStyleLbl="fgAcc3" presStyleIdx="1" presStyleCnt="4" custScaleY="839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B389847-2B2D-45D4-9979-7C94B9EF2609}" type="pres">
      <dgm:prSet presAssocID="{5604BBEF-7CFC-4176-AA75-507B2B515658}" presName="hierChild4" presStyleCnt="0"/>
      <dgm:spPr/>
    </dgm:pt>
    <dgm:pt modelId="{ABC519B8-C161-4043-961A-E0D44EEF955B}" type="pres">
      <dgm:prSet presAssocID="{2C175985-C315-4E33-8927-F0167296F5C6}" presName="Name10" presStyleLbl="parChTrans1D2" presStyleIdx="1" presStyleCnt="2"/>
      <dgm:spPr/>
      <dgm:t>
        <a:bodyPr/>
        <a:lstStyle/>
        <a:p>
          <a:endParaRPr lang="ru-RU"/>
        </a:p>
      </dgm:t>
    </dgm:pt>
    <dgm:pt modelId="{E84D5A6B-DF3B-4044-96CD-32DE1E976A0B}" type="pres">
      <dgm:prSet presAssocID="{FD74F49C-AD83-45CF-9542-9C6111C5C0AC}" presName="hierRoot2" presStyleCnt="0"/>
      <dgm:spPr/>
    </dgm:pt>
    <dgm:pt modelId="{78B6A354-38C0-4ACB-AD25-88CDC952FE19}" type="pres">
      <dgm:prSet presAssocID="{FD74F49C-AD83-45CF-9542-9C6111C5C0AC}" presName="composite2" presStyleCnt="0"/>
      <dgm:spPr/>
    </dgm:pt>
    <dgm:pt modelId="{6FE2A512-34B4-42D4-9B5C-5175CF1C98B6}" type="pres">
      <dgm:prSet presAssocID="{FD74F49C-AD83-45CF-9542-9C6111C5C0AC}" presName="background2" presStyleLbl="node2" presStyleIdx="1" presStyleCnt="2"/>
      <dgm:spPr/>
    </dgm:pt>
    <dgm:pt modelId="{B1AFB0C0-6331-44C5-984A-70A023826766}" type="pres">
      <dgm:prSet presAssocID="{FD74F49C-AD83-45CF-9542-9C6111C5C0AC}" presName="text2" presStyleLbl="fgAcc2" presStyleIdx="1" presStyleCnt="2" custScaleY="839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7AAA84A-2510-4B46-9ADD-ABB2C670DA3E}" type="pres">
      <dgm:prSet presAssocID="{FD74F49C-AD83-45CF-9542-9C6111C5C0AC}" presName="hierChild3" presStyleCnt="0"/>
      <dgm:spPr/>
    </dgm:pt>
    <dgm:pt modelId="{2583E767-AF47-47F7-A9D5-1A76D616006F}" type="pres">
      <dgm:prSet presAssocID="{9F0CA7EF-0CE1-4BBF-A4F3-134099030F46}" presName="Name17" presStyleLbl="parChTrans1D3" presStyleIdx="2" presStyleCnt="4"/>
      <dgm:spPr/>
      <dgm:t>
        <a:bodyPr/>
        <a:lstStyle/>
        <a:p>
          <a:endParaRPr lang="ru-RU"/>
        </a:p>
      </dgm:t>
    </dgm:pt>
    <dgm:pt modelId="{8667FB93-898F-4712-A5A9-2F725983532E}" type="pres">
      <dgm:prSet presAssocID="{6DDACF7E-1AE4-4E4E-8E7A-60AE6E34B2FF}" presName="hierRoot3" presStyleCnt="0"/>
      <dgm:spPr/>
    </dgm:pt>
    <dgm:pt modelId="{FA08B5B7-997E-4C28-A2FB-8C75B657BE2C}" type="pres">
      <dgm:prSet presAssocID="{6DDACF7E-1AE4-4E4E-8E7A-60AE6E34B2FF}" presName="composite3" presStyleCnt="0"/>
      <dgm:spPr/>
    </dgm:pt>
    <dgm:pt modelId="{EE287630-2A1E-4068-9E0A-1B3F5A68FE67}" type="pres">
      <dgm:prSet presAssocID="{6DDACF7E-1AE4-4E4E-8E7A-60AE6E34B2FF}" presName="background3" presStyleLbl="node3" presStyleIdx="2" presStyleCnt="4"/>
      <dgm:spPr/>
    </dgm:pt>
    <dgm:pt modelId="{64DF2E80-ADBC-41D7-8FAD-ECEB88F5295B}" type="pres">
      <dgm:prSet presAssocID="{6DDACF7E-1AE4-4E4E-8E7A-60AE6E34B2FF}" presName="text3" presStyleLbl="fgAcc3" presStyleIdx="2" presStyleCnt="4" custScaleY="839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33CC49A-1872-49CA-95C9-5D08B9550FDF}" type="pres">
      <dgm:prSet presAssocID="{6DDACF7E-1AE4-4E4E-8E7A-60AE6E34B2FF}" presName="hierChild4" presStyleCnt="0"/>
      <dgm:spPr/>
    </dgm:pt>
    <dgm:pt modelId="{28FCC13F-D11F-4A80-9F34-A4314F19F708}" type="pres">
      <dgm:prSet presAssocID="{BEBFE02C-0A15-43A2-8349-7731779ED9F7}" presName="Name17" presStyleLbl="parChTrans1D3" presStyleIdx="3" presStyleCnt="4"/>
      <dgm:spPr/>
      <dgm:t>
        <a:bodyPr/>
        <a:lstStyle/>
        <a:p>
          <a:endParaRPr lang="ru-RU"/>
        </a:p>
      </dgm:t>
    </dgm:pt>
    <dgm:pt modelId="{7701B314-F622-4502-89CB-F5C725A80170}" type="pres">
      <dgm:prSet presAssocID="{C9060E86-1190-4586-AFC8-A573ADAC8E16}" presName="hierRoot3" presStyleCnt="0"/>
      <dgm:spPr/>
    </dgm:pt>
    <dgm:pt modelId="{88D0073E-501E-459E-9E1E-EE0735B13B85}" type="pres">
      <dgm:prSet presAssocID="{C9060E86-1190-4586-AFC8-A573ADAC8E16}" presName="composite3" presStyleCnt="0"/>
      <dgm:spPr/>
    </dgm:pt>
    <dgm:pt modelId="{799D6D49-0B9A-4F88-9760-9B2F9FB8BFA7}" type="pres">
      <dgm:prSet presAssocID="{C9060E86-1190-4586-AFC8-A573ADAC8E16}" presName="background3" presStyleLbl="node3" presStyleIdx="3" presStyleCnt="4"/>
      <dgm:spPr/>
    </dgm:pt>
    <dgm:pt modelId="{AD2C58FD-E45F-4457-AD79-DA3E649D0F33}" type="pres">
      <dgm:prSet presAssocID="{C9060E86-1190-4586-AFC8-A573ADAC8E16}" presName="text3" presStyleLbl="fgAcc3" presStyleIdx="3" presStyleCnt="4" custScaleY="839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4098A5-E0E4-42D3-A5D5-4C38054DBE32}" type="pres">
      <dgm:prSet presAssocID="{C9060E86-1190-4586-AFC8-A573ADAC8E16}" presName="hierChild4" presStyleCnt="0"/>
      <dgm:spPr/>
    </dgm:pt>
  </dgm:ptLst>
  <dgm:cxnLst>
    <dgm:cxn modelId="{FDD2D63D-F63F-480B-9BB5-3770302190E9}" type="presOf" srcId="{96FA63A3-DF48-45D1-AC83-B18D9FCF3057}" destId="{8C6F5205-0CE5-4A91-8A4E-658F8D5ADE9C}" srcOrd="0" destOrd="0" presId="urn:microsoft.com/office/officeart/2005/8/layout/hierarchy1"/>
    <dgm:cxn modelId="{9718C278-0599-4E44-9DFB-01C1985BCABE}" type="presOf" srcId="{D6C0DDB7-FB85-4D45-A088-996EEB890EAC}" destId="{4F07B4AB-C637-41EA-A6D7-3653FA4BB856}" srcOrd="0" destOrd="0" presId="urn:microsoft.com/office/officeart/2005/8/layout/hierarchy1"/>
    <dgm:cxn modelId="{4EEDD628-7464-4F14-9A93-0C848F890435}" type="presOf" srcId="{433D7418-6C05-48A5-A5C2-2084C0A45D68}" destId="{11C16E69-378D-497A-B40E-F51965B6039C}" srcOrd="0" destOrd="0" presId="urn:microsoft.com/office/officeart/2005/8/layout/hierarchy1"/>
    <dgm:cxn modelId="{35ECA975-5CC9-47BF-8BAE-A7F3A1B36AC0}" srcId="{E906190D-4499-480E-8478-5376DD134531}" destId="{FD74F49C-AD83-45CF-9542-9C6111C5C0AC}" srcOrd="1" destOrd="0" parTransId="{2C175985-C315-4E33-8927-F0167296F5C6}" sibTransId="{A099AB37-CFA6-4389-BCDE-5C1E82B0828B}"/>
    <dgm:cxn modelId="{7F993F73-756C-4462-90C4-BA2AE44B7667}" type="presOf" srcId="{5604BBEF-7CFC-4176-AA75-507B2B515658}" destId="{DDA97B13-57AE-408A-AC15-2AF2ADE06D5E}" srcOrd="0" destOrd="0" presId="urn:microsoft.com/office/officeart/2005/8/layout/hierarchy1"/>
    <dgm:cxn modelId="{B6F61430-6DF8-452B-8B3B-AFF39CF8FEB6}" srcId="{FD74F49C-AD83-45CF-9542-9C6111C5C0AC}" destId="{6DDACF7E-1AE4-4E4E-8E7A-60AE6E34B2FF}" srcOrd="0" destOrd="0" parTransId="{9F0CA7EF-0CE1-4BBF-A4F3-134099030F46}" sibTransId="{3143609B-FA1D-491B-8ADB-069FA28BEA84}"/>
    <dgm:cxn modelId="{83E298AF-FF9B-48BC-9580-A5F4A90757B3}" type="presOf" srcId="{FD74F49C-AD83-45CF-9542-9C6111C5C0AC}" destId="{B1AFB0C0-6331-44C5-984A-70A023826766}" srcOrd="0" destOrd="0" presId="urn:microsoft.com/office/officeart/2005/8/layout/hierarchy1"/>
    <dgm:cxn modelId="{FEACA938-53AB-4057-9633-C9F4F9DDDF77}" type="presOf" srcId="{BEBFE02C-0A15-43A2-8349-7731779ED9F7}" destId="{28FCC13F-D11F-4A80-9F34-A4314F19F708}" srcOrd="0" destOrd="0" presId="urn:microsoft.com/office/officeart/2005/8/layout/hierarchy1"/>
    <dgm:cxn modelId="{AB3A235E-F264-4FA5-9BE1-F40EDF937FE6}" type="presOf" srcId="{2C175985-C315-4E33-8927-F0167296F5C6}" destId="{ABC519B8-C161-4043-961A-E0D44EEF955B}" srcOrd="0" destOrd="0" presId="urn:microsoft.com/office/officeart/2005/8/layout/hierarchy1"/>
    <dgm:cxn modelId="{E1B213B2-1255-4C7D-942A-91BB08CF0481}" srcId="{FD74F49C-AD83-45CF-9542-9C6111C5C0AC}" destId="{C9060E86-1190-4586-AFC8-A573ADAC8E16}" srcOrd="1" destOrd="0" parTransId="{BEBFE02C-0A15-43A2-8349-7731779ED9F7}" sibTransId="{EDE8AE9C-9E02-4B50-9C54-7277838F8922}"/>
    <dgm:cxn modelId="{E6CAB97B-8BEF-4BFD-AB78-ED881DF70A2F}" type="presOf" srcId="{5F660366-59FF-4522-BB68-D0405C737BD3}" destId="{7BA1C254-9F9F-4C2D-8922-419A5DF89775}" srcOrd="0" destOrd="0" presId="urn:microsoft.com/office/officeart/2005/8/layout/hierarchy1"/>
    <dgm:cxn modelId="{1C86D22C-D197-40E0-B1A7-C95D8AD2CEA3}" type="presOf" srcId="{C9060E86-1190-4586-AFC8-A573ADAC8E16}" destId="{AD2C58FD-E45F-4457-AD79-DA3E649D0F33}" srcOrd="0" destOrd="0" presId="urn:microsoft.com/office/officeart/2005/8/layout/hierarchy1"/>
    <dgm:cxn modelId="{891E0526-F6DE-403B-B4AA-0BB50D13247B}" type="presOf" srcId="{A60B330A-7106-4FCD-9029-6C95E419254A}" destId="{649427F1-5E3B-4015-9BF5-1DF8CC9386B2}" srcOrd="0" destOrd="0" presId="urn:microsoft.com/office/officeart/2005/8/layout/hierarchy1"/>
    <dgm:cxn modelId="{12BBA668-5FA7-4D15-A9E6-89BB14FFD2EF}" srcId="{3AEAC750-4FE0-4998-971D-9696681ADA2E}" destId="{5F660366-59FF-4522-BB68-D0405C737BD3}" srcOrd="0" destOrd="0" parTransId="{433D7418-6C05-48A5-A5C2-2084C0A45D68}" sibTransId="{FFF6494A-B922-4B23-A909-13CA5DAE1EA4}"/>
    <dgm:cxn modelId="{B0F94CD1-5B44-41BC-B302-A39012D7E87F}" type="presOf" srcId="{9F0CA7EF-0CE1-4BBF-A4F3-134099030F46}" destId="{2583E767-AF47-47F7-A9D5-1A76D616006F}" srcOrd="0" destOrd="0" presId="urn:microsoft.com/office/officeart/2005/8/layout/hierarchy1"/>
    <dgm:cxn modelId="{9E690D86-F51F-49F0-8DA3-14593B50D67D}" type="presOf" srcId="{6DDACF7E-1AE4-4E4E-8E7A-60AE6E34B2FF}" destId="{64DF2E80-ADBC-41D7-8FAD-ECEB88F5295B}" srcOrd="0" destOrd="0" presId="urn:microsoft.com/office/officeart/2005/8/layout/hierarchy1"/>
    <dgm:cxn modelId="{1DECADD8-7526-4CA1-AC9E-00D96726312B}" srcId="{96FA63A3-DF48-45D1-AC83-B18D9FCF3057}" destId="{E906190D-4499-480E-8478-5376DD134531}" srcOrd="0" destOrd="0" parTransId="{07716BB0-80BA-4F36-B706-AA74D3B8DBDD}" sibTransId="{F9DC328C-23DB-4A50-8EF2-27636C6E0E8A}"/>
    <dgm:cxn modelId="{B3779138-C2F3-487A-95D7-340993000FC9}" type="presOf" srcId="{3AEAC750-4FE0-4998-971D-9696681ADA2E}" destId="{29805721-C120-4FBB-95E2-9B4739E32B2D}" srcOrd="0" destOrd="0" presId="urn:microsoft.com/office/officeart/2005/8/layout/hierarchy1"/>
    <dgm:cxn modelId="{521542BF-65FD-4D09-BB45-59FC9D7E1850}" srcId="{E906190D-4499-480E-8478-5376DD134531}" destId="{3AEAC750-4FE0-4998-971D-9696681ADA2E}" srcOrd="0" destOrd="0" parTransId="{A60B330A-7106-4FCD-9029-6C95E419254A}" sibTransId="{094816EC-8063-452E-8C5A-9F1C83E1073B}"/>
    <dgm:cxn modelId="{7CF19ECD-504D-4944-9D03-E604DB76977F}" type="presOf" srcId="{E906190D-4499-480E-8478-5376DD134531}" destId="{CD06A3FF-38C4-4916-A205-F81D0C8AFC54}" srcOrd="0" destOrd="0" presId="urn:microsoft.com/office/officeart/2005/8/layout/hierarchy1"/>
    <dgm:cxn modelId="{B9A86184-6E1E-409D-B8D8-CA438D43F754}" srcId="{3AEAC750-4FE0-4998-971D-9696681ADA2E}" destId="{5604BBEF-7CFC-4176-AA75-507B2B515658}" srcOrd="1" destOrd="0" parTransId="{D6C0DDB7-FB85-4D45-A088-996EEB890EAC}" sibTransId="{4B28BDF1-7E84-4AF9-892B-B2CE010E43A3}"/>
    <dgm:cxn modelId="{B3676178-B9E8-45A7-973A-D9DB3D8B0AE7}" type="presParOf" srcId="{8C6F5205-0CE5-4A91-8A4E-658F8D5ADE9C}" destId="{61B10614-1555-479F-9BDA-96652087D5B6}" srcOrd="0" destOrd="0" presId="urn:microsoft.com/office/officeart/2005/8/layout/hierarchy1"/>
    <dgm:cxn modelId="{DA48C5C2-C537-4984-89CF-FAF3B2ACFAFA}" type="presParOf" srcId="{61B10614-1555-479F-9BDA-96652087D5B6}" destId="{DA561E58-DFB1-4781-8B5E-18224B51EA4D}" srcOrd="0" destOrd="0" presId="urn:microsoft.com/office/officeart/2005/8/layout/hierarchy1"/>
    <dgm:cxn modelId="{FA6C326B-1265-4BC1-8572-E51CF370D60C}" type="presParOf" srcId="{DA561E58-DFB1-4781-8B5E-18224B51EA4D}" destId="{82C34316-0238-4B45-9974-2D818C881F68}" srcOrd="0" destOrd="0" presId="urn:microsoft.com/office/officeart/2005/8/layout/hierarchy1"/>
    <dgm:cxn modelId="{5D26584B-7EE7-442B-8343-7C12086220F2}" type="presParOf" srcId="{DA561E58-DFB1-4781-8B5E-18224B51EA4D}" destId="{CD06A3FF-38C4-4916-A205-F81D0C8AFC54}" srcOrd="1" destOrd="0" presId="urn:microsoft.com/office/officeart/2005/8/layout/hierarchy1"/>
    <dgm:cxn modelId="{BA0B1ED3-F391-46E1-9118-B53DF840B264}" type="presParOf" srcId="{61B10614-1555-479F-9BDA-96652087D5B6}" destId="{D686136D-93B5-4641-AC80-C34AA2978579}" srcOrd="1" destOrd="0" presId="urn:microsoft.com/office/officeart/2005/8/layout/hierarchy1"/>
    <dgm:cxn modelId="{820A5856-94E6-4C28-B4BC-3CBD4242617F}" type="presParOf" srcId="{D686136D-93B5-4641-AC80-C34AA2978579}" destId="{649427F1-5E3B-4015-9BF5-1DF8CC9386B2}" srcOrd="0" destOrd="0" presId="urn:microsoft.com/office/officeart/2005/8/layout/hierarchy1"/>
    <dgm:cxn modelId="{C052B9AE-C6E3-4EA1-A57D-A0F3CFF78727}" type="presParOf" srcId="{D686136D-93B5-4641-AC80-C34AA2978579}" destId="{43FAB0B8-6232-41F4-8028-0358E502EA82}" srcOrd="1" destOrd="0" presId="urn:microsoft.com/office/officeart/2005/8/layout/hierarchy1"/>
    <dgm:cxn modelId="{FA5977FA-D55F-4AB8-885C-0D28FD1B479D}" type="presParOf" srcId="{43FAB0B8-6232-41F4-8028-0358E502EA82}" destId="{C790B3FC-D620-4DD1-9E8C-B3E46EE863C1}" srcOrd="0" destOrd="0" presId="urn:microsoft.com/office/officeart/2005/8/layout/hierarchy1"/>
    <dgm:cxn modelId="{0E571470-9E27-4469-9AB5-FB39C616D9DB}" type="presParOf" srcId="{C790B3FC-D620-4DD1-9E8C-B3E46EE863C1}" destId="{C5851711-694B-4546-A9EB-F4C08C7107C1}" srcOrd="0" destOrd="0" presId="urn:microsoft.com/office/officeart/2005/8/layout/hierarchy1"/>
    <dgm:cxn modelId="{DDC32E8F-0164-4CE7-880F-3D205CDD0F45}" type="presParOf" srcId="{C790B3FC-D620-4DD1-9E8C-B3E46EE863C1}" destId="{29805721-C120-4FBB-95E2-9B4739E32B2D}" srcOrd="1" destOrd="0" presId="urn:microsoft.com/office/officeart/2005/8/layout/hierarchy1"/>
    <dgm:cxn modelId="{9D44FFBB-1608-4D24-A89C-723FB270C0A4}" type="presParOf" srcId="{43FAB0B8-6232-41F4-8028-0358E502EA82}" destId="{AD5CDA1B-507C-498E-9DE6-8717942A7E40}" srcOrd="1" destOrd="0" presId="urn:microsoft.com/office/officeart/2005/8/layout/hierarchy1"/>
    <dgm:cxn modelId="{880E5D0F-8DCA-4FB9-9596-744604D22C4A}" type="presParOf" srcId="{AD5CDA1B-507C-498E-9DE6-8717942A7E40}" destId="{11C16E69-378D-497A-B40E-F51965B6039C}" srcOrd="0" destOrd="0" presId="urn:microsoft.com/office/officeart/2005/8/layout/hierarchy1"/>
    <dgm:cxn modelId="{4849F976-85F2-4448-B152-E423004E2DE0}" type="presParOf" srcId="{AD5CDA1B-507C-498E-9DE6-8717942A7E40}" destId="{54E77D1B-1A87-4930-80E5-6B77DAC025BF}" srcOrd="1" destOrd="0" presId="urn:microsoft.com/office/officeart/2005/8/layout/hierarchy1"/>
    <dgm:cxn modelId="{0494AE75-CDAE-4A47-9BFF-99FDA28967BA}" type="presParOf" srcId="{54E77D1B-1A87-4930-80E5-6B77DAC025BF}" destId="{FBEBB43C-70C8-466D-9EA8-7215442A8B19}" srcOrd="0" destOrd="0" presId="urn:microsoft.com/office/officeart/2005/8/layout/hierarchy1"/>
    <dgm:cxn modelId="{1076BE71-9485-4D3E-A48F-38621C5877FA}" type="presParOf" srcId="{FBEBB43C-70C8-466D-9EA8-7215442A8B19}" destId="{0D758A1F-3691-4BCE-A3E2-A59DBFEE9F16}" srcOrd="0" destOrd="0" presId="urn:microsoft.com/office/officeart/2005/8/layout/hierarchy1"/>
    <dgm:cxn modelId="{D53202B7-4DF8-41E3-822F-0315FC24EABD}" type="presParOf" srcId="{FBEBB43C-70C8-466D-9EA8-7215442A8B19}" destId="{7BA1C254-9F9F-4C2D-8922-419A5DF89775}" srcOrd="1" destOrd="0" presId="urn:microsoft.com/office/officeart/2005/8/layout/hierarchy1"/>
    <dgm:cxn modelId="{B294D7EB-099A-42DD-9BA5-4F6F92D32A13}" type="presParOf" srcId="{54E77D1B-1A87-4930-80E5-6B77DAC025BF}" destId="{4322CEC2-0D99-41AC-81F2-6C2931FC9F12}" srcOrd="1" destOrd="0" presId="urn:microsoft.com/office/officeart/2005/8/layout/hierarchy1"/>
    <dgm:cxn modelId="{70883D4F-C7DB-476B-85CD-1574B11D9225}" type="presParOf" srcId="{AD5CDA1B-507C-498E-9DE6-8717942A7E40}" destId="{4F07B4AB-C637-41EA-A6D7-3653FA4BB856}" srcOrd="2" destOrd="0" presId="urn:microsoft.com/office/officeart/2005/8/layout/hierarchy1"/>
    <dgm:cxn modelId="{E89E91D3-157D-43E3-BD0B-2CE148831C62}" type="presParOf" srcId="{AD5CDA1B-507C-498E-9DE6-8717942A7E40}" destId="{4B00BA54-E3B3-47CC-985C-AAFA22F3E05A}" srcOrd="3" destOrd="0" presId="urn:microsoft.com/office/officeart/2005/8/layout/hierarchy1"/>
    <dgm:cxn modelId="{D7245718-914F-4D93-9FE1-79EE1FB30BD9}" type="presParOf" srcId="{4B00BA54-E3B3-47CC-985C-AAFA22F3E05A}" destId="{3E4A0354-D654-42F1-9ECD-AAB60EDCA5A4}" srcOrd="0" destOrd="0" presId="urn:microsoft.com/office/officeart/2005/8/layout/hierarchy1"/>
    <dgm:cxn modelId="{C260199E-E502-46F1-B841-28B9F5E80A4E}" type="presParOf" srcId="{3E4A0354-D654-42F1-9ECD-AAB60EDCA5A4}" destId="{452502EB-A377-4C16-BA9D-4C0F0BBC2653}" srcOrd="0" destOrd="0" presId="urn:microsoft.com/office/officeart/2005/8/layout/hierarchy1"/>
    <dgm:cxn modelId="{84167810-854D-4D53-A6D7-FF5F5C69B17E}" type="presParOf" srcId="{3E4A0354-D654-42F1-9ECD-AAB60EDCA5A4}" destId="{DDA97B13-57AE-408A-AC15-2AF2ADE06D5E}" srcOrd="1" destOrd="0" presId="urn:microsoft.com/office/officeart/2005/8/layout/hierarchy1"/>
    <dgm:cxn modelId="{215F3F91-283B-4880-B60D-2C27B7DFDAD2}" type="presParOf" srcId="{4B00BA54-E3B3-47CC-985C-AAFA22F3E05A}" destId="{2B389847-2B2D-45D4-9979-7C94B9EF2609}" srcOrd="1" destOrd="0" presId="urn:microsoft.com/office/officeart/2005/8/layout/hierarchy1"/>
    <dgm:cxn modelId="{7AA295E2-ED74-454A-B5A3-514E40B8A798}" type="presParOf" srcId="{D686136D-93B5-4641-AC80-C34AA2978579}" destId="{ABC519B8-C161-4043-961A-E0D44EEF955B}" srcOrd="2" destOrd="0" presId="urn:microsoft.com/office/officeart/2005/8/layout/hierarchy1"/>
    <dgm:cxn modelId="{33D77890-8A8A-4361-9D95-1E7FA9083598}" type="presParOf" srcId="{D686136D-93B5-4641-AC80-C34AA2978579}" destId="{E84D5A6B-DF3B-4044-96CD-32DE1E976A0B}" srcOrd="3" destOrd="0" presId="urn:microsoft.com/office/officeart/2005/8/layout/hierarchy1"/>
    <dgm:cxn modelId="{8A2C0574-E3ED-46C1-8ADB-DF0FFB5ED680}" type="presParOf" srcId="{E84D5A6B-DF3B-4044-96CD-32DE1E976A0B}" destId="{78B6A354-38C0-4ACB-AD25-88CDC952FE19}" srcOrd="0" destOrd="0" presId="urn:microsoft.com/office/officeart/2005/8/layout/hierarchy1"/>
    <dgm:cxn modelId="{45EE1C3C-D655-405C-9855-4AC83C13135F}" type="presParOf" srcId="{78B6A354-38C0-4ACB-AD25-88CDC952FE19}" destId="{6FE2A512-34B4-42D4-9B5C-5175CF1C98B6}" srcOrd="0" destOrd="0" presId="urn:microsoft.com/office/officeart/2005/8/layout/hierarchy1"/>
    <dgm:cxn modelId="{65CD321B-F32F-4F19-A6CD-5A7785397E6B}" type="presParOf" srcId="{78B6A354-38C0-4ACB-AD25-88CDC952FE19}" destId="{B1AFB0C0-6331-44C5-984A-70A023826766}" srcOrd="1" destOrd="0" presId="urn:microsoft.com/office/officeart/2005/8/layout/hierarchy1"/>
    <dgm:cxn modelId="{4B3B8459-B108-4792-AC57-06BE0B64CE3B}" type="presParOf" srcId="{E84D5A6B-DF3B-4044-96CD-32DE1E976A0B}" destId="{F7AAA84A-2510-4B46-9ADD-ABB2C670DA3E}" srcOrd="1" destOrd="0" presId="urn:microsoft.com/office/officeart/2005/8/layout/hierarchy1"/>
    <dgm:cxn modelId="{80231909-4B87-494F-8FEB-8D64F54D7D96}" type="presParOf" srcId="{F7AAA84A-2510-4B46-9ADD-ABB2C670DA3E}" destId="{2583E767-AF47-47F7-A9D5-1A76D616006F}" srcOrd="0" destOrd="0" presId="urn:microsoft.com/office/officeart/2005/8/layout/hierarchy1"/>
    <dgm:cxn modelId="{525329B2-DF29-4E69-BAB1-E113E5290B61}" type="presParOf" srcId="{F7AAA84A-2510-4B46-9ADD-ABB2C670DA3E}" destId="{8667FB93-898F-4712-A5A9-2F725983532E}" srcOrd="1" destOrd="0" presId="urn:microsoft.com/office/officeart/2005/8/layout/hierarchy1"/>
    <dgm:cxn modelId="{2A48493A-2BE3-4EF5-97BC-6BB0E3172C14}" type="presParOf" srcId="{8667FB93-898F-4712-A5A9-2F725983532E}" destId="{FA08B5B7-997E-4C28-A2FB-8C75B657BE2C}" srcOrd="0" destOrd="0" presId="urn:microsoft.com/office/officeart/2005/8/layout/hierarchy1"/>
    <dgm:cxn modelId="{F5266789-3A08-4DC1-BC43-8C1A6663F3DD}" type="presParOf" srcId="{FA08B5B7-997E-4C28-A2FB-8C75B657BE2C}" destId="{EE287630-2A1E-4068-9E0A-1B3F5A68FE67}" srcOrd="0" destOrd="0" presId="urn:microsoft.com/office/officeart/2005/8/layout/hierarchy1"/>
    <dgm:cxn modelId="{D8CBFF38-9063-4E14-A91B-142D870A13DB}" type="presParOf" srcId="{FA08B5B7-997E-4C28-A2FB-8C75B657BE2C}" destId="{64DF2E80-ADBC-41D7-8FAD-ECEB88F5295B}" srcOrd="1" destOrd="0" presId="urn:microsoft.com/office/officeart/2005/8/layout/hierarchy1"/>
    <dgm:cxn modelId="{72704DBF-5C9C-473E-AEBB-37B74294DA2F}" type="presParOf" srcId="{8667FB93-898F-4712-A5A9-2F725983532E}" destId="{733CC49A-1872-49CA-95C9-5D08B9550FDF}" srcOrd="1" destOrd="0" presId="urn:microsoft.com/office/officeart/2005/8/layout/hierarchy1"/>
    <dgm:cxn modelId="{92A76875-0D0B-4EE0-B50A-9F62DD9C0BB7}" type="presParOf" srcId="{F7AAA84A-2510-4B46-9ADD-ABB2C670DA3E}" destId="{28FCC13F-D11F-4A80-9F34-A4314F19F708}" srcOrd="2" destOrd="0" presId="urn:microsoft.com/office/officeart/2005/8/layout/hierarchy1"/>
    <dgm:cxn modelId="{2ACDFD1D-501F-4514-8B2A-840F6CE5FBC1}" type="presParOf" srcId="{F7AAA84A-2510-4B46-9ADD-ABB2C670DA3E}" destId="{7701B314-F622-4502-89CB-F5C725A80170}" srcOrd="3" destOrd="0" presId="urn:microsoft.com/office/officeart/2005/8/layout/hierarchy1"/>
    <dgm:cxn modelId="{55F1B2DB-464A-49B6-9B5C-55977F74CFFD}" type="presParOf" srcId="{7701B314-F622-4502-89CB-F5C725A80170}" destId="{88D0073E-501E-459E-9E1E-EE0735B13B85}" srcOrd="0" destOrd="0" presId="urn:microsoft.com/office/officeart/2005/8/layout/hierarchy1"/>
    <dgm:cxn modelId="{049A00D0-7CF2-43D6-9FD3-47F50C857BE5}" type="presParOf" srcId="{88D0073E-501E-459E-9E1E-EE0735B13B85}" destId="{799D6D49-0B9A-4F88-9760-9B2F9FB8BFA7}" srcOrd="0" destOrd="0" presId="urn:microsoft.com/office/officeart/2005/8/layout/hierarchy1"/>
    <dgm:cxn modelId="{171324CD-5A9F-4350-AB8B-7057BA41A4ED}" type="presParOf" srcId="{88D0073E-501E-459E-9E1E-EE0735B13B85}" destId="{AD2C58FD-E45F-4457-AD79-DA3E649D0F33}" srcOrd="1" destOrd="0" presId="urn:microsoft.com/office/officeart/2005/8/layout/hierarchy1"/>
    <dgm:cxn modelId="{C4EDD43A-16EA-422A-BD16-A1876A807283}" type="presParOf" srcId="{7701B314-F622-4502-89CB-F5C725A80170}" destId="{964098A5-E0E4-42D3-A5D5-4C38054DBE3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90B41C-6097-4947-A47F-BB34457D346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E0DBA7F-39E0-4A48-8919-3BB2C2EC44F1}">
      <dgm:prSet/>
      <dgm:spPr/>
      <dgm:t>
        <a:bodyPr/>
        <a:lstStyle/>
        <a:p>
          <a:pPr rtl="0"/>
          <a:r>
            <a:rPr lang="ru-RU" b="1" dirty="0" smtClean="0"/>
            <a:t>Виды ценных бумаг</a:t>
          </a:r>
          <a:endParaRPr lang="ru-RU" b="1" dirty="0"/>
        </a:p>
      </dgm:t>
    </dgm:pt>
    <dgm:pt modelId="{48A5E859-B0E6-41E0-8A36-2A9CCB1935D0}" type="parTrans" cxnId="{365A3F2C-1758-45D2-8E8C-1BAB6440A6A6}">
      <dgm:prSet/>
      <dgm:spPr/>
      <dgm:t>
        <a:bodyPr/>
        <a:lstStyle/>
        <a:p>
          <a:endParaRPr lang="ru-RU"/>
        </a:p>
      </dgm:t>
    </dgm:pt>
    <dgm:pt modelId="{F874B787-7589-4B6F-BFFB-66231E9031C5}" type="sibTrans" cxnId="{365A3F2C-1758-45D2-8E8C-1BAB6440A6A6}">
      <dgm:prSet/>
      <dgm:spPr/>
      <dgm:t>
        <a:bodyPr/>
        <a:lstStyle/>
        <a:p>
          <a:endParaRPr lang="ru-RU"/>
        </a:p>
      </dgm:t>
    </dgm:pt>
    <dgm:pt modelId="{F8B4F758-CA51-4E83-89DC-9F79E78BAE84}" type="pres">
      <dgm:prSet presAssocID="{9990B41C-6097-4947-A47F-BB34457D346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00665F-ED0D-43D1-8ABF-A545302A09F8}" type="pres">
      <dgm:prSet presAssocID="{4E0DBA7F-39E0-4A48-8919-3BB2C2EC44F1}" presName="composite" presStyleCnt="0"/>
      <dgm:spPr/>
    </dgm:pt>
    <dgm:pt modelId="{7C96B712-9472-4234-8D71-07C81C45816E}" type="pres">
      <dgm:prSet presAssocID="{4E0DBA7F-39E0-4A48-8919-3BB2C2EC44F1}" presName="imgShp" presStyleLbl="fgImgPlace1" presStyleIdx="0" presStyleCnt="1" custLinFactNeighborX="-75995" custLinFactNeighborY="-122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D1B26AB-0C7F-446F-ACF8-3FE50703DC8B}" type="pres">
      <dgm:prSet presAssocID="{4E0DBA7F-39E0-4A48-8919-3BB2C2EC44F1}" presName="txShp" presStyleLbl="node1" presStyleIdx="0" presStyleCnt="1" custScaleX="1342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35FAEB-898E-40E1-AE17-15BDC4F3927A}" type="presOf" srcId="{4E0DBA7F-39E0-4A48-8919-3BB2C2EC44F1}" destId="{5D1B26AB-0C7F-446F-ACF8-3FE50703DC8B}" srcOrd="0" destOrd="0" presId="urn:microsoft.com/office/officeart/2005/8/layout/vList3"/>
    <dgm:cxn modelId="{365A3F2C-1758-45D2-8E8C-1BAB6440A6A6}" srcId="{9990B41C-6097-4947-A47F-BB34457D3466}" destId="{4E0DBA7F-39E0-4A48-8919-3BB2C2EC44F1}" srcOrd="0" destOrd="0" parTransId="{48A5E859-B0E6-41E0-8A36-2A9CCB1935D0}" sibTransId="{F874B787-7589-4B6F-BFFB-66231E9031C5}"/>
    <dgm:cxn modelId="{9DDEEA19-D260-4BDF-91D1-A7A2BB4B4DEC}" type="presOf" srcId="{9990B41C-6097-4947-A47F-BB34457D3466}" destId="{F8B4F758-CA51-4E83-89DC-9F79E78BAE84}" srcOrd="0" destOrd="0" presId="urn:microsoft.com/office/officeart/2005/8/layout/vList3"/>
    <dgm:cxn modelId="{AD89176E-54E2-4B3F-A6E8-F739F06E58DC}" type="presParOf" srcId="{F8B4F758-CA51-4E83-89DC-9F79E78BAE84}" destId="{9900665F-ED0D-43D1-8ABF-A545302A09F8}" srcOrd="0" destOrd="0" presId="urn:microsoft.com/office/officeart/2005/8/layout/vList3"/>
    <dgm:cxn modelId="{5C42293D-FD20-434F-BE45-5BA3FF20E6CF}" type="presParOf" srcId="{9900665F-ED0D-43D1-8ABF-A545302A09F8}" destId="{7C96B712-9472-4234-8D71-07C81C45816E}" srcOrd="0" destOrd="0" presId="urn:microsoft.com/office/officeart/2005/8/layout/vList3"/>
    <dgm:cxn modelId="{1C913BE2-F9AC-4DA0-B256-16EC3DCDC36F}" type="presParOf" srcId="{9900665F-ED0D-43D1-8ABF-A545302A09F8}" destId="{5D1B26AB-0C7F-446F-ACF8-3FE50703DC8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16479EC-BCEA-44D5-AD26-C3D290BC733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3A0821-1D8F-4038-B449-2DEFC52C3B2C}">
      <dgm:prSet/>
      <dgm:spPr/>
      <dgm:t>
        <a:bodyPr/>
        <a:lstStyle/>
        <a:p>
          <a:pPr rtl="0"/>
          <a:r>
            <a:rPr lang="ru-RU" b="1" dirty="0" smtClean="0"/>
            <a:t>Виды акций</a:t>
          </a:r>
          <a:endParaRPr lang="ru-RU" b="1" dirty="0"/>
        </a:p>
      </dgm:t>
    </dgm:pt>
    <dgm:pt modelId="{02D2D9B8-174E-45FE-8ACA-8A59E6965308}" type="parTrans" cxnId="{72A4E75F-8D0F-484F-9C86-213D147904BF}">
      <dgm:prSet/>
      <dgm:spPr/>
      <dgm:t>
        <a:bodyPr/>
        <a:lstStyle/>
        <a:p>
          <a:endParaRPr lang="ru-RU"/>
        </a:p>
      </dgm:t>
    </dgm:pt>
    <dgm:pt modelId="{7DCA4ED3-8615-4A5E-8D0E-7868AEF34F9B}" type="sibTrans" cxnId="{72A4E75F-8D0F-484F-9C86-213D147904BF}">
      <dgm:prSet/>
      <dgm:spPr/>
      <dgm:t>
        <a:bodyPr/>
        <a:lstStyle/>
        <a:p>
          <a:endParaRPr lang="ru-RU"/>
        </a:p>
      </dgm:t>
    </dgm:pt>
    <dgm:pt modelId="{AE54BB6A-F41C-462C-89FD-370863E6CBBB}" type="pres">
      <dgm:prSet presAssocID="{016479EC-BCEA-44D5-AD26-C3D290BC733E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6283F6-8B95-493D-A723-918DFB4FE9F6}" type="pres">
      <dgm:prSet presAssocID="{F03A0821-1D8F-4038-B449-2DEFC52C3B2C}" presName="composite" presStyleCnt="0"/>
      <dgm:spPr/>
    </dgm:pt>
    <dgm:pt modelId="{F43EB85D-203D-489B-8112-230D9CD5035B}" type="pres">
      <dgm:prSet presAssocID="{F03A0821-1D8F-4038-B449-2DEFC52C3B2C}" presName="imgShp" presStyleLbl="fgImgPlace1" presStyleIdx="0" presStyleCnt="1" custLinFactNeighborX="-63395" custLinFactNeighborY="-108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CEA58D6-987C-41CE-8B77-0A25BB670E00}" type="pres">
      <dgm:prSet presAssocID="{F03A0821-1D8F-4038-B449-2DEFC52C3B2C}" presName="txShp" presStyleLbl="node1" presStyleIdx="0" presStyleCnt="1" custScaleX="1368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478E03-B798-4B5C-95C0-07F408C077E0}" type="presOf" srcId="{016479EC-BCEA-44D5-AD26-C3D290BC733E}" destId="{AE54BB6A-F41C-462C-89FD-370863E6CBBB}" srcOrd="0" destOrd="0" presId="urn:microsoft.com/office/officeart/2005/8/layout/vList3"/>
    <dgm:cxn modelId="{72A4E75F-8D0F-484F-9C86-213D147904BF}" srcId="{016479EC-BCEA-44D5-AD26-C3D290BC733E}" destId="{F03A0821-1D8F-4038-B449-2DEFC52C3B2C}" srcOrd="0" destOrd="0" parTransId="{02D2D9B8-174E-45FE-8ACA-8A59E6965308}" sibTransId="{7DCA4ED3-8615-4A5E-8D0E-7868AEF34F9B}"/>
    <dgm:cxn modelId="{923EDD07-591E-4C4A-8BAD-95B78A2D0BF0}" type="presOf" srcId="{F03A0821-1D8F-4038-B449-2DEFC52C3B2C}" destId="{ACEA58D6-987C-41CE-8B77-0A25BB670E00}" srcOrd="0" destOrd="0" presId="urn:microsoft.com/office/officeart/2005/8/layout/vList3"/>
    <dgm:cxn modelId="{375A7B7A-A125-4B0E-A65D-B38FEE4FE0D8}" type="presParOf" srcId="{AE54BB6A-F41C-462C-89FD-370863E6CBBB}" destId="{BD6283F6-8B95-493D-A723-918DFB4FE9F6}" srcOrd="0" destOrd="0" presId="urn:microsoft.com/office/officeart/2005/8/layout/vList3"/>
    <dgm:cxn modelId="{8FD6A99B-9FB5-41EC-A052-679DA40E86D0}" type="presParOf" srcId="{BD6283F6-8B95-493D-A723-918DFB4FE9F6}" destId="{F43EB85D-203D-489B-8112-230D9CD5035B}" srcOrd="0" destOrd="0" presId="urn:microsoft.com/office/officeart/2005/8/layout/vList3"/>
    <dgm:cxn modelId="{3643BDB9-0177-40B3-9542-636750CCD0E3}" type="presParOf" srcId="{BD6283F6-8B95-493D-A723-918DFB4FE9F6}" destId="{ACEA58D6-987C-41CE-8B77-0A25BB670E0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411AEC2-419A-4D7F-9578-4996594BDBC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4F2D3B9-31FE-42CD-A965-819B958D0479}">
      <dgm:prSet/>
      <dgm:spPr/>
      <dgm:t>
        <a:bodyPr/>
        <a:lstStyle/>
        <a:p>
          <a:pPr rtl="0"/>
          <a:r>
            <a:rPr lang="ru-RU" b="1" dirty="0" smtClean="0"/>
            <a:t>Облигация</a:t>
          </a:r>
          <a:endParaRPr lang="ru-RU" b="1" dirty="0"/>
        </a:p>
      </dgm:t>
    </dgm:pt>
    <dgm:pt modelId="{873188E6-9A22-4A8A-A1AD-1926714D89D6}" type="parTrans" cxnId="{4FC6D55A-5CD2-4B39-96FE-8E9BE4139B49}">
      <dgm:prSet/>
      <dgm:spPr/>
      <dgm:t>
        <a:bodyPr/>
        <a:lstStyle/>
        <a:p>
          <a:endParaRPr lang="ru-RU"/>
        </a:p>
      </dgm:t>
    </dgm:pt>
    <dgm:pt modelId="{110EBAAE-7312-4C40-9CC0-1D1A85BE2332}" type="sibTrans" cxnId="{4FC6D55A-5CD2-4B39-96FE-8E9BE4139B49}">
      <dgm:prSet/>
      <dgm:spPr/>
      <dgm:t>
        <a:bodyPr/>
        <a:lstStyle/>
        <a:p>
          <a:endParaRPr lang="ru-RU"/>
        </a:p>
      </dgm:t>
    </dgm:pt>
    <dgm:pt modelId="{67BC0421-9B49-42D2-A22B-081805417A4C}" type="pres">
      <dgm:prSet presAssocID="{D411AEC2-419A-4D7F-9578-4996594BDBC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DB1A08-4ECF-44C5-9B89-BB4F1E745CD1}" type="pres">
      <dgm:prSet presAssocID="{C4F2D3B9-31FE-42CD-A965-819B958D0479}" presName="composite" presStyleCnt="0"/>
      <dgm:spPr/>
    </dgm:pt>
    <dgm:pt modelId="{CEFE49AC-B5C3-482F-81A6-80E351BF6D5B}" type="pres">
      <dgm:prSet presAssocID="{C4F2D3B9-31FE-42CD-A965-819B958D0479}" presName="imgShp" presStyleLbl="fgImgPlace1" presStyleIdx="0" presStyleCnt="1" custLinFactNeighborX="-75995" custLinFactNeighborY="-122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DB20AC3-6FFB-4EE7-ADCF-9F8DABA76962}" type="pres">
      <dgm:prSet presAssocID="{C4F2D3B9-31FE-42CD-A965-819B958D0479}" presName="txShp" presStyleLbl="node1" presStyleIdx="0" presStyleCnt="1" custScaleX="1395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8E6D64-0B6F-4A40-AF42-48D6BFFF02F0}" type="presOf" srcId="{C4F2D3B9-31FE-42CD-A965-819B958D0479}" destId="{0DB20AC3-6FFB-4EE7-ADCF-9F8DABA76962}" srcOrd="0" destOrd="0" presId="urn:microsoft.com/office/officeart/2005/8/layout/vList3"/>
    <dgm:cxn modelId="{4FC6D55A-5CD2-4B39-96FE-8E9BE4139B49}" srcId="{D411AEC2-419A-4D7F-9578-4996594BDBCF}" destId="{C4F2D3B9-31FE-42CD-A965-819B958D0479}" srcOrd="0" destOrd="0" parTransId="{873188E6-9A22-4A8A-A1AD-1926714D89D6}" sibTransId="{110EBAAE-7312-4C40-9CC0-1D1A85BE2332}"/>
    <dgm:cxn modelId="{EEF2B70F-CF2D-405F-A453-CF1E856335E6}" type="presOf" srcId="{D411AEC2-419A-4D7F-9578-4996594BDBCF}" destId="{67BC0421-9B49-42D2-A22B-081805417A4C}" srcOrd="0" destOrd="0" presId="urn:microsoft.com/office/officeart/2005/8/layout/vList3"/>
    <dgm:cxn modelId="{F420195D-D68C-4302-8432-0ABCA6900D6D}" type="presParOf" srcId="{67BC0421-9B49-42D2-A22B-081805417A4C}" destId="{FCDB1A08-4ECF-44C5-9B89-BB4F1E745CD1}" srcOrd="0" destOrd="0" presId="urn:microsoft.com/office/officeart/2005/8/layout/vList3"/>
    <dgm:cxn modelId="{804D65D0-1D70-4185-B3F9-F0C09242BB54}" type="presParOf" srcId="{FCDB1A08-4ECF-44C5-9B89-BB4F1E745CD1}" destId="{CEFE49AC-B5C3-482F-81A6-80E351BF6D5B}" srcOrd="0" destOrd="0" presId="urn:microsoft.com/office/officeart/2005/8/layout/vList3"/>
    <dgm:cxn modelId="{784A7B61-942D-4AE8-B1DF-549FF1AACA06}" type="presParOf" srcId="{FCDB1A08-4ECF-44C5-9B89-BB4F1E745CD1}" destId="{0DB20AC3-6FFB-4EE7-ADCF-9F8DABA7696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099F2B9-2F65-45D2-8ED6-DC40A602EEF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1D6F921-FFB5-4A51-92CC-F08B72BD8223}">
      <dgm:prSet/>
      <dgm:spPr/>
      <dgm:t>
        <a:bodyPr/>
        <a:lstStyle/>
        <a:p>
          <a:pPr rtl="0"/>
          <a:r>
            <a:rPr lang="ru-RU" b="1" dirty="0" smtClean="0"/>
            <a:t>Эмиссия</a:t>
          </a:r>
          <a:endParaRPr lang="ru-RU" dirty="0"/>
        </a:p>
      </dgm:t>
    </dgm:pt>
    <dgm:pt modelId="{3FADB8D1-FF09-4A1B-979E-BEF44B85648A}" type="parTrans" cxnId="{16595136-E567-4179-91BC-52F7A64D7AAB}">
      <dgm:prSet/>
      <dgm:spPr/>
      <dgm:t>
        <a:bodyPr/>
        <a:lstStyle/>
        <a:p>
          <a:endParaRPr lang="ru-RU"/>
        </a:p>
      </dgm:t>
    </dgm:pt>
    <dgm:pt modelId="{6A28D6F7-EBFD-4802-B547-539B553F430C}" type="sibTrans" cxnId="{16595136-E567-4179-91BC-52F7A64D7AAB}">
      <dgm:prSet/>
      <dgm:spPr/>
      <dgm:t>
        <a:bodyPr/>
        <a:lstStyle/>
        <a:p>
          <a:endParaRPr lang="ru-RU"/>
        </a:p>
      </dgm:t>
    </dgm:pt>
    <dgm:pt modelId="{0FD91BF9-7DFE-4246-9846-FD643DBB5CE6}">
      <dgm:prSet/>
      <dgm:spPr/>
      <dgm:t>
        <a:bodyPr/>
        <a:lstStyle/>
        <a:p>
          <a:pPr rtl="0"/>
          <a:r>
            <a:rPr lang="ru-RU" dirty="0" smtClean="0"/>
            <a:t>Частная</a:t>
          </a:r>
          <a:endParaRPr lang="ru-RU" dirty="0"/>
        </a:p>
      </dgm:t>
    </dgm:pt>
    <dgm:pt modelId="{C4B6ECEA-DCAD-4C80-88F4-4F6E1A8DDAA3}" type="parTrans" cxnId="{18DD1C7D-7C5D-4ED4-A7E8-F95E1820526F}">
      <dgm:prSet/>
      <dgm:spPr/>
      <dgm:t>
        <a:bodyPr/>
        <a:lstStyle/>
        <a:p>
          <a:endParaRPr lang="ru-RU"/>
        </a:p>
      </dgm:t>
    </dgm:pt>
    <dgm:pt modelId="{E6F75D18-A873-4443-B4B8-DBAF10CB71C8}" type="sibTrans" cxnId="{18DD1C7D-7C5D-4ED4-A7E8-F95E1820526F}">
      <dgm:prSet/>
      <dgm:spPr/>
      <dgm:t>
        <a:bodyPr/>
        <a:lstStyle/>
        <a:p>
          <a:endParaRPr lang="ru-RU"/>
        </a:p>
      </dgm:t>
    </dgm:pt>
    <dgm:pt modelId="{361E0C0F-8CBF-410A-9C74-9BC332A54193}">
      <dgm:prSet/>
      <dgm:spPr/>
      <dgm:t>
        <a:bodyPr/>
        <a:lstStyle/>
        <a:p>
          <a:pPr rtl="0"/>
          <a:r>
            <a:rPr lang="ru-RU" dirty="0" smtClean="0"/>
            <a:t>Государственная</a:t>
          </a:r>
          <a:endParaRPr lang="ru-RU" dirty="0"/>
        </a:p>
      </dgm:t>
    </dgm:pt>
    <dgm:pt modelId="{FFE35176-4646-4C47-AFCF-40E27ACADAE6}" type="parTrans" cxnId="{BF3D126C-9B99-4221-9973-8FB999B6B371}">
      <dgm:prSet/>
      <dgm:spPr/>
      <dgm:t>
        <a:bodyPr/>
        <a:lstStyle/>
        <a:p>
          <a:endParaRPr lang="ru-RU"/>
        </a:p>
      </dgm:t>
    </dgm:pt>
    <dgm:pt modelId="{21C39BAC-0477-4C77-B29E-739865BA309A}" type="sibTrans" cxnId="{BF3D126C-9B99-4221-9973-8FB999B6B371}">
      <dgm:prSet/>
      <dgm:spPr/>
      <dgm:t>
        <a:bodyPr/>
        <a:lstStyle/>
        <a:p>
          <a:endParaRPr lang="ru-RU"/>
        </a:p>
      </dgm:t>
    </dgm:pt>
    <dgm:pt modelId="{0B6604B9-F0F6-462B-812D-BC7F84229655}">
      <dgm:prSet/>
      <dgm:spPr/>
      <dgm:t>
        <a:bodyPr/>
        <a:lstStyle/>
        <a:p>
          <a:pPr rtl="0"/>
          <a:r>
            <a:rPr lang="ru-RU" dirty="0" smtClean="0"/>
            <a:t>Эмиссию осуществляют акционерные общества</a:t>
          </a:r>
          <a:endParaRPr lang="ru-RU" dirty="0"/>
        </a:p>
      </dgm:t>
    </dgm:pt>
    <dgm:pt modelId="{E3867D08-26A2-48CC-84DB-B36908632B2D}" type="parTrans" cxnId="{2D98642E-49C9-4FBE-9DD9-BBF7703E0457}">
      <dgm:prSet/>
      <dgm:spPr/>
      <dgm:t>
        <a:bodyPr/>
        <a:lstStyle/>
        <a:p>
          <a:endParaRPr lang="ru-RU"/>
        </a:p>
      </dgm:t>
    </dgm:pt>
    <dgm:pt modelId="{7621FA88-9311-44EF-8F36-2E0E696DE719}" type="sibTrans" cxnId="{2D98642E-49C9-4FBE-9DD9-BBF7703E0457}">
      <dgm:prSet/>
      <dgm:spPr/>
      <dgm:t>
        <a:bodyPr/>
        <a:lstStyle/>
        <a:p>
          <a:endParaRPr lang="ru-RU"/>
        </a:p>
      </dgm:t>
    </dgm:pt>
    <dgm:pt modelId="{3E590F99-D79D-4BFD-B22B-C16AAA2A7E9A}">
      <dgm:prSet/>
      <dgm:spPr/>
      <dgm:t>
        <a:bodyPr/>
        <a:lstStyle/>
        <a:p>
          <a:pPr rtl="0"/>
          <a:r>
            <a:rPr lang="ru-RU" dirty="0" smtClean="0"/>
            <a:t>Эмиссию осуществляет государство (Центральный Банк)</a:t>
          </a:r>
          <a:endParaRPr lang="ru-RU" dirty="0"/>
        </a:p>
      </dgm:t>
    </dgm:pt>
    <dgm:pt modelId="{CEBB9156-F99B-436B-91C5-3AB0415EC9BE}" type="parTrans" cxnId="{E253D904-89B2-4AA1-ABEA-5D4E280932B8}">
      <dgm:prSet/>
      <dgm:spPr/>
      <dgm:t>
        <a:bodyPr/>
        <a:lstStyle/>
        <a:p>
          <a:endParaRPr lang="ru-RU"/>
        </a:p>
      </dgm:t>
    </dgm:pt>
    <dgm:pt modelId="{F5C49109-B3F5-4142-94D4-78999E771D64}" type="sibTrans" cxnId="{E253D904-89B2-4AA1-ABEA-5D4E280932B8}">
      <dgm:prSet/>
      <dgm:spPr/>
      <dgm:t>
        <a:bodyPr/>
        <a:lstStyle/>
        <a:p>
          <a:endParaRPr lang="ru-RU"/>
        </a:p>
      </dgm:t>
    </dgm:pt>
    <dgm:pt modelId="{48DF56DC-110B-4018-BEE4-540E5EB4ECE1}" type="pres">
      <dgm:prSet presAssocID="{7099F2B9-2F65-45D2-8ED6-DC40A602EEF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65EED6F-9DDC-4DBE-A0F4-13D4A946D301}" type="pres">
      <dgm:prSet presAssocID="{51D6F921-FFB5-4A51-92CC-F08B72BD8223}" presName="hierRoot1" presStyleCnt="0"/>
      <dgm:spPr/>
    </dgm:pt>
    <dgm:pt modelId="{3DDCC309-4C30-4BFC-A1A7-8DE7BB1F9FC0}" type="pres">
      <dgm:prSet presAssocID="{51D6F921-FFB5-4A51-92CC-F08B72BD8223}" presName="composite" presStyleCnt="0"/>
      <dgm:spPr/>
    </dgm:pt>
    <dgm:pt modelId="{05561AFE-B19C-4593-B9E5-6B1A61D32A2C}" type="pres">
      <dgm:prSet presAssocID="{51D6F921-FFB5-4A51-92CC-F08B72BD8223}" presName="background" presStyleLbl="node0" presStyleIdx="0" presStyleCnt="1"/>
      <dgm:spPr/>
    </dgm:pt>
    <dgm:pt modelId="{929FDB5E-AB4A-4AB3-A7C2-5ECEA30E2B43}" type="pres">
      <dgm:prSet presAssocID="{51D6F921-FFB5-4A51-92CC-F08B72BD8223}" presName="text" presStyleLbl="fgAcc0" presStyleIdx="0" presStyleCnt="1" custScaleY="6645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97382F3-6080-431C-9810-E75C82AEC4FC}" type="pres">
      <dgm:prSet presAssocID="{51D6F921-FFB5-4A51-92CC-F08B72BD8223}" presName="hierChild2" presStyleCnt="0"/>
      <dgm:spPr/>
    </dgm:pt>
    <dgm:pt modelId="{68227D28-37EC-436D-BCA6-E6C6C3F3CF0A}" type="pres">
      <dgm:prSet presAssocID="{C4B6ECEA-DCAD-4C80-88F4-4F6E1A8DDAA3}" presName="Name10" presStyleLbl="parChTrans1D2" presStyleIdx="0" presStyleCnt="2"/>
      <dgm:spPr/>
    </dgm:pt>
    <dgm:pt modelId="{AD399D87-E5A6-49F3-B578-F09CFD64DAB9}" type="pres">
      <dgm:prSet presAssocID="{0FD91BF9-7DFE-4246-9846-FD643DBB5CE6}" presName="hierRoot2" presStyleCnt="0"/>
      <dgm:spPr/>
    </dgm:pt>
    <dgm:pt modelId="{F3715CAF-8FDB-4314-8073-C93CB3F4AEA2}" type="pres">
      <dgm:prSet presAssocID="{0FD91BF9-7DFE-4246-9846-FD643DBB5CE6}" presName="composite2" presStyleCnt="0"/>
      <dgm:spPr/>
    </dgm:pt>
    <dgm:pt modelId="{583FBEC0-4327-4791-BCBC-6FB7B0396E84}" type="pres">
      <dgm:prSet presAssocID="{0FD91BF9-7DFE-4246-9846-FD643DBB5CE6}" presName="background2" presStyleLbl="node2" presStyleIdx="0" presStyleCnt="2"/>
      <dgm:spPr/>
    </dgm:pt>
    <dgm:pt modelId="{C9A59415-E04D-49C7-A833-A2B3E49E45CD}" type="pres">
      <dgm:prSet presAssocID="{0FD91BF9-7DFE-4246-9846-FD643DBB5CE6}" presName="text2" presStyleLbl="fgAcc2" presStyleIdx="0" presStyleCnt="2" custScaleY="63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F7222E8-AB94-4DB5-BD7A-AF15AC1DA295}" type="pres">
      <dgm:prSet presAssocID="{0FD91BF9-7DFE-4246-9846-FD643DBB5CE6}" presName="hierChild3" presStyleCnt="0"/>
      <dgm:spPr/>
    </dgm:pt>
    <dgm:pt modelId="{B2D387A9-4D84-4BDA-B15F-BF2772F7EB0B}" type="pres">
      <dgm:prSet presAssocID="{E3867D08-26A2-48CC-84DB-B36908632B2D}" presName="Name17" presStyleLbl="parChTrans1D3" presStyleIdx="0" presStyleCnt="2"/>
      <dgm:spPr/>
    </dgm:pt>
    <dgm:pt modelId="{A915C014-F7A2-41B7-8CB7-2A808A9D9ADC}" type="pres">
      <dgm:prSet presAssocID="{0B6604B9-F0F6-462B-812D-BC7F84229655}" presName="hierRoot3" presStyleCnt="0"/>
      <dgm:spPr/>
    </dgm:pt>
    <dgm:pt modelId="{05B8B1C0-66A7-4DF4-A804-7573D5392DFF}" type="pres">
      <dgm:prSet presAssocID="{0B6604B9-F0F6-462B-812D-BC7F84229655}" presName="composite3" presStyleCnt="0"/>
      <dgm:spPr/>
    </dgm:pt>
    <dgm:pt modelId="{42D429EF-26C2-4013-BA5A-3EF6DA8DB140}" type="pres">
      <dgm:prSet presAssocID="{0B6604B9-F0F6-462B-812D-BC7F84229655}" presName="background3" presStyleLbl="node3" presStyleIdx="0" presStyleCnt="2"/>
      <dgm:spPr/>
    </dgm:pt>
    <dgm:pt modelId="{FE2066FF-3412-4D6C-B669-00237CD2D605}" type="pres">
      <dgm:prSet presAssocID="{0B6604B9-F0F6-462B-812D-BC7F84229655}" presName="text3" presStyleLbl="fgAcc3" presStyleIdx="0" presStyleCnt="2">
        <dgm:presLayoutVars>
          <dgm:chPref val="3"/>
        </dgm:presLayoutVars>
      </dgm:prSet>
      <dgm:spPr/>
    </dgm:pt>
    <dgm:pt modelId="{950BA1F2-CC68-4DBC-81BB-EF5AC0DF4495}" type="pres">
      <dgm:prSet presAssocID="{0B6604B9-F0F6-462B-812D-BC7F84229655}" presName="hierChild4" presStyleCnt="0"/>
      <dgm:spPr/>
    </dgm:pt>
    <dgm:pt modelId="{E081E2ED-F416-4CDD-AD5B-23557E49D1C0}" type="pres">
      <dgm:prSet presAssocID="{FFE35176-4646-4C47-AFCF-40E27ACADAE6}" presName="Name10" presStyleLbl="parChTrans1D2" presStyleIdx="1" presStyleCnt="2"/>
      <dgm:spPr/>
    </dgm:pt>
    <dgm:pt modelId="{506DA0EF-427F-4225-B032-8C85D077F2B7}" type="pres">
      <dgm:prSet presAssocID="{361E0C0F-8CBF-410A-9C74-9BC332A54193}" presName="hierRoot2" presStyleCnt="0"/>
      <dgm:spPr/>
    </dgm:pt>
    <dgm:pt modelId="{CCD5364C-E658-49AB-8E6C-B4CA1DE83F8B}" type="pres">
      <dgm:prSet presAssocID="{361E0C0F-8CBF-410A-9C74-9BC332A54193}" presName="composite2" presStyleCnt="0"/>
      <dgm:spPr/>
    </dgm:pt>
    <dgm:pt modelId="{112E9E3E-57AE-4C19-84F1-A76725BAF905}" type="pres">
      <dgm:prSet presAssocID="{361E0C0F-8CBF-410A-9C74-9BC332A54193}" presName="background2" presStyleLbl="node2" presStyleIdx="1" presStyleCnt="2"/>
      <dgm:spPr/>
    </dgm:pt>
    <dgm:pt modelId="{ECCF87FD-CDE6-49BC-9A77-20389170F2A9}" type="pres">
      <dgm:prSet presAssocID="{361E0C0F-8CBF-410A-9C74-9BC332A54193}" presName="text2" presStyleLbl="fgAcc2" presStyleIdx="1" presStyleCnt="2" custScaleY="63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F0DDC84-E734-4DE0-8162-C34C1DD0FA2E}" type="pres">
      <dgm:prSet presAssocID="{361E0C0F-8CBF-410A-9C74-9BC332A54193}" presName="hierChild3" presStyleCnt="0"/>
      <dgm:spPr/>
    </dgm:pt>
    <dgm:pt modelId="{E047597D-94D5-43D5-8AF2-ABD95FAF0A3A}" type="pres">
      <dgm:prSet presAssocID="{CEBB9156-F99B-436B-91C5-3AB0415EC9BE}" presName="Name17" presStyleLbl="parChTrans1D3" presStyleIdx="1" presStyleCnt="2"/>
      <dgm:spPr/>
    </dgm:pt>
    <dgm:pt modelId="{CA39A19B-63C8-4D53-AFE7-9011C059B64E}" type="pres">
      <dgm:prSet presAssocID="{3E590F99-D79D-4BFD-B22B-C16AAA2A7E9A}" presName="hierRoot3" presStyleCnt="0"/>
      <dgm:spPr/>
    </dgm:pt>
    <dgm:pt modelId="{E426476D-113F-467A-B9DE-C0144250FBBC}" type="pres">
      <dgm:prSet presAssocID="{3E590F99-D79D-4BFD-B22B-C16AAA2A7E9A}" presName="composite3" presStyleCnt="0"/>
      <dgm:spPr/>
    </dgm:pt>
    <dgm:pt modelId="{64CFD8C1-E255-404C-9169-4B61E41B932A}" type="pres">
      <dgm:prSet presAssocID="{3E590F99-D79D-4BFD-B22B-C16AAA2A7E9A}" presName="background3" presStyleLbl="node3" presStyleIdx="1" presStyleCnt="2"/>
      <dgm:spPr/>
    </dgm:pt>
    <dgm:pt modelId="{D52B02B1-C9FF-4A25-A9FC-CD9D5ACD39EA}" type="pres">
      <dgm:prSet presAssocID="{3E590F99-D79D-4BFD-B22B-C16AAA2A7E9A}" presName="text3" presStyleLbl="fgAcc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1519FBC-1CE5-4A4C-A91B-ED504CE00845}" type="pres">
      <dgm:prSet presAssocID="{3E590F99-D79D-4BFD-B22B-C16AAA2A7E9A}" presName="hierChild4" presStyleCnt="0"/>
      <dgm:spPr/>
    </dgm:pt>
  </dgm:ptLst>
  <dgm:cxnLst>
    <dgm:cxn modelId="{74D23A33-3E5C-45FB-819E-B9E894405D23}" type="presOf" srcId="{0B6604B9-F0F6-462B-812D-BC7F84229655}" destId="{FE2066FF-3412-4D6C-B669-00237CD2D605}" srcOrd="0" destOrd="0" presId="urn:microsoft.com/office/officeart/2005/8/layout/hierarchy1"/>
    <dgm:cxn modelId="{EEB990A9-904C-46D0-86D6-7519C1B5FFB8}" type="presOf" srcId="{C4B6ECEA-DCAD-4C80-88F4-4F6E1A8DDAA3}" destId="{68227D28-37EC-436D-BCA6-E6C6C3F3CF0A}" srcOrd="0" destOrd="0" presId="urn:microsoft.com/office/officeart/2005/8/layout/hierarchy1"/>
    <dgm:cxn modelId="{F08A8666-5706-4D76-ABC4-A5774545E8D5}" type="presOf" srcId="{51D6F921-FFB5-4A51-92CC-F08B72BD8223}" destId="{929FDB5E-AB4A-4AB3-A7C2-5ECEA30E2B43}" srcOrd="0" destOrd="0" presId="urn:microsoft.com/office/officeart/2005/8/layout/hierarchy1"/>
    <dgm:cxn modelId="{A53C3C07-6883-45C6-8F13-16B46D956360}" type="presOf" srcId="{FFE35176-4646-4C47-AFCF-40E27ACADAE6}" destId="{E081E2ED-F416-4CDD-AD5B-23557E49D1C0}" srcOrd="0" destOrd="0" presId="urn:microsoft.com/office/officeart/2005/8/layout/hierarchy1"/>
    <dgm:cxn modelId="{18DD1C7D-7C5D-4ED4-A7E8-F95E1820526F}" srcId="{51D6F921-FFB5-4A51-92CC-F08B72BD8223}" destId="{0FD91BF9-7DFE-4246-9846-FD643DBB5CE6}" srcOrd="0" destOrd="0" parTransId="{C4B6ECEA-DCAD-4C80-88F4-4F6E1A8DDAA3}" sibTransId="{E6F75D18-A873-4443-B4B8-DBAF10CB71C8}"/>
    <dgm:cxn modelId="{3E3A5B88-C54C-4F96-8B14-5D8A5788685C}" type="presOf" srcId="{3E590F99-D79D-4BFD-B22B-C16AAA2A7E9A}" destId="{D52B02B1-C9FF-4A25-A9FC-CD9D5ACD39EA}" srcOrd="0" destOrd="0" presId="urn:microsoft.com/office/officeart/2005/8/layout/hierarchy1"/>
    <dgm:cxn modelId="{E253D904-89B2-4AA1-ABEA-5D4E280932B8}" srcId="{361E0C0F-8CBF-410A-9C74-9BC332A54193}" destId="{3E590F99-D79D-4BFD-B22B-C16AAA2A7E9A}" srcOrd="0" destOrd="0" parTransId="{CEBB9156-F99B-436B-91C5-3AB0415EC9BE}" sibTransId="{F5C49109-B3F5-4142-94D4-78999E771D64}"/>
    <dgm:cxn modelId="{7201ED65-1F59-4CA7-B2DD-D3F9F99CD9C2}" type="presOf" srcId="{361E0C0F-8CBF-410A-9C74-9BC332A54193}" destId="{ECCF87FD-CDE6-49BC-9A77-20389170F2A9}" srcOrd="0" destOrd="0" presId="urn:microsoft.com/office/officeart/2005/8/layout/hierarchy1"/>
    <dgm:cxn modelId="{03FFA9D8-661C-467C-9803-FECB061FF509}" type="presOf" srcId="{E3867D08-26A2-48CC-84DB-B36908632B2D}" destId="{B2D387A9-4D84-4BDA-B15F-BF2772F7EB0B}" srcOrd="0" destOrd="0" presId="urn:microsoft.com/office/officeart/2005/8/layout/hierarchy1"/>
    <dgm:cxn modelId="{65FD98AD-8366-4655-920D-9AA20300E336}" type="presOf" srcId="{CEBB9156-F99B-436B-91C5-3AB0415EC9BE}" destId="{E047597D-94D5-43D5-8AF2-ABD95FAF0A3A}" srcOrd="0" destOrd="0" presId="urn:microsoft.com/office/officeart/2005/8/layout/hierarchy1"/>
    <dgm:cxn modelId="{E32B4D54-C448-4BE7-AE59-3D13E61962E6}" type="presOf" srcId="{0FD91BF9-7DFE-4246-9846-FD643DBB5CE6}" destId="{C9A59415-E04D-49C7-A833-A2B3E49E45CD}" srcOrd="0" destOrd="0" presId="urn:microsoft.com/office/officeart/2005/8/layout/hierarchy1"/>
    <dgm:cxn modelId="{BF3D126C-9B99-4221-9973-8FB999B6B371}" srcId="{51D6F921-FFB5-4A51-92CC-F08B72BD8223}" destId="{361E0C0F-8CBF-410A-9C74-9BC332A54193}" srcOrd="1" destOrd="0" parTransId="{FFE35176-4646-4C47-AFCF-40E27ACADAE6}" sibTransId="{21C39BAC-0477-4C77-B29E-739865BA309A}"/>
    <dgm:cxn modelId="{16595136-E567-4179-91BC-52F7A64D7AAB}" srcId="{7099F2B9-2F65-45D2-8ED6-DC40A602EEFE}" destId="{51D6F921-FFB5-4A51-92CC-F08B72BD8223}" srcOrd="0" destOrd="0" parTransId="{3FADB8D1-FF09-4A1B-979E-BEF44B85648A}" sibTransId="{6A28D6F7-EBFD-4802-B547-539B553F430C}"/>
    <dgm:cxn modelId="{54E38DC0-7C11-4F58-90D6-AFC75193F576}" type="presOf" srcId="{7099F2B9-2F65-45D2-8ED6-DC40A602EEFE}" destId="{48DF56DC-110B-4018-BEE4-540E5EB4ECE1}" srcOrd="0" destOrd="0" presId="urn:microsoft.com/office/officeart/2005/8/layout/hierarchy1"/>
    <dgm:cxn modelId="{2D98642E-49C9-4FBE-9DD9-BBF7703E0457}" srcId="{0FD91BF9-7DFE-4246-9846-FD643DBB5CE6}" destId="{0B6604B9-F0F6-462B-812D-BC7F84229655}" srcOrd="0" destOrd="0" parTransId="{E3867D08-26A2-48CC-84DB-B36908632B2D}" sibTransId="{7621FA88-9311-44EF-8F36-2E0E696DE719}"/>
    <dgm:cxn modelId="{92866C55-1E53-43C4-A3C9-008E41C4BAEA}" type="presParOf" srcId="{48DF56DC-110B-4018-BEE4-540E5EB4ECE1}" destId="{565EED6F-9DDC-4DBE-A0F4-13D4A946D301}" srcOrd="0" destOrd="0" presId="urn:microsoft.com/office/officeart/2005/8/layout/hierarchy1"/>
    <dgm:cxn modelId="{38C4CEF0-7BD9-4960-AD2E-4B8E37794A27}" type="presParOf" srcId="{565EED6F-9DDC-4DBE-A0F4-13D4A946D301}" destId="{3DDCC309-4C30-4BFC-A1A7-8DE7BB1F9FC0}" srcOrd="0" destOrd="0" presId="urn:microsoft.com/office/officeart/2005/8/layout/hierarchy1"/>
    <dgm:cxn modelId="{1176E115-58C7-46D1-922D-F5473EABDFE6}" type="presParOf" srcId="{3DDCC309-4C30-4BFC-A1A7-8DE7BB1F9FC0}" destId="{05561AFE-B19C-4593-B9E5-6B1A61D32A2C}" srcOrd="0" destOrd="0" presId="urn:microsoft.com/office/officeart/2005/8/layout/hierarchy1"/>
    <dgm:cxn modelId="{DBA299A2-2930-45E4-9D18-83CE754E3377}" type="presParOf" srcId="{3DDCC309-4C30-4BFC-A1A7-8DE7BB1F9FC0}" destId="{929FDB5E-AB4A-4AB3-A7C2-5ECEA30E2B43}" srcOrd="1" destOrd="0" presId="urn:microsoft.com/office/officeart/2005/8/layout/hierarchy1"/>
    <dgm:cxn modelId="{6AFD892B-1402-420D-8D33-2D6E30899F34}" type="presParOf" srcId="{565EED6F-9DDC-4DBE-A0F4-13D4A946D301}" destId="{297382F3-6080-431C-9810-E75C82AEC4FC}" srcOrd="1" destOrd="0" presId="urn:microsoft.com/office/officeart/2005/8/layout/hierarchy1"/>
    <dgm:cxn modelId="{8E38200A-5A4C-41A5-A76F-5E0AAB1555F3}" type="presParOf" srcId="{297382F3-6080-431C-9810-E75C82AEC4FC}" destId="{68227D28-37EC-436D-BCA6-E6C6C3F3CF0A}" srcOrd="0" destOrd="0" presId="urn:microsoft.com/office/officeart/2005/8/layout/hierarchy1"/>
    <dgm:cxn modelId="{87295F88-B56B-4ECC-8351-9F2EBEB3A058}" type="presParOf" srcId="{297382F3-6080-431C-9810-E75C82AEC4FC}" destId="{AD399D87-E5A6-49F3-B578-F09CFD64DAB9}" srcOrd="1" destOrd="0" presId="urn:microsoft.com/office/officeart/2005/8/layout/hierarchy1"/>
    <dgm:cxn modelId="{A7A31A20-E638-433D-A1CD-AFCF542F79D2}" type="presParOf" srcId="{AD399D87-E5A6-49F3-B578-F09CFD64DAB9}" destId="{F3715CAF-8FDB-4314-8073-C93CB3F4AEA2}" srcOrd="0" destOrd="0" presId="urn:microsoft.com/office/officeart/2005/8/layout/hierarchy1"/>
    <dgm:cxn modelId="{706FF9AD-72B4-4AEB-ADA6-8ABC2C1C4AA9}" type="presParOf" srcId="{F3715CAF-8FDB-4314-8073-C93CB3F4AEA2}" destId="{583FBEC0-4327-4791-BCBC-6FB7B0396E84}" srcOrd="0" destOrd="0" presId="urn:microsoft.com/office/officeart/2005/8/layout/hierarchy1"/>
    <dgm:cxn modelId="{19B8415B-B58B-4BBA-87C6-153E42B32D09}" type="presParOf" srcId="{F3715CAF-8FDB-4314-8073-C93CB3F4AEA2}" destId="{C9A59415-E04D-49C7-A833-A2B3E49E45CD}" srcOrd="1" destOrd="0" presId="urn:microsoft.com/office/officeart/2005/8/layout/hierarchy1"/>
    <dgm:cxn modelId="{EC40B43A-B29B-4D80-A59F-BEA58B5418FC}" type="presParOf" srcId="{AD399D87-E5A6-49F3-B578-F09CFD64DAB9}" destId="{FF7222E8-AB94-4DB5-BD7A-AF15AC1DA295}" srcOrd="1" destOrd="0" presId="urn:microsoft.com/office/officeart/2005/8/layout/hierarchy1"/>
    <dgm:cxn modelId="{A26F5113-3B94-42D7-A001-33B009C085A4}" type="presParOf" srcId="{FF7222E8-AB94-4DB5-BD7A-AF15AC1DA295}" destId="{B2D387A9-4D84-4BDA-B15F-BF2772F7EB0B}" srcOrd="0" destOrd="0" presId="urn:microsoft.com/office/officeart/2005/8/layout/hierarchy1"/>
    <dgm:cxn modelId="{F32344FE-C682-417B-BB50-183CDC5F3E3C}" type="presParOf" srcId="{FF7222E8-AB94-4DB5-BD7A-AF15AC1DA295}" destId="{A915C014-F7A2-41B7-8CB7-2A808A9D9ADC}" srcOrd="1" destOrd="0" presId="urn:microsoft.com/office/officeart/2005/8/layout/hierarchy1"/>
    <dgm:cxn modelId="{AB9A368A-E8D8-4FAC-8F14-240935FDFECD}" type="presParOf" srcId="{A915C014-F7A2-41B7-8CB7-2A808A9D9ADC}" destId="{05B8B1C0-66A7-4DF4-A804-7573D5392DFF}" srcOrd="0" destOrd="0" presId="urn:microsoft.com/office/officeart/2005/8/layout/hierarchy1"/>
    <dgm:cxn modelId="{24AD2904-AD2F-4B8B-8DD0-5299FF4B3715}" type="presParOf" srcId="{05B8B1C0-66A7-4DF4-A804-7573D5392DFF}" destId="{42D429EF-26C2-4013-BA5A-3EF6DA8DB140}" srcOrd="0" destOrd="0" presId="urn:microsoft.com/office/officeart/2005/8/layout/hierarchy1"/>
    <dgm:cxn modelId="{04611DB9-CEEE-4920-895D-B357CD8580B7}" type="presParOf" srcId="{05B8B1C0-66A7-4DF4-A804-7573D5392DFF}" destId="{FE2066FF-3412-4D6C-B669-00237CD2D605}" srcOrd="1" destOrd="0" presId="urn:microsoft.com/office/officeart/2005/8/layout/hierarchy1"/>
    <dgm:cxn modelId="{D8B66D7A-CB9F-467E-B757-77207F3499A5}" type="presParOf" srcId="{A915C014-F7A2-41B7-8CB7-2A808A9D9ADC}" destId="{950BA1F2-CC68-4DBC-81BB-EF5AC0DF4495}" srcOrd="1" destOrd="0" presId="urn:microsoft.com/office/officeart/2005/8/layout/hierarchy1"/>
    <dgm:cxn modelId="{9B0D4623-7894-4C91-B949-75CE2DA16609}" type="presParOf" srcId="{297382F3-6080-431C-9810-E75C82AEC4FC}" destId="{E081E2ED-F416-4CDD-AD5B-23557E49D1C0}" srcOrd="2" destOrd="0" presId="urn:microsoft.com/office/officeart/2005/8/layout/hierarchy1"/>
    <dgm:cxn modelId="{6C17AC7E-6C8A-4215-A729-1EE3797548C6}" type="presParOf" srcId="{297382F3-6080-431C-9810-E75C82AEC4FC}" destId="{506DA0EF-427F-4225-B032-8C85D077F2B7}" srcOrd="3" destOrd="0" presId="urn:microsoft.com/office/officeart/2005/8/layout/hierarchy1"/>
    <dgm:cxn modelId="{2F518EAC-D8EE-458B-B8F6-BF0B11E6AE39}" type="presParOf" srcId="{506DA0EF-427F-4225-B032-8C85D077F2B7}" destId="{CCD5364C-E658-49AB-8E6C-B4CA1DE83F8B}" srcOrd="0" destOrd="0" presId="urn:microsoft.com/office/officeart/2005/8/layout/hierarchy1"/>
    <dgm:cxn modelId="{DEAD79EF-3A29-48D4-A4D8-218866F7FD3A}" type="presParOf" srcId="{CCD5364C-E658-49AB-8E6C-B4CA1DE83F8B}" destId="{112E9E3E-57AE-4C19-84F1-A76725BAF905}" srcOrd="0" destOrd="0" presId="urn:microsoft.com/office/officeart/2005/8/layout/hierarchy1"/>
    <dgm:cxn modelId="{D5D5C481-3C2A-4EA9-9C44-CCBA405DCA6B}" type="presParOf" srcId="{CCD5364C-E658-49AB-8E6C-B4CA1DE83F8B}" destId="{ECCF87FD-CDE6-49BC-9A77-20389170F2A9}" srcOrd="1" destOrd="0" presId="urn:microsoft.com/office/officeart/2005/8/layout/hierarchy1"/>
    <dgm:cxn modelId="{BD324AEB-B7C4-42D9-AA4E-E426D9AE526E}" type="presParOf" srcId="{506DA0EF-427F-4225-B032-8C85D077F2B7}" destId="{9F0DDC84-E734-4DE0-8162-C34C1DD0FA2E}" srcOrd="1" destOrd="0" presId="urn:microsoft.com/office/officeart/2005/8/layout/hierarchy1"/>
    <dgm:cxn modelId="{E40B6F5A-62A3-41D2-A021-AC6DEA470083}" type="presParOf" srcId="{9F0DDC84-E734-4DE0-8162-C34C1DD0FA2E}" destId="{E047597D-94D5-43D5-8AF2-ABD95FAF0A3A}" srcOrd="0" destOrd="0" presId="urn:microsoft.com/office/officeart/2005/8/layout/hierarchy1"/>
    <dgm:cxn modelId="{FC0C0783-D021-4FC4-916B-C5FBBF96EA98}" type="presParOf" srcId="{9F0DDC84-E734-4DE0-8162-C34C1DD0FA2E}" destId="{CA39A19B-63C8-4D53-AFE7-9011C059B64E}" srcOrd="1" destOrd="0" presId="urn:microsoft.com/office/officeart/2005/8/layout/hierarchy1"/>
    <dgm:cxn modelId="{E18848A0-73C5-4CC8-B2E5-90B42F78B49E}" type="presParOf" srcId="{CA39A19B-63C8-4D53-AFE7-9011C059B64E}" destId="{E426476D-113F-467A-B9DE-C0144250FBBC}" srcOrd="0" destOrd="0" presId="urn:microsoft.com/office/officeart/2005/8/layout/hierarchy1"/>
    <dgm:cxn modelId="{94F52DB6-EE6C-4569-B3AE-215C4215E4C5}" type="presParOf" srcId="{E426476D-113F-467A-B9DE-C0144250FBBC}" destId="{64CFD8C1-E255-404C-9169-4B61E41B932A}" srcOrd="0" destOrd="0" presId="urn:microsoft.com/office/officeart/2005/8/layout/hierarchy1"/>
    <dgm:cxn modelId="{18B6CA28-34C3-4B77-AB04-8E2ADE7C94EF}" type="presParOf" srcId="{E426476D-113F-467A-B9DE-C0144250FBBC}" destId="{D52B02B1-C9FF-4A25-A9FC-CD9D5ACD39EA}" srcOrd="1" destOrd="0" presId="urn:microsoft.com/office/officeart/2005/8/layout/hierarchy1"/>
    <dgm:cxn modelId="{9A0A47DB-D1A3-46D9-976E-7012D5BF69CF}" type="presParOf" srcId="{CA39A19B-63C8-4D53-AFE7-9011C059B64E}" destId="{91519FBC-1CE5-4A4C-A91B-ED504CE008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9517B9C-8CA3-407A-BE10-69653E1DD0AF}">
      <dsp:nvSpPr>
        <dsp:cNvPr id="0" name=""/>
        <dsp:cNvSpPr/>
      </dsp:nvSpPr>
      <dsp:spPr>
        <a:xfrm>
          <a:off x="3377" y="167838"/>
          <a:ext cx="3651777" cy="2725974"/>
        </a:xfrm>
        <a:prstGeom prst="round2SameRect">
          <a:avLst>
            <a:gd name="adj1" fmla="val 8000"/>
            <a:gd name="adj2" fmla="val 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83820" rIns="27940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Прибыль фирмы 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Амортизационный фонд фирмы </a:t>
          </a:r>
          <a:endParaRPr lang="ru-RU" sz="2200" kern="1200" dirty="0"/>
        </a:p>
      </dsp:txBody>
      <dsp:txXfrm>
        <a:off x="3377" y="167838"/>
        <a:ext cx="3651777" cy="2725974"/>
      </dsp:txXfrm>
    </dsp:sp>
    <dsp:sp modelId="{301915BC-AB4D-43A2-B682-CCAB36A69B2F}">
      <dsp:nvSpPr>
        <dsp:cNvPr id="0" name=""/>
        <dsp:cNvSpPr/>
      </dsp:nvSpPr>
      <dsp:spPr>
        <a:xfrm>
          <a:off x="3377" y="2893813"/>
          <a:ext cx="3651777" cy="117216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l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0" rIns="4064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Внутренние источники</a:t>
          </a:r>
          <a:endParaRPr lang="ru-RU" sz="3200" kern="1200" dirty="0"/>
        </a:p>
      </dsp:txBody>
      <dsp:txXfrm>
        <a:off x="3377" y="2893813"/>
        <a:ext cx="2571674" cy="1172169"/>
      </dsp:txXfrm>
    </dsp:sp>
    <dsp:sp modelId="{5148C41D-078E-452F-A22D-E43216AC1328}">
      <dsp:nvSpPr>
        <dsp:cNvPr id="0" name=""/>
        <dsp:cNvSpPr/>
      </dsp:nvSpPr>
      <dsp:spPr>
        <a:xfrm>
          <a:off x="2678354" y="3080001"/>
          <a:ext cx="1278121" cy="127812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6ED418-ABCA-4FF3-8CBC-F6EFE4BD4400}">
      <dsp:nvSpPr>
        <dsp:cNvPr id="0" name=""/>
        <dsp:cNvSpPr/>
      </dsp:nvSpPr>
      <dsp:spPr>
        <a:xfrm>
          <a:off x="4273123" y="167838"/>
          <a:ext cx="3651777" cy="2725974"/>
        </a:xfrm>
        <a:prstGeom prst="round2SameRect">
          <a:avLst>
            <a:gd name="adj1" fmla="val 8000"/>
            <a:gd name="adj2" fmla="val 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83820" rIns="27940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Кредиты 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Инвестиции 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Продажа ценных бумаг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Государственное финансирование</a:t>
          </a:r>
          <a:endParaRPr lang="ru-RU" sz="2200" kern="1200" dirty="0"/>
        </a:p>
      </dsp:txBody>
      <dsp:txXfrm>
        <a:off x="4273123" y="167838"/>
        <a:ext cx="3651777" cy="2725974"/>
      </dsp:txXfrm>
    </dsp:sp>
    <dsp:sp modelId="{FA2793CB-C23A-404B-BBEC-EAF11D528683}">
      <dsp:nvSpPr>
        <dsp:cNvPr id="0" name=""/>
        <dsp:cNvSpPr/>
      </dsp:nvSpPr>
      <dsp:spPr>
        <a:xfrm>
          <a:off x="4273123" y="2893813"/>
          <a:ext cx="3651777" cy="117216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lt1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0" rIns="4064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Внешние источники</a:t>
          </a:r>
          <a:endParaRPr lang="ru-RU" sz="3200" kern="1200" dirty="0"/>
        </a:p>
      </dsp:txBody>
      <dsp:txXfrm>
        <a:off x="4273123" y="2893813"/>
        <a:ext cx="2571674" cy="1172169"/>
      </dsp:txXfrm>
    </dsp:sp>
    <dsp:sp modelId="{561B3333-E64F-468C-9EC0-515E3D5E631C}">
      <dsp:nvSpPr>
        <dsp:cNvPr id="0" name=""/>
        <dsp:cNvSpPr/>
      </dsp:nvSpPr>
      <dsp:spPr>
        <a:xfrm>
          <a:off x="6948100" y="3080001"/>
          <a:ext cx="1278121" cy="1278121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FCC13F-D11F-4A80-9F34-A4314F19F708}">
      <dsp:nvSpPr>
        <dsp:cNvPr id="0" name=""/>
        <dsp:cNvSpPr/>
      </dsp:nvSpPr>
      <dsp:spPr>
        <a:xfrm>
          <a:off x="6482822" y="2509522"/>
          <a:ext cx="1113796" cy="5300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1224"/>
              </a:lnTo>
              <a:lnTo>
                <a:pt x="1113796" y="361224"/>
              </a:lnTo>
              <a:lnTo>
                <a:pt x="1113796" y="530065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83E767-AF47-47F7-A9D5-1A76D616006F}">
      <dsp:nvSpPr>
        <dsp:cNvPr id="0" name=""/>
        <dsp:cNvSpPr/>
      </dsp:nvSpPr>
      <dsp:spPr>
        <a:xfrm>
          <a:off x="5369026" y="2509522"/>
          <a:ext cx="1113796" cy="530065"/>
        </a:xfrm>
        <a:custGeom>
          <a:avLst/>
          <a:gdLst/>
          <a:ahLst/>
          <a:cxnLst/>
          <a:rect l="0" t="0" r="0" b="0"/>
          <a:pathLst>
            <a:path>
              <a:moveTo>
                <a:pt x="1113796" y="0"/>
              </a:moveTo>
              <a:lnTo>
                <a:pt x="1113796" y="361224"/>
              </a:lnTo>
              <a:lnTo>
                <a:pt x="0" y="361224"/>
              </a:lnTo>
              <a:lnTo>
                <a:pt x="0" y="530065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C519B8-C161-4043-961A-E0D44EEF955B}">
      <dsp:nvSpPr>
        <dsp:cNvPr id="0" name=""/>
        <dsp:cNvSpPr/>
      </dsp:nvSpPr>
      <dsp:spPr>
        <a:xfrm>
          <a:off x="4255229" y="1008116"/>
          <a:ext cx="2227592" cy="5300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1224"/>
              </a:lnTo>
              <a:lnTo>
                <a:pt x="2227592" y="361224"/>
              </a:lnTo>
              <a:lnTo>
                <a:pt x="2227592" y="530065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07B4AB-C637-41EA-A6D7-3653FA4BB856}">
      <dsp:nvSpPr>
        <dsp:cNvPr id="0" name=""/>
        <dsp:cNvSpPr/>
      </dsp:nvSpPr>
      <dsp:spPr>
        <a:xfrm>
          <a:off x="2027636" y="2509522"/>
          <a:ext cx="1113796" cy="5300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1224"/>
              </a:lnTo>
              <a:lnTo>
                <a:pt x="1113796" y="361224"/>
              </a:lnTo>
              <a:lnTo>
                <a:pt x="1113796" y="530065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C16E69-378D-497A-B40E-F51965B6039C}">
      <dsp:nvSpPr>
        <dsp:cNvPr id="0" name=""/>
        <dsp:cNvSpPr/>
      </dsp:nvSpPr>
      <dsp:spPr>
        <a:xfrm>
          <a:off x="913840" y="2509522"/>
          <a:ext cx="1113796" cy="530065"/>
        </a:xfrm>
        <a:custGeom>
          <a:avLst/>
          <a:gdLst/>
          <a:ahLst/>
          <a:cxnLst/>
          <a:rect l="0" t="0" r="0" b="0"/>
          <a:pathLst>
            <a:path>
              <a:moveTo>
                <a:pt x="1113796" y="0"/>
              </a:moveTo>
              <a:lnTo>
                <a:pt x="1113796" y="361224"/>
              </a:lnTo>
              <a:lnTo>
                <a:pt x="0" y="361224"/>
              </a:lnTo>
              <a:lnTo>
                <a:pt x="0" y="530065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9427F1-5E3B-4015-9BF5-1DF8CC9386B2}">
      <dsp:nvSpPr>
        <dsp:cNvPr id="0" name=""/>
        <dsp:cNvSpPr/>
      </dsp:nvSpPr>
      <dsp:spPr>
        <a:xfrm>
          <a:off x="2027636" y="1008116"/>
          <a:ext cx="2227592" cy="530065"/>
        </a:xfrm>
        <a:custGeom>
          <a:avLst/>
          <a:gdLst/>
          <a:ahLst/>
          <a:cxnLst/>
          <a:rect l="0" t="0" r="0" b="0"/>
          <a:pathLst>
            <a:path>
              <a:moveTo>
                <a:pt x="2227592" y="0"/>
              </a:moveTo>
              <a:lnTo>
                <a:pt x="2227592" y="361224"/>
              </a:lnTo>
              <a:lnTo>
                <a:pt x="0" y="361224"/>
              </a:lnTo>
              <a:lnTo>
                <a:pt x="0" y="530065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C34316-0238-4B45-9974-2D818C881F68}">
      <dsp:nvSpPr>
        <dsp:cNvPr id="0" name=""/>
        <dsp:cNvSpPr/>
      </dsp:nvSpPr>
      <dsp:spPr>
        <a:xfrm>
          <a:off x="2603019" y="322649"/>
          <a:ext cx="3304421" cy="68546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06A3FF-38C4-4916-A205-F81D0C8AFC54}">
      <dsp:nvSpPr>
        <dsp:cNvPr id="0" name=""/>
        <dsp:cNvSpPr/>
      </dsp:nvSpPr>
      <dsp:spPr>
        <a:xfrm>
          <a:off x="2805527" y="515032"/>
          <a:ext cx="3304421" cy="68546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ЦЕННЫЕ БУМАГИ</a:t>
          </a:r>
          <a:endParaRPr lang="ru-RU" sz="1800" b="1" kern="1200" dirty="0"/>
        </a:p>
      </dsp:txBody>
      <dsp:txXfrm>
        <a:off x="2805527" y="515032"/>
        <a:ext cx="3304421" cy="685466"/>
      </dsp:txXfrm>
    </dsp:sp>
    <dsp:sp modelId="{C5851711-694B-4546-A9EB-F4C08C7107C1}">
      <dsp:nvSpPr>
        <dsp:cNvPr id="0" name=""/>
        <dsp:cNvSpPr/>
      </dsp:nvSpPr>
      <dsp:spPr>
        <a:xfrm>
          <a:off x="1116349" y="1538182"/>
          <a:ext cx="1822575" cy="97134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805721-C120-4FBB-95E2-9B4739E32B2D}">
      <dsp:nvSpPr>
        <dsp:cNvPr id="0" name=""/>
        <dsp:cNvSpPr/>
      </dsp:nvSpPr>
      <dsp:spPr>
        <a:xfrm>
          <a:off x="1318857" y="1730565"/>
          <a:ext cx="1822575" cy="97134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ДОЛЕВЫЕ </a:t>
          </a:r>
          <a:endParaRPr lang="ru-RU" sz="1600" b="1" kern="1200" dirty="0"/>
        </a:p>
      </dsp:txBody>
      <dsp:txXfrm>
        <a:off x="1318857" y="1730565"/>
        <a:ext cx="1822575" cy="971340"/>
      </dsp:txXfrm>
    </dsp:sp>
    <dsp:sp modelId="{0D758A1F-3691-4BCE-A3E2-A59DBFEE9F16}">
      <dsp:nvSpPr>
        <dsp:cNvPr id="0" name=""/>
        <dsp:cNvSpPr/>
      </dsp:nvSpPr>
      <dsp:spPr>
        <a:xfrm>
          <a:off x="2552" y="3039588"/>
          <a:ext cx="1822575" cy="97134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A1C254-9F9F-4C2D-8922-419A5DF89775}">
      <dsp:nvSpPr>
        <dsp:cNvPr id="0" name=""/>
        <dsp:cNvSpPr/>
      </dsp:nvSpPr>
      <dsp:spPr>
        <a:xfrm>
          <a:off x="205061" y="3231971"/>
          <a:ext cx="1822575" cy="97134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Акции обыкновенные</a:t>
          </a:r>
          <a:endParaRPr lang="ru-RU" sz="1400" kern="1200" dirty="0"/>
        </a:p>
      </dsp:txBody>
      <dsp:txXfrm>
        <a:off x="205061" y="3231971"/>
        <a:ext cx="1822575" cy="971340"/>
      </dsp:txXfrm>
    </dsp:sp>
    <dsp:sp modelId="{452502EB-A377-4C16-BA9D-4C0F0BBC2653}">
      <dsp:nvSpPr>
        <dsp:cNvPr id="0" name=""/>
        <dsp:cNvSpPr/>
      </dsp:nvSpPr>
      <dsp:spPr>
        <a:xfrm>
          <a:off x="2230145" y="3039588"/>
          <a:ext cx="1822575" cy="97134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A97B13-57AE-408A-AC15-2AF2ADE06D5E}">
      <dsp:nvSpPr>
        <dsp:cNvPr id="0" name=""/>
        <dsp:cNvSpPr/>
      </dsp:nvSpPr>
      <dsp:spPr>
        <a:xfrm>
          <a:off x="2432653" y="3231971"/>
          <a:ext cx="1822575" cy="97134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Акции </a:t>
          </a:r>
          <a:r>
            <a:rPr lang="ru-RU" sz="1200" kern="1200" dirty="0" smtClean="0"/>
            <a:t>привилегированные</a:t>
          </a:r>
          <a:endParaRPr lang="ru-RU" sz="1400" kern="1200" dirty="0"/>
        </a:p>
      </dsp:txBody>
      <dsp:txXfrm>
        <a:off x="2432653" y="3231971"/>
        <a:ext cx="1822575" cy="971340"/>
      </dsp:txXfrm>
    </dsp:sp>
    <dsp:sp modelId="{6FE2A512-34B4-42D4-9B5C-5175CF1C98B6}">
      <dsp:nvSpPr>
        <dsp:cNvPr id="0" name=""/>
        <dsp:cNvSpPr/>
      </dsp:nvSpPr>
      <dsp:spPr>
        <a:xfrm>
          <a:off x="5571534" y="1538182"/>
          <a:ext cx="1822575" cy="97134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AFB0C0-6331-44C5-984A-70A023826766}">
      <dsp:nvSpPr>
        <dsp:cNvPr id="0" name=""/>
        <dsp:cNvSpPr/>
      </dsp:nvSpPr>
      <dsp:spPr>
        <a:xfrm>
          <a:off x="5774043" y="1730565"/>
          <a:ext cx="1822575" cy="97134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ДОЛГОВЫЕ </a:t>
          </a:r>
          <a:endParaRPr lang="ru-RU" sz="1600" b="1" kern="1200" dirty="0"/>
        </a:p>
      </dsp:txBody>
      <dsp:txXfrm>
        <a:off x="5774043" y="1730565"/>
        <a:ext cx="1822575" cy="971340"/>
      </dsp:txXfrm>
    </dsp:sp>
    <dsp:sp modelId="{EE287630-2A1E-4068-9E0A-1B3F5A68FE67}">
      <dsp:nvSpPr>
        <dsp:cNvPr id="0" name=""/>
        <dsp:cNvSpPr/>
      </dsp:nvSpPr>
      <dsp:spPr>
        <a:xfrm>
          <a:off x="4457738" y="3039588"/>
          <a:ext cx="1822575" cy="97134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DF2E80-ADBC-41D7-8FAD-ECEB88F5295B}">
      <dsp:nvSpPr>
        <dsp:cNvPr id="0" name=""/>
        <dsp:cNvSpPr/>
      </dsp:nvSpPr>
      <dsp:spPr>
        <a:xfrm>
          <a:off x="4660246" y="3231971"/>
          <a:ext cx="1822575" cy="97134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Облигации </a:t>
          </a:r>
          <a:endParaRPr lang="ru-RU" sz="2200" kern="1200" dirty="0"/>
        </a:p>
      </dsp:txBody>
      <dsp:txXfrm>
        <a:off x="4660246" y="3231971"/>
        <a:ext cx="1822575" cy="971340"/>
      </dsp:txXfrm>
    </dsp:sp>
    <dsp:sp modelId="{799D6D49-0B9A-4F88-9760-9B2F9FB8BFA7}">
      <dsp:nvSpPr>
        <dsp:cNvPr id="0" name=""/>
        <dsp:cNvSpPr/>
      </dsp:nvSpPr>
      <dsp:spPr>
        <a:xfrm>
          <a:off x="6685331" y="3039588"/>
          <a:ext cx="1822575" cy="97134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2C58FD-E45F-4457-AD79-DA3E649D0F33}">
      <dsp:nvSpPr>
        <dsp:cNvPr id="0" name=""/>
        <dsp:cNvSpPr/>
      </dsp:nvSpPr>
      <dsp:spPr>
        <a:xfrm>
          <a:off x="6887839" y="3231971"/>
          <a:ext cx="1822575" cy="97134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Векселя </a:t>
          </a:r>
          <a:endParaRPr lang="ru-RU" sz="2200" kern="1200" dirty="0"/>
        </a:p>
      </dsp:txBody>
      <dsp:txXfrm>
        <a:off x="6887839" y="3231971"/>
        <a:ext cx="1822575" cy="97134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D1B26AB-0C7F-446F-ACF8-3FE50703DC8B}">
      <dsp:nvSpPr>
        <dsp:cNvPr id="0" name=""/>
        <dsp:cNvSpPr/>
      </dsp:nvSpPr>
      <dsp:spPr>
        <a:xfrm rot="10800000">
          <a:off x="442382" y="0"/>
          <a:ext cx="7344834" cy="11430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4031" tIns="167640" rIns="312928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kern="1200" dirty="0" smtClean="0"/>
            <a:t>Виды ценных бумаг</a:t>
          </a:r>
          <a:endParaRPr lang="ru-RU" sz="4400" b="1" kern="1200" dirty="0"/>
        </a:p>
      </dsp:txBody>
      <dsp:txXfrm rot="10800000">
        <a:off x="442382" y="0"/>
        <a:ext cx="7344834" cy="1143000"/>
      </dsp:txXfrm>
    </dsp:sp>
    <dsp:sp modelId="{7C96B712-9472-4234-8D71-07C81C45816E}">
      <dsp:nvSpPr>
        <dsp:cNvPr id="0" name=""/>
        <dsp:cNvSpPr/>
      </dsp:nvSpPr>
      <dsp:spPr>
        <a:xfrm>
          <a:off x="0" y="0"/>
          <a:ext cx="1143000" cy="114300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CEA58D6-987C-41CE-8B77-0A25BB670E00}">
      <dsp:nvSpPr>
        <dsp:cNvPr id="0" name=""/>
        <dsp:cNvSpPr/>
      </dsp:nvSpPr>
      <dsp:spPr>
        <a:xfrm rot="10800000">
          <a:off x="370389" y="0"/>
          <a:ext cx="7488820" cy="11430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4031" tIns="167640" rIns="312928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kern="1200" dirty="0" smtClean="0"/>
            <a:t>Виды акций</a:t>
          </a:r>
          <a:endParaRPr lang="ru-RU" sz="4400" b="1" kern="1200" dirty="0"/>
        </a:p>
      </dsp:txBody>
      <dsp:txXfrm rot="10800000">
        <a:off x="370389" y="0"/>
        <a:ext cx="7488820" cy="1143000"/>
      </dsp:txXfrm>
    </dsp:sp>
    <dsp:sp modelId="{F43EB85D-203D-489B-8112-230D9CD5035B}">
      <dsp:nvSpPr>
        <dsp:cNvPr id="0" name=""/>
        <dsp:cNvSpPr/>
      </dsp:nvSpPr>
      <dsp:spPr>
        <a:xfrm>
          <a:off x="82353" y="0"/>
          <a:ext cx="1143000" cy="114300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DB20AC3-6FFB-4EE7-ADCF-9F8DABA76962}">
      <dsp:nvSpPr>
        <dsp:cNvPr id="0" name=""/>
        <dsp:cNvSpPr/>
      </dsp:nvSpPr>
      <dsp:spPr>
        <a:xfrm rot="10800000">
          <a:off x="296097" y="0"/>
          <a:ext cx="7637404" cy="11430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4031" tIns="167640" rIns="312928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kern="1200" dirty="0" smtClean="0"/>
            <a:t>Облигация</a:t>
          </a:r>
          <a:endParaRPr lang="ru-RU" sz="4400" b="1" kern="1200" dirty="0"/>
        </a:p>
      </dsp:txBody>
      <dsp:txXfrm rot="10800000">
        <a:off x="296097" y="0"/>
        <a:ext cx="7637404" cy="1143000"/>
      </dsp:txXfrm>
    </dsp:sp>
    <dsp:sp modelId="{CEFE49AC-B5C3-482F-81A6-80E351BF6D5B}">
      <dsp:nvSpPr>
        <dsp:cNvPr id="0" name=""/>
        <dsp:cNvSpPr/>
      </dsp:nvSpPr>
      <dsp:spPr>
        <a:xfrm>
          <a:off x="0" y="0"/>
          <a:ext cx="1143000" cy="114300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047597D-94D5-43D5-8AF2-ABD95FAF0A3A}">
      <dsp:nvSpPr>
        <dsp:cNvPr id="0" name=""/>
        <dsp:cNvSpPr/>
      </dsp:nvSpPr>
      <dsp:spPr>
        <a:xfrm>
          <a:off x="3686401" y="2356987"/>
          <a:ext cx="91440" cy="61284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12843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81E2ED-F416-4CDD-AD5B-23557E49D1C0}">
      <dsp:nvSpPr>
        <dsp:cNvPr id="0" name=""/>
        <dsp:cNvSpPr/>
      </dsp:nvSpPr>
      <dsp:spPr>
        <a:xfrm>
          <a:off x="2444389" y="889545"/>
          <a:ext cx="1287731" cy="6128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7634"/>
              </a:lnTo>
              <a:lnTo>
                <a:pt x="1287731" y="417634"/>
              </a:lnTo>
              <a:lnTo>
                <a:pt x="1287731" y="612843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D387A9-4D84-4BDA-B15F-BF2772F7EB0B}">
      <dsp:nvSpPr>
        <dsp:cNvPr id="0" name=""/>
        <dsp:cNvSpPr/>
      </dsp:nvSpPr>
      <dsp:spPr>
        <a:xfrm>
          <a:off x="1110937" y="2356987"/>
          <a:ext cx="91440" cy="61284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12843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227D28-37EC-436D-BCA6-E6C6C3F3CF0A}">
      <dsp:nvSpPr>
        <dsp:cNvPr id="0" name=""/>
        <dsp:cNvSpPr/>
      </dsp:nvSpPr>
      <dsp:spPr>
        <a:xfrm>
          <a:off x="1156657" y="889545"/>
          <a:ext cx="1287731" cy="612843"/>
        </a:xfrm>
        <a:custGeom>
          <a:avLst/>
          <a:gdLst/>
          <a:ahLst/>
          <a:cxnLst/>
          <a:rect l="0" t="0" r="0" b="0"/>
          <a:pathLst>
            <a:path>
              <a:moveTo>
                <a:pt x="1287731" y="0"/>
              </a:moveTo>
              <a:lnTo>
                <a:pt x="1287731" y="417634"/>
              </a:lnTo>
              <a:lnTo>
                <a:pt x="0" y="417634"/>
              </a:lnTo>
              <a:lnTo>
                <a:pt x="0" y="612843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561AFE-B19C-4593-B9E5-6B1A61D32A2C}">
      <dsp:nvSpPr>
        <dsp:cNvPr id="0" name=""/>
        <dsp:cNvSpPr/>
      </dsp:nvSpPr>
      <dsp:spPr>
        <a:xfrm>
          <a:off x="1390790" y="397"/>
          <a:ext cx="2107197" cy="8891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9FDB5E-AB4A-4AB3-A7C2-5ECEA30E2B43}">
      <dsp:nvSpPr>
        <dsp:cNvPr id="0" name=""/>
        <dsp:cNvSpPr/>
      </dsp:nvSpPr>
      <dsp:spPr>
        <a:xfrm>
          <a:off x="1624923" y="222823"/>
          <a:ext cx="2107197" cy="8891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Эмиссия</a:t>
          </a:r>
          <a:endParaRPr lang="ru-RU" sz="1500" kern="1200" dirty="0"/>
        </a:p>
      </dsp:txBody>
      <dsp:txXfrm>
        <a:off x="1624923" y="222823"/>
        <a:ext cx="2107197" cy="889147"/>
      </dsp:txXfrm>
    </dsp:sp>
    <dsp:sp modelId="{583FBEC0-4327-4791-BCBC-6FB7B0396E84}">
      <dsp:nvSpPr>
        <dsp:cNvPr id="0" name=""/>
        <dsp:cNvSpPr/>
      </dsp:nvSpPr>
      <dsp:spPr>
        <a:xfrm>
          <a:off x="103058" y="1502388"/>
          <a:ext cx="2107197" cy="8545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A59415-E04D-49C7-A833-A2B3E49E45CD}">
      <dsp:nvSpPr>
        <dsp:cNvPr id="0" name=""/>
        <dsp:cNvSpPr/>
      </dsp:nvSpPr>
      <dsp:spPr>
        <a:xfrm>
          <a:off x="337191" y="1724814"/>
          <a:ext cx="2107197" cy="8545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Частная</a:t>
          </a:r>
          <a:endParaRPr lang="ru-RU" sz="1500" kern="1200" dirty="0"/>
        </a:p>
      </dsp:txBody>
      <dsp:txXfrm>
        <a:off x="337191" y="1724814"/>
        <a:ext cx="2107197" cy="854598"/>
      </dsp:txXfrm>
    </dsp:sp>
    <dsp:sp modelId="{42D429EF-26C2-4013-BA5A-3EF6DA8DB140}">
      <dsp:nvSpPr>
        <dsp:cNvPr id="0" name=""/>
        <dsp:cNvSpPr/>
      </dsp:nvSpPr>
      <dsp:spPr>
        <a:xfrm>
          <a:off x="103058" y="2969830"/>
          <a:ext cx="2107197" cy="13380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2066FF-3412-4D6C-B669-00237CD2D605}">
      <dsp:nvSpPr>
        <dsp:cNvPr id="0" name=""/>
        <dsp:cNvSpPr/>
      </dsp:nvSpPr>
      <dsp:spPr>
        <a:xfrm>
          <a:off x="337191" y="3192257"/>
          <a:ext cx="2107197" cy="13380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Эмиссию осуществляют акционерные общества</a:t>
          </a:r>
          <a:endParaRPr lang="ru-RU" sz="1500" kern="1200" dirty="0"/>
        </a:p>
      </dsp:txBody>
      <dsp:txXfrm>
        <a:off x="337191" y="3192257"/>
        <a:ext cx="2107197" cy="1338070"/>
      </dsp:txXfrm>
    </dsp:sp>
    <dsp:sp modelId="{112E9E3E-57AE-4C19-84F1-A76725BAF905}">
      <dsp:nvSpPr>
        <dsp:cNvPr id="0" name=""/>
        <dsp:cNvSpPr/>
      </dsp:nvSpPr>
      <dsp:spPr>
        <a:xfrm>
          <a:off x="2678522" y="1502388"/>
          <a:ext cx="2107197" cy="8545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CF87FD-CDE6-49BC-9A77-20389170F2A9}">
      <dsp:nvSpPr>
        <dsp:cNvPr id="0" name=""/>
        <dsp:cNvSpPr/>
      </dsp:nvSpPr>
      <dsp:spPr>
        <a:xfrm>
          <a:off x="2912655" y="1724814"/>
          <a:ext cx="2107197" cy="8545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Государственная</a:t>
          </a:r>
          <a:endParaRPr lang="ru-RU" sz="1500" kern="1200" dirty="0"/>
        </a:p>
      </dsp:txBody>
      <dsp:txXfrm>
        <a:off x="2912655" y="1724814"/>
        <a:ext cx="2107197" cy="854598"/>
      </dsp:txXfrm>
    </dsp:sp>
    <dsp:sp modelId="{64CFD8C1-E255-404C-9169-4B61E41B932A}">
      <dsp:nvSpPr>
        <dsp:cNvPr id="0" name=""/>
        <dsp:cNvSpPr/>
      </dsp:nvSpPr>
      <dsp:spPr>
        <a:xfrm>
          <a:off x="2678522" y="2969830"/>
          <a:ext cx="2107197" cy="13380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2B02B1-C9FF-4A25-A9FC-CD9D5ACD39EA}">
      <dsp:nvSpPr>
        <dsp:cNvPr id="0" name=""/>
        <dsp:cNvSpPr/>
      </dsp:nvSpPr>
      <dsp:spPr>
        <a:xfrm>
          <a:off x="2912655" y="3192257"/>
          <a:ext cx="2107197" cy="13380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Эмиссию осуществляет государство (Центральный Банк)</a:t>
          </a:r>
          <a:endParaRPr lang="ru-RU" sz="1500" kern="1200" dirty="0"/>
        </a:p>
      </dsp:txBody>
      <dsp:txXfrm>
        <a:off x="2912655" y="3192257"/>
        <a:ext cx="2107197" cy="13380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8A4040-0087-4093-859C-B2B089BA7A2A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5E92BB3-F3A0-43DB-B7F7-1FFC63375C85}" type="datetimeFigureOut">
              <a:rPr lang="ru-RU" smtClean="0"/>
              <a:pPr/>
              <a:t>21.12.2014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1672A96-3ECE-4471-8FFA-53390D19F3C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Layout" Target="../diagrams/layout6.xml"/><Relationship Id="rId7" Type="http://schemas.openxmlformats.org/officeDocument/2006/relationships/image" Target="../media/image10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Источники финансирования фирмы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Экономика. 10-11 класс.</a:t>
            </a:r>
          </a:p>
          <a:p>
            <a:endParaRPr lang="ru-RU" dirty="0"/>
          </a:p>
        </p:txBody>
      </p:sp>
      <p:pic>
        <p:nvPicPr>
          <p:cNvPr id="4" name="Рисунок 3" descr="taux-chomage-fran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04664"/>
            <a:ext cx="3013028" cy="2262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Внутренние и внешние источники финансирования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 anchor="t">
            <a:noAutofit/>
          </a:bodyPr>
          <a:lstStyle/>
          <a:p>
            <a:pPr algn="just"/>
            <a:r>
              <a:rPr lang="ru-RU" sz="2400" dirty="0" smtClean="0"/>
              <a:t>Средства, которые формируются в результате хозяйственной деятельности фирмы - выручка от продажи товаров и услуг.</a:t>
            </a:r>
          </a:p>
          <a:p>
            <a:pPr algn="just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Накопленная прибыль </a:t>
            </a:r>
            <a:r>
              <a:rPr lang="ru-RU" sz="2400" dirty="0" smtClean="0"/>
              <a:t>- часть прибыли, которую владельцы вкладывают обратно в дело.</a:t>
            </a:r>
          </a:p>
          <a:p>
            <a:pPr algn="just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Амортизация</a:t>
            </a:r>
            <a:r>
              <a:rPr lang="ru-RU" sz="2400" dirty="0" smtClean="0"/>
              <a:t> - стоимость замены изнашивающегося оборудования, машин, зданий</a:t>
            </a:r>
            <a:r>
              <a:rPr lang="ru-RU" sz="2400" dirty="0" smtClean="0"/>
              <a:t>.</a:t>
            </a:r>
          </a:p>
          <a:p>
            <a:pPr lvl="1" algn="just"/>
            <a:r>
              <a:rPr lang="ru-RU" sz="1800" dirty="0" smtClean="0"/>
              <a:t>Амортизационные издержки постоянны и должны накапливаться в специальном амортизационном фонде фирмы.</a:t>
            </a:r>
            <a:endParaRPr lang="ru-RU" sz="1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Внутренние источники</a:t>
            </a:r>
            <a:endParaRPr lang="ru-RU" b="1" dirty="0"/>
          </a:p>
        </p:txBody>
      </p:sp>
      <p:pic>
        <p:nvPicPr>
          <p:cNvPr id="4" name="Рисунок 3" descr="36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0232" y="4797152"/>
            <a:ext cx="2228850" cy="16764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481328"/>
            <a:ext cx="8640960" cy="4525963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Банковский кредит </a:t>
            </a:r>
            <a:r>
              <a:rPr lang="ru-RU" dirty="0" smtClean="0"/>
              <a:t>- это денежная сумма, предоставляемая коммерческим банком юридическому или физическому лицу на определённый срок, на условиях возвратности, платности и целевого использования.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Коммерческий кредит </a:t>
            </a:r>
            <a:r>
              <a:rPr lang="ru-RU" dirty="0" smtClean="0"/>
              <a:t>- предоставление ресурсов в долг одним предприятием другому на условиях оплаты сегодняшней покупки в будущем.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Инвестиции </a:t>
            </a:r>
            <a:r>
              <a:rPr lang="ru-RU" dirty="0" smtClean="0"/>
              <a:t>- расходы фирм на покупку инвестиционных товаров, т.е. товаров, которые поддерживают или увеличивают запас капитала.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Размещение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акций </a:t>
            </a:r>
            <a:r>
              <a:rPr lang="ru-RU" dirty="0" smtClean="0"/>
              <a:t>- </a:t>
            </a:r>
            <a:r>
              <a:rPr lang="ru-RU" dirty="0" smtClean="0"/>
              <a:t>купля-продажа акций фирмы на фондовых рынках.</a:t>
            </a:r>
            <a:endParaRPr lang="ru-RU" dirty="0" smtClean="0"/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Выпуск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облигаций </a:t>
            </a:r>
            <a:r>
              <a:rPr lang="ru-RU" dirty="0" smtClean="0"/>
              <a:t>- привлечение на определённый срок под проценты финансовых ресурсов у физических и юридических лиц.</a:t>
            </a:r>
            <a:endParaRPr lang="ru-RU" dirty="0" smtClean="0"/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Государственная поддержка </a:t>
            </a:r>
            <a:r>
              <a:rPr lang="ru-RU" dirty="0" smtClean="0"/>
              <a:t>- </a:t>
            </a:r>
            <a:r>
              <a:rPr lang="ru-RU" dirty="0" smtClean="0"/>
              <a:t>получение из бюджета государства средств на выполнение важных социально-экономических, оборонных и иных проектов.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Внешние источники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481138"/>
          <a:ext cx="8712968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457200" y="273050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Текст 10"/>
          <p:cNvSpPr>
            <a:spLocks noGrp="1"/>
          </p:cNvSpPr>
          <p:nvPr>
            <p:ph type="body" idx="1"/>
          </p:nvPr>
        </p:nvSpPr>
        <p:spPr>
          <a:xfrm>
            <a:off x="251520" y="5410200"/>
            <a:ext cx="4245868" cy="1115144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800" b="1" dirty="0" smtClean="0"/>
              <a:t>АКЦИЯ    ОБЫКНОВЕННАЯ</a:t>
            </a:r>
            <a:endParaRPr lang="ru-RU" sz="2800" b="1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247454" cy="1115144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b="1" dirty="0" smtClean="0"/>
              <a:t>АКЦИЯ ПРИВИЛЕГИРОВАННАЯ</a:t>
            </a:r>
            <a:endParaRPr lang="ru-RU" b="1" dirty="0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2"/>
          </p:nvPr>
        </p:nvSpPr>
        <p:spPr>
          <a:xfrm>
            <a:off x="251520" y="1444294"/>
            <a:ext cx="4245868" cy="3941763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Даёт владельцу следующие права:</a:t>
            </a:r>
          </a:p>
          <a:p>
            <a:pPr lvl="1" algn="just"/>
            <a:r>
              <a:rPr lang="ru-RU" dirty="0" smtClean="0">
                <a:solidFill>
                  <a:srgbClr val="FF0000"/>
                </a:solidFill>
              </a:rPr>
              <a:t>право на управление компанией (участие в работе общего собрания акционеров, право голоса при принятии решений - количество голосов равно количеству акций);</a:t>
            </a:r>
          </a:p>
          <a:p>
            <a:pPr lvl="1" algn="just"/>
            <a:r>
              <a:rPr lang="ru-RU" dirty="0" smtClean="0"/>
              <a:t>право на получение части прибыли фирмы - дивиденда;</a:t>
            </a:r>
          </a:p>
          <a:p>
            <a:pPr lvl="1" algn="just"/>
            <a:r>
              <a:rPr lang="ru-RU" dirty="0" smtClean="0"/>
              <a:t>право на получение части имущества фирмы в случае её банкротства;</a:t>
            </a:r>
          </a:p>
          <a:p>
            <a:pPr lvl="1" algn="just"/>
            <a:r>
              <a:rPr lang="ru-RU" dirty="0" smtClean="0"/>
              <a:t>право на получение информации о работе фирмы.</a:t>
            </a:r>
          </a:p>
          <a:p>
            <a:pPr lvl="1" algn="just"/>
            <a:endParaRPr lang="ru-RU" dirty="0"/>
          </a:p>
        </p:txBody>
      </p:sp>
      <p:sp>
        <p:nvSpPr>
          <p:cNvPr id="14" name="Содержимое 13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247455" cy="3941763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Даёт владельцу следующие права:</a:t>
            </a:r>
          </a:p>
          <a:p>
            <a:pPr lvl="1" algn="just"/>
            <a:r>
              <a:rPr lang="ru-RU" sz="1800" dirty="0" smtClean="0"/>
              <a:t>право на получение </a:t>
            </a:r>
            <a:r>
              <a:rPr lang="ru-RU" sz="1800" b="1" dirty="0" smtClean="0">
                <a:solidFill>
                  <a:schemeClr val="accent1">
                    <a:lumMod val="75000"/>
                  </a:schemeClr>
                </a:solidFill>
              </a:rPr>
              <a:t>фиксированного</a:t>
            </a:r>
            <a:r>
              <a:rPr lang="ru-RU" sz="1800" dirty="0" smtClean="0"/>
              <a:t> размера дивиденда;</a:t>
            </a:r>
          </a:p>
          <a:p>
            <a:pPr lvl="1" algn="just"/>
            <a:r>
              <a:rPr lang="ru-RU" sz="1800" dirty="0" smtClean="0"/>
              <a:t>в случае банкротства фирмы - </a:t>
            </a:r>
            <a:r>
              <a:rPr lang="ru-RU" sz="1800" b="1" dirty="0" smtClean="0">
                <a:solidFill>
                  <a:schemeClr val="accent1">
                    <a:lumMod val="75000"/>
                  </a:schemeClr>
                </a:solidFill>
              </a:rPr>
              <a:t>первоочередное</a:t>
            </a:r>
            <a:r>
              <a:rPr lang="ru-RU" sz="1800" dirty="0" smtClean="0"/>
              <a:t> право на получение части имущества фирмы;</a:t>
            </a:r>
          </a:p>
          <a:p>
            <a:pPr lvl="1" algn="just"/>
            <a:r>
              <a:rPr lang="ru-RU" sz="1800" dirty="0" smtClean="0"/>
              <a:t>право на получение информации о деятельности фирмы. </a:t>
            </a:r>
            <a:endParaRPr lang="ru-RU" sz="1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68397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Облигация</a:t>
            </a:r>
            <a:r>
              <a:rPr lang="ru-RU" b="1" dirty="0" smtClean="0"/>
              <a:t> - долговая ценная бумага, которая удостоверяет долг фирмы, даёт право на получение процента и возврат всей суммы долга по истечению срока.</a:t>
            </a:r>
          </a:p>
          <a:p>
            <a:r>
              <a:rPr lang="ru-RU" b="1" u="sng" dirty="0" smtClean="0">
                <a:solidFill>
                  <a:schemeClr val="accent1">
                    <a:lumMod val="75000"/>
                  </a:schemeClr>
                </a:solidFill>
              </a:rPr>
              <a:t>Права владельца облигации:</a:t>
            </a:r>
          </a:p>
          <a:p>
            <a:pPr lvl="1" algn="just"/>
            <a:r>
              <a:rPr lang="ru-RU" b="1" dirty="0" smtClean="0"/>
              <a:t>право на безусловный возврат всей суммы по истечению срока;</a:t>
            </a:r>
          </a:p>
          <a:p>
            <a:pPr lvl="1" algn="just"/>
            <a:r>
              <a:rPr lang="ru-RU" b="1" dirty="0" smtClean="0"/>
              <a:t>право на получение процента - плата фирмы владельцу облигации за предоставленные в долг деньги;</a:t>
            </a:r>
          </a:p>
          <a:p>
            <a:pPr lvl="1" algn="just"/>
            <a:r>
              <a:rPr lang="ru-RU" b="1" dirty="0" smtClean="0"/>
              <a:t>первоочередное право на часть имущества в случае банкротства фирмы (претензии будут удовлетворены прежде, чем претензии акционеров).</a:t>
            </a:r>
            <a:endParaRPr lang="ru-RU" b="1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r>
              <a:rPr lang="ru-RU" b="1" dirty="0" smtClean="0"/>
              <a:t>Фондовый рынок и </a:t>
            </a:r>
            <a:r>
              <a:rPr lang="ru-RU" b="1" dirty="0" smtClean="0"/>
              <a:t>биржа</a:t>
            </a:r>
          </a:p>
        </p:txBody>
      </p:sp>
      <p:sp>
        <p:nvSpPr>
          <p:cNvPr id="12291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268413"/>
            <a:ext cx="4835525" cy="4862512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200" b="1" dirty="0" smtClean="0">
                <a:solidFill>
                  <a:srgbClr val="FF0000"/>
                </a:solidFill>
              </a:rPr>
              <a:t>Фондовый рынок </a:t>
            </a:r>
            <a:r>
              <a:rPr lang="ru-RU" sz="2200" b="1" dirty="0" smtClean="0"/>
              <a:t>- система экономических отношений между покупателями и продавцами ценных бумаг.</a:t>
            </a:r>
          </a:p>
          <a:p>
            <a:pPr algn="just"/>
            <a:r>
              <a:rPr lang="ru-RU" sz="2200" b="1" dirty="0" err="1" smtClean="0">
                <a:solidFill>
                  <a:srgbClr val="FF0000"/>
                </a:solidFill>
              </a:rPr>
              <a:t>Фо́ндовая</a:t>
            </a:r>
            <a:r>
              <a:rPr lang="ru-RU" sz="2200" b="1" dirty="0" smtClean="0">
                <a:solidFill>
                  <a:srgbClr val="FF0000"/>
                </a:solidFill>
              </a:rPr>
              <a:t> </a:t>
            </a:r>
            <a:r>
              <a:rPr lang="ru-RU" sz="2200" b="1" dirty="0" err="1" smtClean="0">
                <a:solidFill>
                  <a:srgbClr val="FF0000"/>
                </a:solidFill>
              </a:rPr>
              <a:t>би́ржа</a:t>
            </a:r>
            <a:r>
              <a:rPr lang="ru-RU" sz="2200" b="1" dirty="0" smtClean="0"/>
              <a:t> — организация, предметом деятельности которой являются обеспечение необходимых условий нормального обращения ценных бумаг, определение их рыночных цен и распространение информации о них, поддержание высокого уровня профессионализма участников рынка ценных бумаг.</a:t>
            </a:r>
          </a:p>
        </p:txBody>
      </p:sp>
      <p:pic>
        <p:nvPicPr>
          <p:cNvPr id="12292" name="Содержимое 5" descr="450px-NYSESecurity.JPG"/>
          <p:cNvPicPr>
            <a:picLocks noGrp="1" noChangeAspect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580063" y="3429000"/>
            <a:ext cx="3313112" cy="2667000"/>
          </a:xfrm>
        </p:spPr>
      </p:pic>
      <p:sp>
        <p:nvSpPr>
          <p:cNvPr id="7" name="TextBox 6"/>
          <p:cNvSpPr txBox="1"/>
          <p:nvPr/>
        </p:nvSpPr>
        <p:spPr>
          <a:xfrm>
            <a:off x="5580063" y="1341438"/>
            <a:ext cx="3240087" cy="1754187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b="1" dirty="0"/>
              <a:t>Первой биржей со значительным оборотом фондовых ценностей была биржа в Амстердаме (основана в 1608 г.), в России - 30-е гг. XIX в.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Эмиссия - выпуск в обращение ценных бумаг. </a:t>
            </a:r>
            <a:endParaRPr lang="ru-RU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457200" y="1600200"/>
          <a:ext cx="5122912" cy="453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Содержимое 6" descr="c591825203f19245.jpg"/>
          <p:cNvPicPr>
            <a:picLocks noGrp="1" noChangeAspect="1"/>
          </p:cNvPicPr>
          <p:nvPr>
            <p:ph sz="quarter" idx="2"/>
          </p:nvPr>
        </p:nvPicPr>
        <p:blipFill>
          <a:blip r:embed="rId7" cstate="print"/>
          <a:stretch>
            <a:fillRect/>
          </a:stretch>
        </p:blipFill>
        <p:spPr>
          <a:xfrm>
            <a:off x="6022181" y="1780381"/>
            <a:ext cx="2438400" cy="1828800"/>
          </a:xfrm>
        </p:spPr>
      </p:pic>
      <p:pic>
        <p:nvPicPr>
          <p:cNvPr id="8" name="Содержимое 7" descr="sale.jpg"/>
          <p:cNvPicPr>
            <a:picLocks noGrp="1" noChangeAspect="1"/>
          </p:cNvPicPr>
          <p:nvPr>
            <p:ph sz="quarter" idx="3"/>
          </p:nvPr>
        </p:nvPicPr>
        <p:blipFill>
          <a:blip r:embed="rId8" cstate="print"/>
          <a:stretch>
            <a:fillRect/>
          </a:stretch>
        </p:blipFill>
        <p:spPr>
          <a:xfrm>
            <a:off x="5867400" y="3964972"/>
            <a:ext cx="2819400" cy="2142744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5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r>
              <a:rPr lang="ru-RU" b="1" smtClean="0"/>
              <a:t>Функции фондовых бирж</a:t>
            </a:r>
          </a:p>
        </p:txBody>
      </p:sp>
      <p:sp>
        <p:nvSpPr>
          <p:cNvPr id="13315" name="Содержимое 6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4573587"/>
          </a:xfrm>
        </p:spPr>
        <p:txBody>
          <a:bodyPr/>
          <a:lstStyle/>
          <a:p>
            <a:pPr algn="just"/>
            <a:r>
              <a:rPr lang="ru-RU" sz="2000" smtClean="0"/>
              <a:t>Предоставление централизованного места, где может происходить как продажа ценных бумаг их первым владельцам, так и вторичная их перепродажа;</a:t>
            </a:r>
          </a:p>
          <a:p>
            <a:pPr algn="just"/>
            <a:r>
              <a:rPr lang="ru-RU" sz="2000" smtClean="0"/>
              <a:t>Выявление равновесной биржевой цены;</a:t>
            </a:r>
          </a:p>
          <a:p>
            <a:pPr algn="just"/>
            <a:r>
              <a:rPr lang="ru-RU" sz="2000" smtClean="0"/>
              <a:t>Аккумулирование временно свободных денежных средств и способствование передаче права собственности;</a:t>
            </a:r>
          </a:p>
          <a:p>
            <a:pPr algn="just"/>
            <a:r>
              <a:rPr lang="ru-RU" sz="2000" smtClean="0"/>
              <a:t>Обеспечение гласности, открытости биржевых торгов;</a:t>
            </a:r>
          </a:p>
          <a:p>
            <a:pPr algn="just"/>
            <a:r>
              <a:rPr lang="ru-RU" sz="2000" smtClean="0"/>
              <a:t>Обеспечение арбитража;</a:t>
            </a:r>
          </a:p>
          <a:p>
            <a:pPr algn="just"/>
            <a:r>
              <a:rPr lang="ru-RU" sz="2000" smtClean="0"/>
              <a:t>Обеспечение гарантий исполнения сделок, заключенных в биржевом зале;</a:t>
            </a:r>
          </a:p>
          <a:p>
            <a:pPr algn="just"/>
            <a:r>
              <a:rPr lang="ru-RU" sz="2000" smtClean="0"/>
              <a:t>Разработка этических стандартов, кодекса поведения участников биржевой торговли.</a:t>
            </a:r>
          </a:p>
          <a:p>
            <a:pPr>
              <a:buFont typeface="Wingdings" pitchFamily="2" charset="2"/>
              <a:buNone/>
            </a:pPr>
            <a:endParaRPr lang="ru-RU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180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104502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1"/>
                          </a:solidFill>
                        </a:rPr>
                        <a:t>Вид ценной бумаги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1"/>
                          </a:solidFill>
                        </a:rPr>
                        <a:t>надёжность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solidFill>
                            <a:schemeClr val="tx1"/>
                          </a:solidFill>
                        </a:rPr>
                        <a:t>доходность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04502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Акция обыкновенная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низкая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высокая</a:t>
                      </a:r>
                      <a:endParaRPr lang="ru-RU" sz="2800" dirty="0"/>
                    </a:p>
                  </a:txBody>
                  <a:tcPr anchor="ctr"/>
                </a:tc>
              </a:tr>
              <a:tr h="1516975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Акция привилегированная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средняя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средняя</a:t>
                      </a:r>
                      <a:endParaRPr lang="ru-RU" sz="2800" dirty="0"/>
                    </a:p>
                  </a:txBody>
                  <a:tcPr anchor="ctr"/>
                </a:tc>
              </a:tr>
              <a:tr h="57308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Облигация 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высокая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низкая</a:t>
                      </a:r>
                      <a:endParaRPr lang="ru-RU" sz="28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Надёжность и доходность ценных бумаг</a:t>
            </a:r>
            <a:endParaRPr lang="ru-RU" dirty="0"/>
          </a:p>
        </p:txBody>
      </p:sp>
    </p:spTree>
  </p:cSld>
  <p:clrMapOvr>
    <a:masterClrMapping/>
  </p:clrMapOvr>
  <p:transition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110</TotalTime>
  <Words>537</Words>
  <Application>Microsoft Office PowerPoint</Application>
  <PresentationFormat>Экран (4:3)</PresentationFormat>
  <Paragraphs>80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Открытая</vt:lpstr>
      <vt:lpstr>Источники финансирования фирмы</vt:lpstr>
      <vt:lpstr>Внутренние и внешние источники финансирования</vt:lpstr>
      <vt:lpstr>Внутренние источники</vt:lpstr>
      <vt:lpstr>Внешние источники</vt:lpstr>
      <vt:lpstr>Слайд 5</vt:lpstr>
      <vt:lpstr>Слайд 6</vt:lpstr>
      <vt:lpstr>Слайд 7</vt:lpstr>
      <vt:lpstr>Фондовый рынок и биржа</vt:lpstr>
      <vt:lpstr>Эмиссия - выпуск в обращение ценных бумаг. </vt:lpstr>
      <vt:lpstr>Функции фондовых бирж</vt:lpstr>
      <vt:lpstr>Надёжность и доходность ценных бумаг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Источники финансирования фирмы</dc:title>
  <dc:creator>Владелец</dc:creator>
  <cp:lastModifiedBy>Владелец</cp:lastModifiedBy>
  <cp:revision>14</cp:revision>
  <dcterms:created xsi:type="dcterms:W3CDTF">2014-12-20T08:18:40Z</dcterms:created>
  <dcterms:modified xsi:type="dcterms:W3CDTF">2014-12-21T10:41:28Z</dcterms:modified>
</cp:coreProperties>
</file>