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288" r:id="rId3"/>
    <p:sldId id="257" r:id="rId4"/>
    <p:sldId id="264" r:id="rId5"/>
    <p:sldId id="265" r:id="rId6"/>
    <p:sldId id="266" r:id="rId7"/>
    <p:sldId id="267" r:id="rId8"/>
    <p:sldId id="289" r:id="rId9"/>
    <p:sldId id="270" r:id="rId10"/>
    <p:sldId id="271" r:id="rId11"/>
    <p:sldId id="272" r:id="rId12"/>
    <p:sldId id="282" r:id="rId13"/>
    <p:sldId id="283" r:id="rId14"/>
    <p:sldId id="284" r:id="rId15"/>
    <p:sldId id="285" r:id="rId16"/>
    <p:sldId id="290" r:id="rId17"/>
    <p:sldId id="291" r:id="rId18"/>
    <p:sldId id="292" r:id="rId19"/>
    <p:sldId id="293" r:id="rId20"/>
    <p:sldId id="296" r:id="rId21"/>
    <p:sldId id="297" r:id="rId22"/>
    <p:sldId id="298" r:id="rId23"/>
    <p:sldId id="299" r:id="rId24"/>
    <p:sldId id="308" r:id="rId25"/>
    <p:sldId id="309" r:id="rId26"/>
    <p:sldId id="310" r:id="rId27"/>
    <p:sldId id="31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1" autoAdjust="0"/>
    <p:restoredTop sz="94660"/>
  </p:normalViewPr>
  <p:slideViewPr>
    <p:cSldViewPr>
      <p:cViewPr varScale="1">
        <p:scale>
          <a:sx n="65" d="100"/>
          <a:sy n="65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95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36110-9DF6-48FB-9B7D-F9C1E42AB0F6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4BDB4B-D0E1-4C05-937A-65DECA3D52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9319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zoom dir="in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492896"/>
            <a:ext cx="8229600" cy="1828800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Рыбинск и </a:t>
            </a:r>
            <a:r>
              <a:rPr lang="ru-RU" b="1" i="1" dirty="0" err="1" smtClean="0"/>
              <a:t>рыбинцы</a:t>
            </a:r>
            <a:r>
              <a:rPr lang="ru-RU" b="1" i="1" dirty="0" smtClean="0"/>
              <a:t> в годы Великой Отечественной войны</a:t>
            </a:r>
            <a:endParaRPr lang="ru-RU" b="1" i="1" dirty="0">
              <a:latin typeface="AllodsWest" pitchFamily="2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852936"/>
            <a:ext cx="4258816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Какое неофициальное название было у бесствольных систем полевой реактивной артиллерии?</a:t>
            </a:r>
            <a:endParaRPr lang="ru-RU" sz="3200" b="1" dirty="0"/>
          </a:p>
        </p:txBody>
      </p:sp>
      <p:pic>
        <p:nvPicPr>
          <p:cNvPr id="6" name="Содержимое 5" descr="lJjpoEHeX5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988840"/>
            <a:ext cx="3595161" cy="3555215"/>
          </a:xfrm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ая выноска 4">
            <a:hlinkClick r:id="rId4" action="ppaction://hlinksldjump"/>
          </p:cNvPr>
          <p:cNvSpPr/>
          <p:nvPr/>
        </p:nvSpPr>
        <p:spPr>
          <a:xfrm>
            <a:off x="7858148" y="585789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99695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Что располагалось в годы войны в </a:t>
            </a:r>
            <a:r>
              <a:rPr lang="ru-RU" sz="4000" b="1" dirty="0" smtClean="0"/>
              <a:t>здании нашей школы? </a:t>
            </a:r>
            <a:endParaRPr lang="ru-RU" sz="4000" b="1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ая выноска 4">
            <a:hlinkClick r:id="rId3" action="ppaction://hlinksldjump"/>
          </p:cNvPr>
          <p:cNvSpPr/>
          <p:nvPr/>
        </p:nvSpPr>
        <p:spPr>
          <a:xfrm>
            <a:off x="7884368" y="587727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/>
              <a:t>Когда началась ВОВ?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ая выноска 4">
            <a:hlinkClick r:id="rId3" action="ppaction://hlinksldjump"/>
          </p:cNvPr>
          <p:cNvSpPr/>
          <p:nvPr/>
        </p:nvSpPr>
        <p:spPr>
          <a:xfrm>
            <a:off x="7858148" y="585789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/>
              <a:t>В каком году Ярославская область была переведена на военное положение?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ая выноска 4">
            <a:hlinkClick r:id="rId3" action="ppaction://hlinksldjump"/>
          </p:cNvPr>
          <p:cNvSpPr/>
          <p:nvPr/>
        </p:nvSpPr>
        <p:spPr>
          <a:xfrm>
            <a:off x="7858148" y="585789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/>
              <a:t>Когда был пущен первый гидроагрегат </a:t>
            </a:r>
            <a:r>
              <a:rPr lang="ru-RU" sz="4000" b="1" dirty="0" err="1"/>
              <a:t>Рыбинской</a:t>
            </a:r>
            <a:r>
              <a:rPr lang="ru-RU" sz="4000" b="1" dirty="0"/>
              <a:t> ГЭС?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ая выноска 4">
            <a:hlinkClick r:id="rId3" action="ppaction://hlinksldjump"/>
          </p:cNvPr>
          <p:cNvSpPr/>
          <p:nvPr/>
        </p:nvSpPr>
        <p:spPr>
          <a:xfrm>
            <a:off x="7858148" y="585789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92494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Сколько дней продолжалась ВОВ?</a:t>
            </a:r>
            <a:endParaRPr lang="ru-RU" sz="4000" b="1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ая выноска 4">
            <a:hlinkClick r:id="rId3" action="ppaction://hlinksldjump"/>
          </p:cNvPr>
          <p:cNvSpPr/>
          <p:nvPr/>
        </p:nvSpPr>
        <p:spPr>
          <a:xfrm>
            <a:off x="7858148" y="585789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/>
              <a:t>Ответ</a:t>
            </a:r>
            <a:r>
              <a:rPr lang="ru-RU" sz="4000" b="1" dirty="0" smtClean="0"/>
              <a:t>: Генерал-лейтенант</a:t>
            </a:r>
            <a:endParaRPr lang="ru-RU" sz="40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14348" y="5429264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5517232"/>
            <a:ext cx="6228184" cy="1143000"/>
          </a:xfrm>
        </p:spPr>
        <p:txBody>
          <a:bodyPr>
            <a:noAutofit/>
          </a:bodyPr>
          <a:lstStyle/>
          <a:p>
            <a:r>
              <a:rPr lang="ru-RU" sz="4000" b="1" dirty="0"/>
              <a:t>Ответ: Леонид Александрович Орлов</a:t>
            </a:r>
          </a:p>
        </p:txBody>
      </p:sp>
      <p:pic>
        <p:nvPicPr>
          <p:cNvPr id="5" name="Содержимое 4" descr="https://yarwiki.ru/uploaded/e/2/e266dd6a66ec40ffb4e5dca565972e34-1000.jpg"/>
          <p:cNvPicPr preferRelativeResize="0"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75856" y="1268760"/>
            <a:ext cx="324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14348" y="5500702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5373216"/>
            <a:ext cx="59150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Ответ: Иван Александрович </a:t>
            </a:r>
            <a:r>
              <a:rPr lang="ru-RU" sz="4000" b="1" dirty="0" err="1" smtClean="0"/>
              <a:t>Колышкин</a:t>
            </a:r>
            <a:endParaRPr lang="ru-RU" sz="40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14348" y="5429264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196752"/>
            <a:ext cx="324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373216"/>
            <a:ext cx="5915000" cy="1143000"/>
          </a:xfrm>
        </p:spPr>
        <p:txBody>
          <a:bodyPr>
            <a:noAutofit/>
          </a:bodyPr>
          <a:lstStyle/>
          <a:p>
            <a:r>
              <a:rPr lang="ru-RU" sz="4000" b="1" dirty="0"/>
              <a:t>Ответ: Геннадий Александрович Троицкий</a:t>
            </a:r>
          </a:p>
        </p:txBody>
      </p:sp>
      <p:pic>
        <p:nvPicPr>
          <p:cNvPr id="5" name="Содержимое 4" descr="https://fs00.infourok.ru/images/doc/139/162120/hello_html_me66aab4.png"/>
          <p:cNvPicPr>
            <a:picLocks noGrp="1"/>
          </p:cNvPicPr>
          <p:nvPr>
            <p:ph idx="1"/>
          </p:nvPr>
        </p:nvPicPr>
        <p:blipFill>
          <a:blip r:embed="rId2" cstate="print"/>
          <a:srcRect l="6856" t="5172" r="6458" b="18161"/>
          <a:stretch>
            <a:fillRect/>
          </a:stretch>
        </p:blipFill>
        <p:spPr bwMode="auto">
          <a:xfrm>
            <a:off x="3707904" y="1196752"/>
            <a:ext cx="2807952" cy="392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14348" y="5429264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500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Правила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3744416"/>
          </a:xfrm>
        </p:spPr>
        <p:txBody>
          <a:bodyPr>
            <a:normAutofit/>
          </a:bodyPr>
          <a:lstStyle/>
          <a:p>
            <a:pPr marL="651510" indent="-514350">
              <a:buFont typeface="+mj-lt"/>
              <a:buAutoNum type="arabicPeriod"/>
            </a:pPr>
            <a:r>
              <a:rPr lang="ru-RU" sz="3200" b="1" dirty="0" smtClean="0"/>
              <a:t>Всего </a:t>
            </a:r>
            <a:r>
              <a:rPr lang="ru-RU" sz="3200" b="1" dirty="0" smtClean="0"/>
              <a:t>12 вопросов.</a:t>
            </a:r>
            <a:endParaRPr lang="ru-RU" sz="3200" b="1" dirty="0" smtClean="0"/>
          </a:p>
          <a:p>
            <a:pPr marL="651510" indent="-514350">
              <a:buFont typeface="+mj-lt"/>
              <a:buAutoNum type="arabicPeriod"/>
            </a:pPr>
            <a:r>
              <a:rPr lang="ru-RU" sz="3200" b="1" dirty="0" smtClean="0"/>
              <a:t>3 </a:t>
            </a:r>
            <a:r>
              <a:rPr lang="ru-RU" sz="3200" b="1" dirty="0" smtClean="0"/>
              <a:t>темы.</a:t>
            </a:r>
          </a:p>
          <a:p>
            <a:pPr marL="651510" indent="-514350">
              <a:buFont typeface="+mj-lt"/>
              <a:buAutoNum type="arabicPeriod"/>
            </a:pPr>
            <a:r>
              <a:rPr lang="ru-RU" sz="3200" b="1" dirty="0" smtClean="0"/>
              <a:t>4 уровня </a:t>
            </a:r>
            <a:r>
              <a:rPr lang="ru-RU" sz="3200" b="1" dirty="0" smtClean="0"/>
              <a:t>сложности.</a:t>
            </a:r>
          </a:p>
          <a:p>
            <a:pPr marL="651510" indent="-514350">
              <a:buFont typeface="+mj-lt"/>
              <a:buAutoNum type="arabicPeriod"/>
            </a:pPr>
            <a:r>
              <a:rPr lang="ru-RU" sz="3200" b="1" dirty="0" smtClean="0"/>
              <a:t>Чем выше уровень, тем больше баллов.</a:t>
            </a:r>
          </a:p>
          <a:p>
            <a:pPr marL="651510" indent="-514350">
              <a:buFont typeface="+mj-lt"/>
              <a:buAutoNum type="arabicPeriod"/>
            </a:pPr>
            <a:endParaRPr lang="ru-RU" sz="32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996952"/>
            <a:ext cx="6635080" cy="1296144"/>
          </a:xfrm>
        </p:spPr>
        <p:txBody>
          <a:bodyPr>
            <a:normAutofit/>
          </a:bodyPr>
          <a:lstStyle/>
          <a:p>
            <a:r>
              <a:rPr lang="ru-RU" sz="3600" b="1" dirty="0"/>
              <a:t>Ответ: </a:t>
            </a:r>
            <a:r>
              <a:rPr lang="ru-RU" sz="3600" b="1" dirty="0" err="1" smtClean="0"/>
              <a:t>катерозавод</a:t>
            </a:r>
            <a:r>
              <a:rPr lang="ru-RU" sz="3600" b="1" dirty="0" smtClean="0"/>
              <a:t> «Вымпел»</a:t>
            </a:r>
            <a:endParaRPr lang="ru-RU" sz="36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14348" y="5429264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/>
              <a:t>Ответ: </a:t>
            </a:r>
            <a:r>
              <a:rPr lang="ru-RU" sz="3600" b="1" dirty="0" smtClean="0"/>
              <a:t>в Уфу</a:t>
            </a:r>
            <a:endParaRPr lang="ru-RU" sz="36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14348" y="5429264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/>
              <a:t>Ответ: </a:t>
            </a:r>
            <a:r>
              <a:rPr lang="ru-RU" sz="3600" b="1" dirty="0" smtClean="0"/>
              <a:t>«Катюша»</a:t>
            </a:r>
            <a:endParaRPr lang="ru-RU" sz="36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14348" y="5429264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Ответ: танковое(</a:t>
            </a:r>
            <a:r>
              <a:rPr lang="ru-RU" sz="3600" b="1" dirty="0" err="1" smtClean="0"/>
              <a:t>автотехническое</a:t>
            </a:r>
            <a:r>
              <a:rPr lang="ru-RU" sz="3600" b="1" dirty="0" smtClean="0"/>
              <a:t>) училище</a:t>
            </a:r>
            <a:endParaRPr lang="ru-RU" sz="36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14348" y="5429264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/>
              <a:t>Ответ: 22 июня 1941г.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14348" y="5429264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/>
              <a:t>Ответ: 1941(23 июня)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14348" y="5429264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/>
              <a:t>Ответ: 18 ноября 1941г.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14348" y="5429264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24944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/>
              <a:t>Ответ: </a:t>
            </a:r>
            <a:r>
              <a:rPr lang="ru-RU" sz="3600" b="1" dirty="0" smtClean="0"/>
              <a:t>1418 дней</a:t>
            </a:r>
            <a:endParaRPr lang="ru-RU" sz="36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14348" y="5429264"/>
            <a:ext cx="1143008" cy="1143008"/>
          </a:xfrm>
          <a:prstGeom prst="actionButtonHom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714356"/>
            <a:ext cx="4572032" cy="989034"/>
          </a:xfrm>
        </p:spPr>
        <p:txBody>
          <a:bodyPr/>
          <a:lstStyle/>
          <a:p>
            <a:r>
              <a:rPr lang="ru-RU" dirty="0" smtClean="0"/>
              <a:t>Викторина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71738469"/>
              </p:ext>
            </p:extLst>
          </p:nvPr>
        </p:nvGraphicFramePr>
        <p:xfrm>
          <a:off x="107506" y="1844824"/>
          <a:ext cx="9036493" cy="4104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1961"/>
                <a:gridCol w="1596133"/>
                <a:gridCol w="1596133"/>
                <a:gridCol w="1596133"/>
                <a:gridCol w="1596133"/>
              </a:tblGrid>
              <a:tr h="1497644"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Уровнень</a:t>
                      </a:r>
                      <a:r>
                        <a:rPr lang="ru-RU" sz="1600" dirty="0" smtClean="0"/>
                        <a:t> сложности</a:t>
                      </a:r>
                      <a:endParaRPr lang="ru-RU" sz="16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</a:t>
                      </a:r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</a:t>
                      </a:r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</a:t>
                      </a:r>
                      <a:r>
                        <a:rPr lang="ru-RU" dirty="0" smtClean="0"/>
                        <a:t>уровень 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 </a:t>
                      </a:r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868937">
                <a:tc>
                  <a:txBody>
                    <a:bodyPr/>
                    <a:lstStyle/>
                    <a:p>
                      <a:r>
                        <a:rPr lang="ru-RU" dirty="0" smtClean="0"/>
                        <a:t>Герои ВОВ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" action="ppaction://hlinksldjump"/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3" action="ppaction://hlinksldjump"/>
                        </a:rPr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4" action="ppaction://hlinksldjump"/>
                        </a:rPr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5" action="ppaction://hlinksldjump"/>
                        </a:rPr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868937">
                <a:tc>
                  <a:txBody>
                    <a:bodyPr/>
                    <a:lstStyle/>
                    <a:p>
                      <a:r>
                        <a:rPr lang="ru-RU" dirty="0" smtClean="0"/>
                        <a:t>Разное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6" action="ppaction://hlinksldjump"/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7" action="ppaction://hlinksldjump"/>
                        </a:rPr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8" action="ppaction://hlinksldjump"/>
                        </a:rPr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9" action="ppaction://hlinksldjump"/>
                        </a:rPr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868937">
                <a:tc>
                  <a:txBody>
                    <a:bodyPr/>
                    <a:lstStyle/>
                    <a:p>
                      <a:r>
                        <a:rPr lang="ru-RU" dirty="0" smtClean="0"/>
                        <a:t>Даты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0" action="ppaction://hlinksldjump"/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1" action="ppaction://hlinksldjump"/>
                        </a:rPr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2" action="ppaction://hlinksldjump"/>
                        </a:rPr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3" action="ppaction://hlinksldjump"/>
                        </a:rPr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2492896"/>
            <a:ext cx="3898776" cy="114300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Какое звание было у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Фёдора Михайловича </a:t>
            </a:r>
            <a:r>
              <a:rPr lang="ru-RU" sz="4000" b="1" dirty="0" smtClean="0"/>
              <a:t>Харитонова?</a:t>
            </a:r>
            <a:endParaRPr lang="ru-RU" sz="4000" b="1" dirty="0"/>
          </a:p>
        </p:txBody>
      </p:sp>
      <p:pic>
        <p:nvPicPr>
          <p:cNvPr id="4" name="Содержимое 3" descr="QLa1q45uyh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9399"/>
          <a:stretch>
            <a:fillRect/>
          </a:stretch>
        </p:blipFill>
        <p:spPr>
          <a:xfrm>
            <a:off x="1187624" y="1628800"/>
            <a:ext cx="3254519" cy="3916500"/>
          </a:xfrm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ая выноска 5">
            <a:hlinkClick r:id="rId4" action="ppaction://hlinksldjump"/>
          </p:cNvPr>
          <p:cNvSpPr/>
          <p:nvPr/>
        </p:nvSpPr>
        <p:spPr>
          <a:xfrm>
            <a:off x="7858148" y="585789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Кто первым из </a:t>
            </a:r>
            <a:r>
              <a:rPr lang="ru-RU" b="1" dirty="0" err="1" smtClean="0"/>
              <a:t>рыбинцев</a:t>
            </a:r>
            <a:r>
              <a:rPr lang="ru-RU" b="1" dirty="0" smtClean="0"/>
              <a:t> получил звание  Героя Советского Союза?</a:t>
            </a:r>
            <a:endParaRPr lang="ru-RU" b="1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ая выноска 4">
            <a:hlinkClick r:id="rId3" action="ppaction://hlinksldjump"/>
          </p:cNvPr>
          <p:cNvSpPr/>
          <p:nvPr/>
        </p:nvSpPr>
        <p:spPr>
          <a:xfrm>
            <a:off x="7858148" y="585789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06896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Кто из наших земляков первым из моряков-подводников был удостоен звания Героя Советского Союза</a:t>
            </a:r>
            <a:endParaRPr lang="ru-RU" sz="4000" b="1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ая выноска 4">
            <a:hlinkClick r:id="rId3" action="ppaction://hlinksldjump"/>
          </p:cNvPr>
          <p:cNvSpPr/>
          <p:nvPr/>
        </p:nvSpPr>
        <p:spPr>
          <a:xfrm>
            <a:off x="7858148" y="585789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249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 звали лётчика, который погиб, совершив таран немецкого самолёта в небе над Рыбинском?</a:t>
            </a:r>
            <a:endParaRPr lang="ru-RU" b="1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ая выноска 4">
            <a:hlinkClick r:id="rId3" action="ppaction://hlinksldjump"/>
          </p:cNvPr>
          <p:cNvSpPr/>
          <p:nvPr/>
        </p:nvSpPr>
        <p:spPr>
          <a:xfrm>
            <a:off x="7858148" y="585789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809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Какое предприятие нашего города в 1941-1945 годах выпускало торпедные катера</a:t>
            </a:r>
            <a:endParaRPr lang="ru-RU" b="1" dirty="0"/>
          </a:p>
        </p:txBody>
      </p:sp>
      <p:sp>
        <p:nvSpPr>
          <p:cNvPr id="4" name="Прямоугольная выноска 3">
            <a:hlinkClick r:id="rId2" action="ppaction://hlinksldjump"/>
          </p:cNvPr>
          <p:cNvSpPr/>
          <p:nvPr/>
        </p:nvSpPr>
        <p:spPr>
          <a:xfrm>
            <a:off x="7858148" y="585789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3068960"/>
            <a:ext cx="8064896" cy="114300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В какой город был эвакуирован </a:t>
            </a:r>
            <a:r>
              <a:rPr lang="ru-RU" sz="4000" b="1" dirty="0" err="1" smtClean="0"/>
              <a:t>Рыбинский</a:t>
            </a:r>
            <a:r>
              <a:rPr lang="ru-RU" sz="4000" b="1" dirty="0" smtClean="0"/>
              <a:t> машиностроительный завод №26</a:t>
            </a:r>
            <a:endParaRPr lang="ru-RU" sz="4000" b="1" dirty="0"/>
          </a:p>
        </p:txBody>
      </p:sp>
      <p:sp>
        <p:nvSpPr>
          <p:cNvPr id="7" name="Стрелка влево 6">
            <a:hlinkClick r:id="rId2" action="ppaction://hlinksldjump"/>
          </p:cNvPr>
          <p:cNvSpPr/>
          <p:nvPr/>
        </p:nvSpPr>
        <p:spPr>
          <a:xfrm>
            <a:off x="214282" y="5857892"/>
            <a:ext cx="928694" cy="71438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ая выноска 7">
            <a:hlinkClick r:id="rId3" action="ppaction://hlinksldjump"/>
          </p:cNvPr>
          <p:cNvSpPr/>
          <p:nvPr/>
        </p:nvSpPr>
        <p:spPr>
          <a:xfrm>
            <a:off x="7858148" y="5857892"/>
            <a:ext cx="1000132" cy="642942"/>
          </a:xfrm>
          <a:prstGeom prst="wedgeRectCallou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</TotalTime>
  <Words>226</Words>
  <Application>Microsoft Office PowerPoint</Application>
  <PresentationFormat>Экран (4:3)</PresentationFormat>
  <Paragraphs>51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Рыбинск и рыбинцы в годы Великой Отечественной войны</vt:lpstr>
      <vt:lpstr>Правила </vt:lpstr>
      <vt:lpstr>Викторина</vt:lpstr>
      <vt:lpstr>Какое звание было у Фёдора Михайловича Харитонова?</vt:lpstr>
      <vt:lpstr>Кто первым из рыбинцев получил звание  Героя Советского Союза?</vt:lpstr>
      <vt:lpstr>Кто из наших земляков первым из моряков-подводников был удостоен звания Героя Советского Союза</vt:lpstr>
      <vt:lpstr>Как звали лётчика, который погиб, совершив таран немецкого самолёта в небе над Рыбинском?</vt:lpstr>
      <vt:lpstr>Какое предприятие нашего города в 1941-1945 годах выпускало торпедные катера</vt:lpstr>
      <vt:lpstr>В какой город был эвакуирован Рыбинский машиностроительный завод №26</vt:lpstr>
      <vt:lpstr>Какое неофициальное название было у бесствольных систем полевой реактивной артиллерии?</vt:lpstr>
      <vt:lpstr>Что располагалось в годы войны в здании нашей школы? </vt:lpstr>
      <vt:lpstr>Когда началась ВОВ?</vt:lpstr>
      <vt:lpstr>В каком году Ярославская область была переведена на военное положение?</vt:lpstr>
      <vt:lpstr>Когда был пущен первый гидроагрегат Рыбинской ГЭС?</vt:lpstr>
      <vt:lpstr>Сколько дней продолжалась ВОВ?</vt:lpstr>
      <vt:lpstr>Ответ: Генерал-лейтенант</vt:lpstr>
      <vt:lpstr>Ответ: Леонид Александрович Орлов</vt:lpstr>
      <vt:lpstr>Ответ: Иван Александрович Колышкин</vt:lpstr>
      <vt:lpstr>Ответ: Геннадий Александрович Троицкий</vt:lpstr>
      <vt:lpstr>Ответ: катерозавод «Вымпел»</vt:lpstr>
      <vt:lpstr>Ответ: в Уфу</vt:lpstr>
      <vt:lpstr>Ответ: «Катюша»</vt:lpstr>
      <vt:lpstr>Ответ: танковое(автотехническое) училище</vt:lpstr>
      <vt:lpstr>Ответ: 22 июня 1941г.</vt:lpstr>
      <vt:lpstr>Ответ: 1941(23 июня)</vt:lpstr>
      <vt:lpstr>Ответ: 18 ноября 1941г.</vt:lpstr>
      <vt:lpstr>Ответ: 1418 дней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Викторина, посвященная 75-летию в ВОВ</dc:title>
  <dc:creator>Андрей Белянкин</dc:creator>
  <cp:lastModifiedBy>1</cp:lastModifiedBy>
  <cp:revision>26</cp:revision>
  <dcterms:created xsi:type="dcterms:W3CDTF">2019-10-02T12:07:03Z</dcterms:created>
  <dcterms:modified xsi:type="dcterms:W3CDTF">2021-12-17T18:22:27Z</dcterms:modified>
</cp:coreProperties>
</file>