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63" r:id="rId3"/>
    <p:sldId id="288" r:id="rId4"/>
    <p:sldId id="289" r:id="rId5"/>
    <p:sldId id="287" r:id="rId6"/>
    <p:sldId id="290" r:id="rId7"/>
    <p:sldId id="292" r:id="rId8"/>
    <p:sldId id="291" r:id="rId9"/>
    <p:sldId id="293" r:id="rId10"/>
    <p:sldId id="29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FFEFEF"/>
    <a:srgbClr val="FF9F9F"/>
    <a:srgbClr val="259EA4"/>
    <a:srgbClr val="239DA3"/>
    <a:srgbClr val="1D9AA1"/>
    <a:srgbClr val="60B9BE"/>
    <a:srgbClr val="4AAFB5"/>
    <a:srgbClr val="57B5BA"/>
    <a:srgbClr val="6DBF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60"/>
  </p:normalViewPr>
  <p:slideViewPr>
    <p:cSldViewPr snapToGrid="0">
      <p:cViewPr varScale="1">
        <p:scale>
          <a:sx n="85" d="100"/>
          <a:sy n="85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85FA-5CF8-421E-9A42-B2811162B734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6A0CE3-04FD-4B95-9E1B-9F3D5C131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876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585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738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850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8244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6131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055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174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96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A0CE3-04FD-4B95-9E1B-9F3D5C131D9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139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561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815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0113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473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517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67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92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064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604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042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724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2B0B1914-6E74-4481-99BD-CA1032BB0DEF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60F8C25-FD33-4C2B-A94C-21EDE72E3E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989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22000">
              <a:schemeClr val="accent2">
                <a:lumMod val="60000"/>
                <a:lumOff val="40000"/>
              </a:schemeClr>
            </a:gs>
            <a:gs pos="75000">
              <a:schemeClr val="accent2">
                <a:lumMod val="75000"/>
              </a:schemeClr>
            </a:gs>
            <a:gs pos="57000">
              <a:schemeClr val="accent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19562" y="6163917"/>
            <a:ext cx="8767860" cy="1388165"/>
          </a:xfrm>
        </p:spPr>
        <p:txBody>
          <a:bodyPr>
            <a:normAutofit/>
          </a:bodyPr>
          <a:lstStyle/>
          <a:p>
            <a:pPr algn="r">
              <a:lnSpc>
                <a:spcPct val="100000"/>
              </a:lnSpc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Хоруженко О.И., старший воспитатель МБДОУ г. Мурманска № 73</a:t>
            </a:r>
          </a:p>
          <a:p>
            <a:pPr algn="r"/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/>
        </p:nvSpPr>
        <p:spPr>
          <a:xfrm>
            <a:off x="125678" y="0"/>
            <a:ext cx="11732964" cy="12970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7200" b="1" kern="1200" cap="all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0" dirty="0"/>
              <a:t>КОМИТЕТ ПО ОБРАЗОВАНИЮ АДМИНИСТРАЦИИ ГОРОДА МУРМАНСКА</a:t>
            </a:r>
            <a:br>
              <a:rPr lang="ru-RU" sz="1600" b="0" dirty="0"/>
            </a:br>
            <a:br>
              <a:rPr lang="ru-RU" sz="700" b="0" dirty="0"/>
            </a:br>
            <a:br>
              <a:rPr lang="ru-RU" sz="1600" b="0" dirty="0"/>
            </a:br>
            <a:r>
              <a:rPr lang="ru-RU" sz="1600" b="0" dirty="0"/>
              <a:t>МУНИЦИПАЛЬНОЕ БЮДЖЕТНОЕ ДОШКОЛЬНОЕ ОБРАЗОВАТЕЛЬНОЕ УЧРЕЖДЕНИЕ Г. МУРМАНСКА № 73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0" b="5312"/>
          <a:stretch/>
        </p:blipFill>
        <p:spPr>
          <a:xfrm rot="21010216">
            <a:off x="495284" y="3896136"/>
            <a:ext cx="3259794" cy="2514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750080" y="3636335"/>
            <a:ext cx="8776153" cy="3189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0338" y="4049380"/>
            <a:ext cx="10215635" cy="490381"/>
          </a:xfrm>
          <a:ln>
            <a:noFill/>
          </a:ln>
        </p:spPr>
        <p:txBody>
          <a:bodyPr>
            <a:noAutofit/>
          </a:bodyPr>
          <a:lstStyle/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профессиональной компетентности педагогов в рамках реализации проекта «Педагогический театр»</a:t>
            </a:r>
          </a:p>
        </p:txBody>
      </p:sp>
    </p:spTree>
    <p:extLst>
      <p:ext uri="{BB962C8B-B14F-4D97-AF65-F5344CB8AC3E}">
        <p14:creationId xmlns:p14="http://schemas.microsoft.com/office/powerpoint/2010/main" val="1331122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116" y="254313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ПЕДАГОГИЧЕСКОЕ МАСТЕРСТВО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66682" y="3295840"/>
            <a:ext cx="11050387" cy="4880919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  <a:p>
            <a:pPr marL="45720" indent="0" algn="ctr">
              <a:buNone/>
            </a:pP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  <a:p>
            <a:pPr marL="45720" indent="0" algn="ctr">
              <a:buNone/>
            </a:pP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  <a:p>
            <a:pPr marL="45720" indent="0" algn="ctr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Не может быть хорошим воспитатель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, - писал А.С. Макаренко, - который не владеет мимикой,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который не может придать своему лицу необходимого выражения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или сдержать свое настроение. Воспитатель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должен себя так вести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, чтобы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каждое его движение воспитывало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, и всегда должен знать, что он хочет в данный момент и чего не хочет»</a:t>
            </a:r>
            <a:endParaRPr lang="ru-RU" sz="1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180" y="1447437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79"/>
          <a:stretch/>
        </p:blipFill>
        <p:spPr>
          <a:xfrm>
            <a:off x="3043876" y="1688464"/>
            <a:ext cx="6096000" cy="3489592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2707298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66682" y="1126799"/>
            <a:ext cx="11050387" cy="4880919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  <a:p>
            <a:pPr marL="4572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На сегодняшний день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востребован педагог способный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к развитию умений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мобилизовать свой личностный потенциал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. В современных условиях развития образовательной системы не обойтись без инноваций. </a:t>
            </a:r>
          </a:p>
          <a:p>
            <a:pPr marL="4572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Педагогу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необходимо знать средства вербальной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и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невербальной коммуникации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, быть раскрепощенным,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эмоционально пластичным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для объяснения смысла различных фрагментов содержания образования, передачи своих чувств, отношений и понимания реакций детей. </a:t>
            </a:r>
          </a:p>
          <a:p>
            <a:pPr marL="4572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Следовательно, возникает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необходимость в создании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такой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модели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работы, которая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позволит привлечь всех педагогов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, вне зависимости от уровня их образования и педагогического стажа работы.</a:t>
            </a:r>
          </a:p>
          <a:p>
            <a:pPr marL="45720" indent="0" algn="ctr">
              <a:buNone/>
            </a:pP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180" y="1447437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154116" y="254313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ПЕДАГОГИЧЕСКОЕ МАСТЕРСТВО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217876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599" y="244785"/>
            <a:ext cx="10690554" cy="13563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ПЕДАГОГИЧЕСКИЙ ТЕАТР ПАНТОМИМЫ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69841" y="4348796"/>
            <a:ext cx="11256722" cy="160933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  <a:p>
            <a:pPr marL="4572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Поиск наиболее эффективных форм позволил выйти                                                                         на создание педагогического театра пантомимы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«БАРТО»                                                                                           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Б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листательное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ктёрское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Р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азвивающее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Т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еатральное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бъединение)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464566" y="1407131"/>
            <a:ext cx="9254620" cy="51324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49" y="1727631"/>
            <a:ext cx="6694068" cy="3425831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764924" y="2494315"/>
            <a:ext cx="395531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«Ах, эти женщины в трико! </a:t>
            </a:r>
          </a:p>
          <a:p>
            <a:pPr algn="ctr"/>
            <a:r>
              <a:rPr lang="ru-RU" sz="3200" b="1" i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Барто цитируют легко!»</a:t>
            </a:r>
          </a:p>
        </p:txBody>
      </p:sp>
    </p:spTree>
    <p:extLst>
      <p:ext uri="{BB962C8B-B14F-4D97-AF65-F5344CB8AC3E}">
        <p14:creationId xmlns:p14="http://schemas.microsoft.com/office/powerpoint/2010/main" val="3381726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119" y="406532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ПРОЕКТА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56052" y="1847752"/>
            <a:ext cx="11071653" cy="4880919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Реализация проекта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«Педагогический театр пантомимы «БАРТО»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стала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одним из приоритетных направлений в работе с педагогами как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путь развития личности педагога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и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раскрытия творческой индивидуальности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через театральные формы самовыражения.</a:t>
            </a:r>
          </a:p>
          <a:p>
            <a:pPr marL="4572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Именно такая форма работы объединяет самых разнохарактерных людей с разными наклонностями и талантами.</a:t>
            </a:r>
          </a:p>
          <a:p>
            <a:pPr marL="45720" indent="0" algn="ctr">
              <a:lnSpc>
                <a:spcPct val="100000"/>
              </a:lnSpc>
              <a:buNone/>
            </a:pPr>
            <a:endParaRPr lang="ru-RU" sz="11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ru-RU" sz="3200" b="1" u="sng" dirty="0">
                <a:solidFill>
                  <a:schemeClr val="accent1">
                    <a:lumMod val="50000"/>
                  </a:schemeClr>
                </a:solidFill>
              </a:rPr>
              <a:t>Почему пантомимы? </a:t>
            </a:r>
          </a:p>
          <a:p>
            <a:pPr marL="4572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Потому, что пантомима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развивает пластичность чувств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и движений;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учит правильно использовать мимику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и жесты; формирует умение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без слов рассказать интересно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и выразительно. 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630" y="1564395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3790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119" y="406532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ПРОЕКТА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489" y="1973518"/>
            <a:ext cx="5938265" cy="4880919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разработать систему обучения воспитателей элементам театральной педагогики.</a:t>
            </a:r>
            <a:endParaRPr lang="ru-RU" sz="20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изучить литературу по теме работы;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определить структурные элементы артистизма и его место в модели воспитателя;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найти способы включения театральной педагогики в процесс становления личности современного воспитателя;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найти стиль обучения воспитателей театральной педагогике, условия и средства обучения.</a:t>
            </a:r>
          </a:p>
          <a:p>
            <a:pPr marL="45720" indent="0">
              <a:buNone/>
            </a:pP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Срок реализации: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с 1 октября 2020 по 15 мая 2021.</a:t>
            </a:r>
            <a:endParaRPr lang="ru-RU" sz="20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" indent="0" algn="ctr">
              <a:buNone/>
            </a:pP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630" y="1564395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4" r="7003"/>
          <a:stretch/>
        </p:blipFill>
        <p:spPr>
          <a:xfrm>
            <a:off x="6681355" y="2317172"/>
            <a:ext cx="4954386" cy="3657601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6767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119" y="406532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ПРОЕКТА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679114" y="2733275"/>
            <a:ext cx="4943257" cy="4880919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Подготовительный этап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определение целей и задач, создание условий для совместной деятельности педагогов;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создание методического обеспечения проекта, подбор литературы по теме;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формирование мотивационной готовности педагогов.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630" y="1564395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11" y="2381499"/>
            <a:ext cx="5608122" cy="3738748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3996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119" y="406532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ПРОЕКТА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34797" y="1850048"/>
            <a:ext cx="9731226" cy="4880919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Практический этап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630" y="1585177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892569"/>
              </p:ext>
            </p:extLst>
          </p:nvPr>
        </p:nvGraphicFramePr>
        <p:xfrm>
          <a:off x="734797" y="2367727"/>
          <a:ext cx="6627748" cy="38455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21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67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9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ОКТЯБРЬ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«Сила голоса»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Произнесение</a:t>
                      </a:r>
                      <a:r>
                        <a:rPr lang="ru-RU" baseline="0" dirty="0"/>
                        <a:t> фразы, слова, с разными подтекстами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«Эмоциональные загадки»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(Ю.Б. Гиппенрейтер)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«Наши чувства»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(Ю.Б. Гиппенрейтер; пантомима)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«Зеркальная обезьянка»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Выполнение различных действий перед зеркалом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Этюд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«Язык тела»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Развитие гибкости (пластики рук)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023" y="1834229"/>
            <a:ext cx="3413414" cy="2275609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627" y="4109838"/>
            <a:ext cx="3538103" cy="2358735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8083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119" y="406532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ПРОЕКТА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34797" y="1762892"/>
            <a:ext cx="9731226" cy="4880919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Практический этап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630" y="1585177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915966"/>
              </p:ext>
            </p:extLst>
          </p:nvPr>
        </p:nvGraphicFramePr>
        <p:xfrm>
          <a:off x="413246" y="2287960"/>
          <a:ext cx="11357265" cy="40386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340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4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204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НОЯБРЬ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Упражнение/задание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«Омонимы», «Ассоциации», «Буриме»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Развитие</a:t>
                      </a:r>
                      <a:r>
                        <a:rPr lang="ru-RU" baseline="0" dirty="0"/>
                        <a:t> речи, словарного запаса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«Рисуй мелодию», «Полёт</a:t>
                      </a:r>
                      <a:r>
                        <a:rPr lang="ru-RU" baseline="0" dirty="0"/>
                        <a:t> мыслей»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Развитие творческих способностей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ДЕКАБРЬ</a:t>
                      </a:r>
                    </a:p>
                  </a:txBody>
                  <a:tcPr anchor="ctr">
                    <a:solidFill>
                      <a:srgbClr val="336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«Чудо-пустышка»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Тренирует память более сложных действий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Упражнение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«Мяч-насос»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Развитие актёрских качеств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Игра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«Прогноз погоды»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Игра на развитие выразительности речи и групповой коммуникации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Игра-пантомима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Где я был?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Участникам пантомимы даются задания изобразить</a:t>
                      </a:r>
                      <a:r>
                        <a:rPr lang="ru-RU" baseline="0" dirty="0"/>
                        <a:t> места их пребывания в последнее время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rgbClr val="366DA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608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119" y="406532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ПРОЕКТА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689505" y="2440708"/>
            <a:ext cx="4943257" cy="4880919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Итоговый этап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постановка театральных миниатюр «Каникулы вместе», «Театр теней», «Семейный ужин»;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анкетирование педагогов;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анализ результатов реализации проекта;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создание видеоролика педагогический театра пантомимы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«БАРТО».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18630" y="1564395"/>
            <a:ext cx="8747393" cy="11017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07" y="2162175"/>
            <a:ext cx="6059197" cy="4039465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31475637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Другая 12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336699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796</TotalTime>
  <Words>613</Words>
  <Application>Microsoft Office PowerPoint</Application>
  <PresentationFormat>Широкоэкранный</PresentationFormat>
  <Paragraphs>95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Calibri</vt:lpstr>
      <vt:lpstr>Corbel</vt:lpstr>
      <vt:lpstr>Wingdings</vt:lpstr>
      <vt:lpstr>Базис</vt:lpstr>
      <vt:lpstr>Формирование профессиональной компетентности педагогов в рамках реализации проекта «Педагогический театр»</vt:lpstr>
      <vt:lpstr>ПЕДАГОГИЧЕСКОЕ МАСТЕРСТВО</vt:lpstr>
      <vt:lpstr>ПЕДАГОГИЧЕСКОЕ МАСТЕРСТВО</vt:lpstr>
      <vt:lpstr>ПЕДАГОГИЧЕСКИЙ ТЕАТР ПАНТОМИМЫ</vt:lpstr>
      <vt:lpstr>РЕАЛИЗАЦИЯ ПРОЕКТА</vt:lpstr>
      <vt:lpstr>РЕАЛИЗАЦИЯ ПРОЕКТА</vt:lpstr>
      <vt:lpstr>РЕАЛИЗАЦИЯ ПРОЕКТА</vt:lpstr>
      <vt:lpstr>РЕАЛИЗАЦИЯ ПРОЕКТА</vt:lpstr>
      <vt:lpstr>РЕАЛИЗАЦИЯ ПРОЕКТА</vt:lpstr>
      <vt:lpstr>РЕАЛИЗАЦИЯ ПРОЕКТА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как форма организации пространства профессионального развития педагогов</dc:title>
  <dc:creator>Ольга</dc:creator>
  <cp:lastModifiedBy>Ольга Хоруженко</cp:lastModifiedBy>
  <cp:revision>54</cp:revision>
  <dcterms:created xsi:type="dcterms:W3CDTF">2020-11-10T12:00:29Z</dcterms:created>
  <dcterms:modified xsi:type="dcterms:W3CDTF">2021-10-11T09:19:57Z</dcterms:modified>
</cp:coreProperties>
</file>