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72" r:id="rId4"/>
    <p:sldId id="271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BB051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4FBDA-E2FE-491A-9437-699D27A5F860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FD5F7A-4A45-4687-8B6C-E8FB41DA56BB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5.png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jpeg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jpe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png"/><Relationship Id="rId1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586"/>
            <a:ext cx="9174266" cy="7344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образовательное учреждение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№47 «Веселинка»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города Димитровграда Ульяновской области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916832"/>
            <a:ext cx="8056984" cy="460851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Семейные традиции – основа патриотического воспитания детей </a:t>
            </a:r>
            <a:r>
              <a:rPr lang="ru-RU" b="1" dirty="0" smtClean="0">
                <a:solidFill>
                  <a:schemeClr val="tx1"/>
                </a:solidFill>
              </a:rPr>
              <a:t> раннего дошкольного возраста</a:t>
            </a:r>
            <a:endParaRPr lang="ru-RU" b="1" dirty="0" smtClean="0">
              <a:solidFill>
                <a:schemeClr val="tx1"/>
              </a:solidFill>
            </a:endParaRPr>
          </a:p>
          <a:p>
            <a:endParaRPr lang="ru-RU" b="1" dirty="0"/>
          </a:p>
          <a:p>
            <a:endParaRPr lang="ru-RU" b="1" dirty="0" smtClean="0"/>
          </a:p>
          <a:p>
            <a:r>
              <a:rPr lang="ru-RU" sz="19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            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воспитатель</a:t>
            </a:r>
            <a:endParaRPr lang="ru-RU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				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ru-RU" sz="19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Буткеева</a:t>
            </a:r>
            <a:r>
              <a:rPr lang="ru-RU" sz="19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Ю.А.</a:t>
            </a:r>
            <a:endParaRPr lang="ru-RU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900" b="1" dirty="0">
              <a:solidFill>
                <a:schemeClr val="tx1"/>
              </a:solidFill>
              <a:latin typeface="Bahnschrift SemiBold" panose="020B0502040204020203" pitchFamily="34" charset="0"/>
            </a:endParaRPr>
          </a:p>
          <a:p>
            <a:r>
              <a:rPr lang="ru-RU" sz="19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Димитровград, 2024</a:t>
            </a:r>
            <a:endParaRPr lang="ru-RU" sz="19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1196752"/>
            <a:ext cx="7772400" cy="2016224"/>
          </a:xfrm>
        </p:spPr>
        <p:txBody>
          <a:bodyPr>
            <a:normAutofit fontScale="90000"/>
          </a:bodyPr>
          <a:lstStyle/>
          <a:p>
            <a:br>
              <a:rPr lang="ru-RU" sz="2000" dirty="0" smtClean="0"/>
            </a:b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Одной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 основных задач, стоящими перед дошкольными образовательными учреждениями является воспитание нравственно – патриотических чувств у детей. Главным условием, является тесная взаимосвязь с родителями и  семьей, как ячейкой общества и хранительницей национальных традиций.</a:t>
            </a:r>
            <a:b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2492896"/>
            <a:ext cx="8056984" cy="4032448"/>
          </a:xfrm>
        </p:spPr>
        <p:txBody>
          <a:bodyPr>
            <a:normAutofit/>
          </a:bodyPr>
          <a:lstStyle/>
          <a:p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</a:t>
            </a:r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семейные традиции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– это основа воспитания детей. Именно в семье ребенок познает первый опыт взаимодействия с людьми, развивается духовно, нравственно, умственно и физически. В каждой семье есть определенные правила и привычки. </a:t>
            </a: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0" y="0"/>
            <a:ext cx="9144000" cy="6837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692697"/>
            <a:ext cx="7772400" cy="223224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Патриотическое воспитание детей раннего возраста начинается с близкого окружения ребёнка. И первым этапом воспитания патриотизма можно считать формирование отношений в родной семье.</a:t>
            </a:r>
            <a:b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3284984"/>
            <a:ext cx="8056984" cy="3240360"/>
          </a:xfrm>
        </p:spPr>
        <p:txBody>
          <a:bodyPr>
            <a:normAutofit/>
          </a:bodyPr>
          <a:lstStyle/>
          <a:p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8830" y="2348880"/>
            <a:ext cx="6871561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7772400" cy="1080120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семейных традиций в жизни детей: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340768"/>
            <a:ext cx="8056984" cy="5184576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  <a:p>
            <a:pPr algn="l"/>
            <a:r>
              <a:rPr lang="ru-RU" dirty="0" smtClean="0"/>
              <a:t>• 	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Защита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детей родителями, дает возможность оптимистично смотреть на жизнь и чувствовать себя в безопасности.</a:t>
            </a:r>
            <a:b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Дети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гордятся своей семьёй.</a:t>
            </a:r>
            <a:b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Ребёнок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ощущает стабильность, ведь традиции будут выполнены не потому, что так надо, а потому, что так хочется всем членам семьи.</a:t>
            </a:r>
            <a:b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•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Детские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воспоминания, которые остаются и передаются в следующее поколение.</a:t>
            </a:r>
            <a:b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9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4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чего нужны семейные традиции и обычаи</a:t>
            </a:r>
            <a:r>
              <a:rPr lang="ru-RU" sz="4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45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br>
              <a:rPr lang="ru-RU" sz="45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5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порождает соблюдение обычаев и помогает рождаться тем понятиям, которые принято называть семейными ценностями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-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 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 чувство постоянства, единства, учат дружбе, взаимопониманию, показывают, насколько сильны семейные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узы</a:t>
            </a:r>
            <a:endParaRPr lang="ru-RU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 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доставляют удовольствие всем членам семьи.</a:t>
            </a:r>
            <a:b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" y="1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7772400" cy="1080120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«Совместные приемы пищи»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124744"/>
            <a:ext cx="8056984" cy="54006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вместе принимать пищу учит нас общаться, слушать и слышать друг друга не на лету, а на протяжении минимум 20 минут. Стоит выбрать хотя бы один из приемов пищи, когда в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ся семья в сборе.</a:t>
            </a:r>
            <a:b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 smtClean="0"/>
          </a:p>
          <a:p>
            <a:endParaRPr lang="ru-RU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348880"/>
            <a:ext cx="7848872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12" y="-135678"/>
            <a:ext cx="9252012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7772400" cy="936104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приготовление пищи "Семейное блюдо"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908720"/>
            <a:ext cx="8056984" cy="5616624"/>
          </a:xfrm>
        </p:spPr>
        <p:txBody>
          <a:bodyPr>
            <a:normAutofit/>
          </a:bodyPr>
          <a:lstStyle/>
          <a:p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Полезно вместе готовить не только известные блюда, но и что-то новое. Старый рецепт помогает ощутить связь поколений, живую память о тех, кто много лет также готовил это блюдо. Новый - объединить всех в радостном ожидании: получится ли задуманное, будет ли вкусно.</a:t>
            </a:r>
            <a:b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52936"/>
            <a:ext cx="7920880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403"/>
            <a:ext cx="92056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7772400" cy="936104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«Совместный с детьми досуг»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8056984" cy="5256584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Эта 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воспитывает в детях доверие и интерес к родителям. Совместный отдых способствует и тому, что ребёнок познаёт мир живой природы, учится относиться к нему бережно, кроме того это возможность беседовать, рассуждать о важном наедине или всем вместе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068960"/>
            <a:ext cx="7632848" cy="3555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548" y="2704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7772400" cy="1008112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"Чтение вслух в кругу семьи"</a:t>
            </a:r>
            <a:b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052736"/>
            <a:ext cx="8056984" cy="5472608"/>
          </a:xfrm>
        </p:spPr>
        <p:txBody>
          <a:bodyPr>
            <a:normAutofit/>
          </a:bodyPr>
          <a:lstStyle/>
          <a:p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Формируется любовь к чтению и к хорошей литературе, в книгах поднимаются нравственные вопросы, которые можно </a:t>
            </a:r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обсудить с детьми.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060848"/>
            <a:ext cx="7704855" cy="4797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84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7772400" cy="1152128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«Совместные игры взрослых с детьми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340768"/>
            <a:ext cx="8056984" cy="518457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Пусть это будут разнообразные игры (настольные, спортивные, интеллектуальные, карточные и т.п.), правилам которых вы обучите своих детей.</a:t>
            </a:r>
            <a:b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92896"/>
            <a:ext cx="7488832" cy="41044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33202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7772400" cy="1008112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«Семейные праздники»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8056984" cy="5256584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Обязательные празднования дней рождений (особенно детских), Нового года, 8 марта и т.д. с непременной подготовкой, сюрпризом для виновника, любимыми вкусностями и желанными гостями.</a:t>
            </a:r>
            <a:b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0" name="Picture 4" descr="https://cf3.ppt-online.org/files3/slide/9/9RMjLy1IQWcuGSEphwNbmsVF84Z6lqKAUXxva0/slide-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99" y="2590444"/>
            <a:ext cx="7488833" cy="4032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7772400" cy="1008112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«Сказки на ночь»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8056984" cy="5256584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Сказки на ночь, которые по мере взросления детей может переродиться в рассказы интересных познавательных историй.</a:t>
            </a:r>
            <a:br>
              <a:rPr lang="ru-RU" sz="20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dirty="0" smtClean="0"/>
            </a:b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80" y="2420888"/>
            <a:ext cx="7560840" cy="42331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76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5"/>
            <a:ext cx="7772400" cy="936104"/>
          </a:xfrm>
        </p:spPr>
        <p:txBody>
          <a:bodyPr>
            <a:no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«Походы», «Рыбалка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268760"/>
            <a:ext cx="8056984" cy="5256584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Никак нельзя пропускать летний поход с палатками, удочками, бадминтоном, котелком для каши, ароматным шашлычком и всем остальным, что так любимо всеми малышами и взрослыми.</a:t>
            </a:r>
            <a:b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8" name="Picture 4" descr="C:\Users\User\AppData\Local\Packages\Microsoft.Windows.Photos_8wekyb3d8bbwe\TempState\ShareServiceTempFolder\png-transparent-drawing-fishing-scenes-child-text-photography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070" y="2496464"/>
            <a:ext cx="7539524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7772400" cy="1470025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Традиция «Культурно-познавательные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с детьми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916832"/>
            <a:ext cx="8056984" cy="460851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Посещать </a:t>
            </a:r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музеи, выставки, театры и хорошее кино.</a:t>
            </a:r>
            <a:endParaRPr lang="ru-RU" sz="2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348880"/>
            <a:ext cx="7632848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08" y="-7284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916832"/>
            <a:ext cx="8056984" cy="4608512"/>
          </a:xfrm>
        </p:spPr>
        <p:txBody>
          <a:bodyPr>
            <a:normAutofit/>
          </a:bodyPr>
          <a:lstStyle/>
          <a:p>
            <a:endParaRPr lang="ru-RU" dirty="0"/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0384" y="476672"/>
            <a:ext cx="820891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соблюдение семейных традиций и обычаев помогает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взаимодействовать с обществом,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делает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сплоченной семью,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укрепляет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родственные связи,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улучшает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взаимопонимание. </a:t>
            </a:r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воспитываемые в традициях доброго отношения, проявляют уважение, сострадание, доброжелательность не только к членам своей семьи, но и к другим людям, животным, героям из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сказок, растут настоящими патриотами!!!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User\Desktop\картинки интернет\зима\1613682894_3-p-fon-dlya-prezentatsii-nravstvennoe-vospita-3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1874" cy="68058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552" y="1916832"/>
            <a:ext cx="8056984" cy="4608512"/>
          </a:xfrm>
        </p:spPr>
        <p:txBody>
          <a:bodyPr>
            <a:normAutofit/>
          </a:bodyPr>
          <a:lstStyle/>
          <a:p>
            <a:endParaRPr lang="ru-RU" dirty="0"/>
          </a:p>
          <a:p>
            <a:r>
              <a:rPr lang="ru-RU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ВНИМАНИЕ!!!</a:t>
            </a:r>
            <a:endParaRPr lang="ru-RU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4011</Words>
  <Application>WPS Presentation</Application>
  <PresentationFormat>Экран (4:3)</PresentationFormat>
  <Paragraphs>86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4" baseType="lpstr">
      <vt:lpstr>Arial</vt:lpstr>
      <vt:lpstr>SimSun</vt:lpstr>
      <vt:lpstr>Wingdings</vt:lpstr>
      <vt:lpstr>Times New Roman</vt:lpstr>
      <vt:lpstr>Bahnschrift SemiBold</vt:lpstr>
      <vt:lpstr>Calibri</vt:lpstr>
      <vt:lpstr>Microsoft YaHei</vt:lpstr>
      <vt:lpstr>Arial Unicode MS</vt:lpstr>
      <vt:lpstr>Тема Office</vt:lpstr>
      <vt:lpstr>Муниципальное бюджетное образовательное учреждение «Детский сад №45 «Журавлик» города Димитровграда Ульяновской области</vt:lpstr>
      <vt:lpstr> Одной из основных задач, стоящими перед дошкольными образовательными учреждениями является воспитание нравственно – патриотических чувств у детей. Главным условием, является тесная взаимосвязь с родителями и  семьей, как ячейкой общества и хранительницей национальных традиций. </vt:lpstr>
      <vt:lpstr>Патриотическое воспитание детей раннего возраста начинается с близкого окружения ребёнка. И первым этапом воспитания патриотизма можно считать формирование отношений в родной семье. </vt:lpstr>
      <vt:lpstr>Роль семейных традиций в жизни детей: </vt:lpstr>
      <vt:lpstr>Традиция «Совместные приемы пищи» </vt:lpstr>
      <vt:lpstr>Традиция Совместное приготовление пищи "Семейное блюдо" </vt:lpstr>
      <vt:lpstr>Традиция «Совместный с детьми досуг» </vt:lpstr>
      <vt:lpstr>Традиция "Чтение вслух в кругу семьи" </vt:lpstr>
      <vt:lpstr>Традиция «Совместные игры взрослых с детьми»</vt:lpstr>
      <vt:lpstr>Традиция «Семейные праздники» </vt:lpstr>
      <vt:lpstr>Традиция «Сказки на ночь» </vt:lpstr>
      <vt:lpstr>Традиция «Походы», «Рыбалка» </vt:lpstr>
      <vt:lpstr>Традиция «Культурно-познавательные мероприятия с детьми»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</cp:revision>
  <dcterms:created xsi:type="dcterms:W3CDTF">2024-04-16T10:15:00Z</dcterms:created>
  <dcterms:modified xsi:type="dcterms:W3CDTF">2024-11-09T13:20:37Z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6DA89D270F7649B180C40E2DC8E8DC56_12</vt:lpwstr>
  </property>
  <property fmtid="{D5CDD505-2E9C-101B-9397-08002B2CF9AE}" pid="3" name="KSOProductBuildVer">
    <vt:lpwstr>1049-12.2.0.18607</vt:lpwstr>
  </property>
</Properties>
</file>