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6024328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309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5610486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5282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922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729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582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00863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88252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056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569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4A399236-DD55-40CF-9DBC-2672FC6514AB}" type="datetimeFigureOut">
              <a:rPr lang="ru-RU" smtClean="0"/>
              <a:t>01.07.2026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59B5036C-1166-4D71-9F3A-E20B1B55286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6944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5.xml"/><Relationship Id="rId3" Type="http://schemas.openxmlformats.org/officeDocument/2006/relationships/slide" Target="slide13.xml"/><Relationship Id="rId7" Type="http://schemas.openxmlformats.org/officeDocument/2006/relationships/slide" Target="slide12.xml"/><Relationship Id="rId12" Type="http://schemas.openxmlformats.org/officeDocument/2006/relationships/slide" Target="slide16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17.xml"/><Relationship Id="rId5" Type="http://schemas.openxmlformats.org/officeDocument/2006/relationships/slide" Target="slide10.xml"/><Relationship Id="rId15" Type="http://schemas.openxmlformats.org/officeDocument/2006/relationships/slide" Target="slide7.xml"/><Relationship Id="rId10" Type="http://schemas.openxmlformats.org/officeDocument/2006/relationships/slide" Target="slide18.xml"/><Relationship Id="rId4" Type="http://schemas.openxmlformats.org/officeDocument/2006/relationships/slide" Target="slide11.xml"/><Relationship Id="rId9" Type="http://schemas.openxmlformats.org/officeDocument/2006/relationships/slide" Target="slide6.xml"/><Relationship Id="rId1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15127" y="1858053"/>
            <a:ext cx="8361229" cy="2098226"/>
          </a:xfrm>
        </p:spPr>
        <p:txBody>
          <a:bodyPr/>
          <a:lstStyle/>
          <a:p>
            <a:r>
              <a:rPr lang="ru-RU" sz="9600" b="1" dirty="0"/>
              <a:t>Своя Игра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28F8D43B-1E96-47CE-9FF7-BFD0BE29AC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467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45833" y="881303"/>
            <a:ext cx="69003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нас будет 3 команды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A2C897E-E652-407E-BBE6-E2FC8E5316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6" b="89919" l="23661" r="899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27" y="-323399"/>
            <a:ext cx="13940362" cy="750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133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4100" y="817031"/>
            <a:ext cx="3259666" cy="7027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ИМЯ СУЩЕСТВИТЕЛЬНОЕ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54100" y="2673349"/>
            <a:ext cx="3259666" cy="7027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ИМЯ ПРИЛАГАТЕЛЬНОЕ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54100" y="4529667"/>
            <a:ext cx="3259666" cy="7027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ГЛАГОЛ</a:t>
            </a:r>
          </a:p>
        </p:txBody>
      </p:sp>
      <p:sp>
        <p:nvSpPr>
          <p:cNvPr id="5" name="Овал 4"/>
          <p:cNvSpPr/>
          <p:nvPr/>
        </p:nvSpPr>
        <p:spPr>
          <a:xfrm>
            <a:off x="4729691" y="787397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</a:t>
            </a:r>
          </a:p>
        </p:txBody>
      </p:sp>
      <p:sp>
        <p:nvSpPr>
          <p:cNvPr id="6" name="Овал 5">
            <a:hlinkClick r:id="rId2" action="ppaction://hlinksldjump"/>
          </p:cNvPr>
          <p:cNvSpPr/>
          <p:nvPr/>
        </p:nvSpPr>
        <p:spPr>
          <a:xfrm>
            <a:off x="4729691" y="4500033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</a:t>
            </a:r>
          </a:p>
        </p:txBody>
      </p:sp>
      <p:sp>
        <p:nvSpPr>
          <p:cNvPr id="7" name="Овал 6">
            <a:hlinkClick r:id="rId3" action="ppaction://hlinksldjump"/>
          </p:cNvPr>
          <p:cNvSpPr/>
          <p:nvPr/>
        </p:nvSpPr>
        <p:spPr>
          <a:xfrm>
            <a:off x="10778068" y="2673349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50</a:t>
            </a:r>
          </a:p>
        </p:txBody>
      </p:sp>
      <p:sp>
        <p:nvSpPr>
          <p:cNvPr id="8" name="Овал 7">
            <a:hlinkClick r:id="rId4" action="ppaction://hlinksldjump"/>
          </p:cNvPr>
          <p:cNvSpPr/>
          <p:nvPr/>
        </p:nvSpPr>
        <p:spPr>
          <a:xfrm>
            <a:off x="7789332" y="2673349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30</a:t>
            </a:r>
          </a:p>
        </p:txBody>
      </p:sp>
      <p:sp>
        <p:nvSpPr>
          <p:cNvPr id="9" name="Овал 8">
            <a:hlinkClick r:id="rId5" action="ppaction://hlinksldjump"/>
          </p:cNvPr>
          <p:cNvSpPr/>
          <p:nvPr/>
        </p:nvSpPr>
        <p:spPr>
          <a:xfrm>
            <a:off x="6294964" y="2673349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0" name="Овал 9">
            <a:hlinkClick r:id="rId6" action="ppaction://hlinksldjump"/>
          </p:cNvPr>
          <p:cNvSpPr/>
          <p:nvPr/>
        </p:nvSpPr>
        <p:spPr>
          <a:xfrm>
            <a:off x="4729691" y="2673349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</a:t>
            </a:r>
          </a:p>
        </p:txBody>
      </p:sp>
      <p:sp>
        <p:nvSpPr>
          <p:cNvPr id="11" name="Овал 10">
            <a:hlinkClick r:id="rId7" action="ppaction://hlinksldjump"/>
          </p:cNvPr>
          <p:cNvSpPr/>
          <p:nvPr/>
        </p:nvSpPr>
        <p:spPr>
          <a:xfrm>
            <a:off x="9283700" y="2673349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40</a:t>
            </a:r>
          </a:p>
        </p:txBody>
      </p:sp>
      <p:sp>
        <p:nvSpPr>
          <p:cNvPr id="12" name="Овал 11">
            <a:hlinkClick r:id="rId8" action="ppaction://hlinksldjump"/>
          </p:cNvPr>
          <p:cNvSpPr/>
          <p:nvPr/>
        </p:nvSpPr>
        <p:spPr>
          <a:xfrm>
            <a:off x="10778068" y="790570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50</a:t>
            </a:r>
          </a:p>
        </p:txBody>
      </p:sp>
      <p:sp>
        <p:nvSpPr>
          <p:cNvPr id="13" name="Овал 12"/>
          <p:cNvSpPr/>
          <p:nvPr/>
        </p:nvSpPr>
        <p:spPr>
          <a:xfrm>
            <a:off x="7789332" y="787397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hlinkClick r:id="rId9" action="ppaction://hlinksldjump"/>
              </a:rPr>
              <a:t>30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Овал 13">
            <a:hlinkClick r:id="rId10" action="ppaction://hlinksldjump"/>
          </p:cNvPr>
          <p:cNvSpPr/>
          <p:nvPr/>
        </p:nvSpPr>
        <p:spPr>
          <a:xfrm>
            <a:off x="10778068" y="4500033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50</a:t>
            </a:r>
          </a:p>
        </p:txBody>
      </p:sp>
      <p:sp>
        <p:nvSpPr>
          <p:cNvPr id="15" name="Овал 14">
            <a:hlinkClick r:id="rId11" action="ppaction://hlinksldjump"/>
          </p:cNvPr>
          <p:cNvSpPr/>
          <p:nvPr/>
        </p:nvSpPr>
        <p:spPr>
          <a:xfrm>
            <a:off x="9283700" y="4500033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40</a:t>
            </a:r>
          </a:p>
        </p:txBody>
      </p:sp>
      <p:sp>
        <p:nvSpPr>
          <p:cNvPr id="16" name="Овал 15">
            <a:hlinkClick r:id="rId12" action="ppaction://hlinksldjump"/>
          </p:cNvPr>
          <p:cNvSpPr/>
          <p:nvPr/>
        </p:nvSpPr>
        <p:spPr>
          <a:xfrm>
            <a:off x="7789332" y="4504267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30</a:t>
            </a:r>
          </a:p>
        </p:txBody>
      </p:sp>
      <p:sp>
        <p:nvSpPr>
          <p:cNvPr id="17" name="Овал 16">
            <a:hlinkClick r:id="rId13" action="ppaction://hlinksldjump"/>
          </p:cNvPr>
          <p:cNvSpPr/>
          <p:nvPr/>
        </p:nvSpPr>
        <p:spPr>
          <a:xfrm>
            <a:off x="6294964" y="4500033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8" name="Овал 17">
            <a:hlinkClick r:id="rId14" action="ppaction://hlinksldjump"/>
          </p:cNvPr>
          <p:cNvSpPr/>
          <p:nvPr/>
        </p:nvSpPr>
        <p:spPr>
          <a:xfrm>
            <a:off x="6294964" y="787397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9" name="Овал 18"/>
          <p:cNvSpPr/>
          <p:nvPr/>
        </p:nvSpPr>
        <p:spPr>
          <a:xfrm>
            <a:off x="9283700" y="787397"/>
            <a:ext cx="821266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hlinkClick r:id="rId15" action="ppaction://hlinksldjump"/>
              </a:rPr>
              <a:t>40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732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05932" y="592666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лишнее слово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Ночь, словарь, радость, месяц, Екатеринбург, солить, птица, ботинок, Таня</a:t>
            </a:r>
          </a:p>
        </p:txBody>
      </p:sp>
      <p:sp>
        <p:nvSpPr>
          <p:cNvPr id="3" name="Овал 2"/>
          <p:cNvSpPr/>
          <p:nvPr/>
        </p:nvSpPr>
        <p:spPr>
          <a:xfrm>
            <a:off x="7916333" y="4749799"/>
            <a:ext cx="3259667" cy="12615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солить</a:t>
            </a:r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49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601132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одушевленные имена существительные</a:t>
            </a: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Телефон, жираф, моль, буква, тетрадь, комар, тыква, слесарь, капитан, мак</a:t>
            </a:r>
          </a:p>
        </p:txBody>
      </p:sp>
      <p:sp>
        <p:nvSpPr>
          <p:cNvPr id="3" name="Овал 2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Жираф, моль, комар, слесарь, капитан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755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601132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слова не изменяются по числам ? </a:t>
            </a: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окно, книга постель, очки, ручки, портфели</a:t>
            </a: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Постель, очки</a:t>
            </a:r>
          </a:p>
        </p:txBody>
      </p:sp>
    </p:spTree>
    <p:extLst>
      <p:ext uri="{BB962C8B-B14F-4D97-AF65-F5344CB8AC3E}">
        <p14:creationId xmlns:p14="http://schemas.microsoft.com/office/powerpoint/2010/main" val="309366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601132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Допиши буквы в словах, где необходимо, правильно употребив имена существительные во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мн.ч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магазине большой выбор сапог…, вален… и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ботин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 .</a:t>
            </a:r>
          </a:p>
        </p:txBody>
      </p:sp>
      <p:sp>
        <p:nvSpPr>
          <p:cNvPr id="3" name="Овал 2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Сапог, валенок и ботинок.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77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601132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Вставь в правило недостающие слова.</a:t>
            </a:r>
            <a:b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Имя существительное – это часть_________, которая обозначает ___________ и отвечает на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вопросы_____или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________.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Речи, предмет, кто?  или что?</a:t>
            </a:r>
          </a:p>
        </p:txBody>
      </p:sp>
    </p:spTree>
    <p:extLst>
      <p:ext uri="{BB962C8B-B14F-4D97-AF65-F5344CB8AC3E}">
        <p14:creationId xmlns:p14="http://schemas.microsoft.com/office/powerpoint/2010/main" val="119161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601132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обозначает имя прилагательное?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 предмета</a:t>
            </a:r>
          </a:p>
        </p:txBody>
      </p:sp>
    </p:spTree>
    <p:extLst>
      <p:ext uri="{BB962C8B-B14F-4D97-AF65-F5344CB8AC3E}">
        <p14:creationId xmlns:p14="http://schemas.microsoft.com/office/powerpoint/2010/main" val="333612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601132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 число имён прилагательных.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Морская (трава) - _______. Ясное (солнышко) - ______.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Золотые (рыбки) - ______. Белоснежные (облака) - _____.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Ед.ч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ед.ч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мн.ч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мн.ч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8316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601132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Имена прилагательные связаны в роде и числе с ...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Именем существительным</a:t>
            </a:r>
          </a:p>
        </p:txBody>
      </p:sp>
    </p:spTree>
    <p:extLst>
      <p:ext uri="{BB962C8B-B14F-4D97-AF65-F5344CB8AC3E}">
        <p14:creationId xmlns:p14="http://schemas.microsoft.com/office/powerpoint/2010/main" val="2681363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601132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цифрой, сколько имен прилагательных в тексте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Теплую одежду шьют из шерстяной материи и вяжут их шерстяных ниток. Наиболее хорошую и удобную для пряжи шерсть дают овцы. У них за зиму отрастает длинная и густая шерсть. Из шерсти овец делают нитки.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870217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601132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в тексте имена прилагательные. Определите их род</a:t>
            </a:r>
            <a:b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Было тихое летнее утро. На вершине пологого холма виднелась небольшая деревенька. По узкой просёлочной дорожке шла молодая женщина в белом платке.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Тихое 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с.р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летнее 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с.р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пологого 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м.р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небольшая 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ж.р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узкой просёлочной 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ж.р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молодая 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ж.р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белом 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м.р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262959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169817"/>
            <a:ext cx="10981267" cy="3623249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верное утверждение.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Глагол-это часть речи, которая обозначает ...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предмет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действие предмета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признак предмета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</p:spTree>
    <p:extLst>
      <p:ext uri="{BB962C8B-B14F-4D97-AF65-F5344CB8AC3E}">
        <p14:creationId xmlns:p14="http://schemas.microsoft.com/office/powerpoint/2010/main" val="1444908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601132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Укажи глаголы, которые отвечают на один и тот же вопрос.</a:t>
            </a:r>
            <a:b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писала, прочитает; 3) пишет, читает</a:t>
            </a:r>
            <a:b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написал, выйдет; 4) красит, думала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Пишет, читает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53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156754"/>
            <a:ext cx="10981267" cy="363631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 к именам существительным однокоренные глаголы запиши их.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хитрость — хитрить крик - ________________________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стрельба - ________________ молчание - ___________________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- _________________ свист - _______________________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Кричать, стрелять, молчать, писать, свистеть</a:t>
            </a: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03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261257"/>
            <a:ext cx="10981267" cy="3531809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Напиши глаголы в единственном числе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носить_________________ веселить_______________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строить__________________ ходить______________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жить_________________ сторожить__________________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Носит, веселит, строит, ходит, живет, сторожит</a:t>
            </a:r>
          </a:p>
        </p:txBody>
      </p:sp>
    </p:spTree>
    <p:extLst>
      <p:ext uri="{BB962C8B-B14F-4D97-AF65-F5344CB8AC3E}">
        <p14:creationId xmlns:p14="http://schemas.microsoft.com/office/powerpoint/2010/main" val="2065584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973666" y="601132"/>
            <a:ext cx="10981267" cy="319193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Замени фразеологизм одним словом – глаголом .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ломать голову __________________ 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считать ворон ___________________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бить баклуши___________________ 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унести ноги ____________________</a:t>
            </a:r>
            <a:r>
              <a:rPr lang="ru-RU" dirty="0"/>
              <a:t> 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905932" y="5839097"/>
            <a:ext cx="661611" cy="74458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789333" y="4428067"/>
            <a:ext cx="3522133" cy="16425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Размышлять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невнимательным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</a:p>
        </p:txBody>
      </p:sp>
    </p:spTree>
    <p:extLst>
      <p:ext uri="{BB962C8B-B14F-4D97-AF65-F5344CB8AC3E}">
        <p14:creationId xmlns:p14="http://schemas.microsoft.com/office/powerpoint/2010/main" val="4106729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01339" y="574766"/>
            <a:ext cx="11181804" cy="14465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 большие молодцы!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45321" y="2847703"/>
            <a:ext cx="8351517" cy="14465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игру!</a:t>
            </a:r>
          </a:p>
        </p:txBody>
      </p:sp>
    </p:spTree>
    <p:extLst>
      <p:ext uri="{BB962C8B-B14F-4D97-AF65-F5344CB8AC3E}">
        <p14:creationId xmlns:p14="http://schemas.microsoft.com/office/powerpoint/2010/main" val="383888510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Уголки</Template>
  <TotalTime>91</TotalTime>
  <Words>543</Words>
  <Application>Microsoft Office PowerPoint</Application>
  <PresentationFormat>Широкоэкранный</PresentationFormat>
  <Paragraphs>62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Franklin Gothic Book</vt:lpstr>
      <vt:lpstr>Times New Roman</vt:lpstr>
      <vt:lpstr>Crop</vt:lpstr>
      <vt:lpstr>Своя Игра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306-05</dc:creator>
  <cp:lastModifiedBy>Таня Холоткова</cp:lastModifiedBy>
  <cp:revision>13</cp:revision>
  <dcterms:created xsi:type="dcterms:W3CDTF">2023-04-06T10:44:09Z</dcterms:created>
  <dcterms:modified xsi:type="dcterms:W3CDTF">2026-07-01T14:45:54Z</dcterms:modified>
</cp:coreProperties>
</file>