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5" d="100"/>
          <a:sy n="55" d="100"/>
        </p:scale>
        <p:origin x="90" y="12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7859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508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698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18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615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664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280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90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698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480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689509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3627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88751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5435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9380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718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F34D7-86A4-480D-8905-2959470B41BB}" type="datetimeFigureOut">
              <a:rPr lang="ru-RU" smtClean="0"/>
              <a:t>27.04.2026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B58B4BF-7F8F-4B4D-B571-51631C1AF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3792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CC9F6E-0F3E-4A9B-BEB0-C0CB615186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8367" y="1092202"/>
            <a:ext cx="7766936" cy="618066"/>
          </a:xfrm>
        </p:spPr>
        <p:txBody>
          <a:bodyPr/>
          <a:lstStyle/>
          <a:p>
            <a:pPr algn="ctr"/>
            <a:r>
              <a:rPr lang="ru-RU" sz="4000" dirty="0">
                <a:solidFill>
                  <a:srgbClr val="002060"/>
                </a:solidFill>
              </a:rPr>
              <a:t>Отчёт по самообразованию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7779774-5332-4CDE-B426-2A56AEC6BA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3266" y="1930400"/>
            <a:ext cx="8081433" cy="3695699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rgbClr val="002060"/>
                </a:solidFill>
              </a:rPr>
              <a:t>Тема: «Развитие творческих способностей детей посредствам рисования песком на световых столах»</a:t>
            </a:r>
          </a:p>
          <a:p>
            <a:r>
              <a:rPr lang="ru-RU" sz="4000" dirty="0">
                <a:solidFill>
                  <a:srgbClr val="002060"/>
                </a:solidFill>
              </a:rPr>
              <a:t>Бобкова Т.М.</a:t>
            </a:r>
          </a:p>
        </p:txBody>
      </p:sp>
    </p:spTree>
    <p:extLst>
      <p:ext uri="{BB962C8B-B14F-4D97-AF65-F5344CB8AC3E}">
        <p14:creationId xmlns:p14="http://schemas.microsoft.com/office/powerpoint/2010/main" val="377231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AE4D042-C2FC-470D-9F41-A6CE036B626C}"/>
              </a:ext>
            </a:extLst>
          </p:cNvPr>
          <p:cNvSpPr txBox="1"/>
          <p:nvPr/>
        </p:nvSpPr>
        <p:spPr>
          <a:xfrm>
            <a:off x="1030287" y="330200"/>
            <a:ext cx="9410700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002060"/>
                </a:solidFill>
              </a:rPr>
              <a:t>«Если бы меня попросили назвать универсальную все возрастную игровую среду, то я бы, ни на секунду не сомневаясь, сказала: «Песок!»</a:t>
            </a:r>
            <a:br>
              <a:rPr lang="ru-RU" sz="2800" dirty="0"/>
            </a:br>
            <a:endParaRPr lang="ru-RU" sz="2800" dirty="0"/>
          </a:p>
          <a:p>
            <a:pPr algn="r"/>
            <a:r>
              <a:rPr lang="ru-RU" sz="2800" i="1" dirty="0" err="1">
                <a:solidFill>
                  <a:srgbClr val="002060"/>
                </a:solidFill>
              </a:rPr>
              <a:t>Мариелла</a:t>
            </a:r>
            <a:r>
              <a:rPr lang="ru-RU" sz="2800" i="1" dirty="0">
                <a:solidFill>
                  <a:srgbClr val="002060"/>
                </a:solidFill>
              </a:rPr>
              <a:t> </a:t>
            </a:r>
            <a:r>
              <a:rPr lang="ru-RU" sz="2800" i="1" dirty="0" err="1">
                <a:solidFill>
                  <a:srgbClr val="002060"/>
                </a:solidFill>
              </a:rPr>
              <a:t>Зейц</a:t>
            </a:r>
            <a:br>
              <a:rPr lang="ru-RU" sz="2800" i="1" dirty="0">
                <a:solidFill>
                  <a:srgbClr val="002060"/>
                </a:solidFill>
              </a:rPr>
            </a:br>
            <a:r>
              <a:rPr lang="ru-RU" sz="2800" i="1" dirty="0">
                <a:solidFill>
                  <a:srgbClr val="002060"/>
                </a:solidFill>
              </a:rPr>
              <a:t>психолог </a:t>
            </a:r>
            <a:br>
              <a:rPr lang="ru-RU" dirty="0"/>
            </a:br>
            <a:r>
              <a:rPr lang="ru-RU" dirty="0"/>
              <a:t>«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8B08488-D4B0-4276-999C-B970DEE28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2125" y="2425700"/>
            <a:ext cx="2867025" cy="3810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167561-3D96-407B-A598-C088B3181F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500" y="2425700"/>
            <a:ext cx="2867025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394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3023B6E-F547-4525-ACF4-63F42A1C97AC}"/>
              </a:ext>
            </a:extLst>
          </p:cNvPr>
          <p:cNvSpPr txBox="1"/>
          <p:nvPr/>
        </p:nvSpPr>
        <p:spPr>
          <a:xfrm>
            <a:off x="368300" y="469900"/>
            <a:ext cx="9715500" cy="60324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Актуальность</a:t>
            </a:r>
            <a:r>
              <a:rPr lang="ru-RU" dirty="0">
                <a:solidFill>
                  <a:srgbClr val="002060"/>
                </a:solidFill>
              </a:rPr>
              <a:t>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Одно из любимых занятий ребенка – рисование.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Рисунок – это язык детства.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Ребёнок рисует “везде и всем”: и карандашами, и красками, и мелками и другими изобразительными доступными ребенку средствами.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Специально созданное оборудование позволяет использовать песок для создания завораживающих изображений. 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Рисование песочных картин в настоящее время, получив большую популярность во всем мире, стало одним из направлений изобразительной деятельности, как детей, так и взрослых.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 Создание ребенком картины песком- увлекательный процесс, он затрагивает все сферы чувств, пробуждает его творчество, создает благоприятную эмоциональную атмосферу.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Использование песка в практике работы с дошкольниками трудно переоценить-это и замечательный сенсорный материал, и непревзойдённая по своим возможностям предметно-игровая среда, и великолепный материал для изобразительной деятельности, экспериментирования, конструирования.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4760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0760ACF-BDC8-4768-8441-28D1687A7BD7}"/>
              </a:ext>
            </a:extLst>
          </p:cNvPr>
          <p:cNvSpPr txBox="1"/>
          <p:nvPr/>
        </p:nvSpPr>
        <p:spPr>
          <a:xfrm>
            <a:off x="393700" y="228600"/>
            <a:ext cx="9220200" cy="553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Цели и задачи:</a:t>
            </a:r>
          </a:p>
          <a:p>
            <a:endParaRPr lang="ru-RU" dirty="0">
              <a:solidFill>
                <a:srgbClr val="002060"/>
              </a:solidFill>
            </a:endParaRPr>
          </a:p>
          <a:p>
            <a:r>
              <a:rPr lang="ru-RU" sz="2000" b="1" dirty="0">
                <a:solidFill>
                  <a:srgbClr val="002060"/>
                </a:solidFill>
              </a:rPr>
              <a:t>Образовательные:</a:t>
            </a:r>
          </a:p>
          <a:p>
            <a:r>
              <a:rPr lang="ru-RU" dirty="0">
                <a:solidFill>
                  <a:srgbClr val="002060"/>
                </a:solidFill>
              </a:rPr>
              <a:t>	формировать	у детей	интерес	к	искусству рисования	песком	на	световых планшетах;</a:t>
            </a:r>
          </a:p>
          <a:p>
            <a:r>
              <a:rPr lang="ru-RU" dirty="0">
                <a:solidFill>
                  <a:srgbClr val="002060"/>
                </a:solidFill>
              </a:rPr>
              <a:t>	познакомить детей с техниками рисования песком на световых планшетах;</a:t>
            </a:r>
          </a:p>
          <a:p>
            <a:r>
              <a:rPr lang="ru-RU" dirty="0">
                <a:solidFill>
                  <a:srgbClr val="002060"/>
                </a:solidFill>
              </a:rPr>
              <a:t>	вырабатывать у детей умения использовать базовые приемы создания песочных картин на планшетах, развивать умение работать пальцами обеих рук одновременно, координировать движение рук и глаз.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Развивающие:</a:t>
            </a:r>
          </a:p>
          <a:p>
            <a:r>
              <a:rPr lang="ru-RU" dirty="0">
                <a:solidFill>
                  <a:srgbClr val="002060"/>
                </a:solidFill>
              </a:rPr>
              <a:t>	развивать	у	детей	творческие	способности,	активность,	самостоятельность, инициативу в процессе рисования песком;</a:t>
            </a:r>
          </a:p>
          <a:p>
            <a:r>
              <a:rPr lang="ru-RU" dirty="0">
                <a:solidFill>
                  <a:srgbClr val="002060"/>
                </a:solidFill>
              </a:rPr>
              <a:t>	развивать тактильную чувствительность, мелкую моторику рук, зрительно-моторную координацию;</a:t>
            </a:r>
          </a:p>
          <a:p>
            <a:r>
              <a:rPr lang="ru-RU" dirty="0">
                <a:solidFill>
                  <a:srgbClr val="002060"/>
                </a:solidFill>
              </a:rPr>
              <a:t>	способствовать развитию художественного вкуса;</a:t>
            </a:r>
          </a:p>
          <a:p>
            <a:r>
              <a:rPr lang="ru-RU" dirty="0">
                <a:solidFill>
                  <a:srgbClr val="002060"/>
                </a:solidFill>
              </a:rPr>
              <a:t>	развивать умение передавать силуэт, форму, строение, предмета.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Воспитательные:</a:t>
            </a:r>
          </a:p>
          <a:p>
            <a:r>
              <a:rPr lang="ru-RU" dirty="0">
                <a:solidFill>
                  <a:srgbClr val="002060"/>
                </a:solidFill>
              </a:rPr>
              <a:t>	воспитывать умение видеть красоту в окружающем мире;</a:t>
            </a:r>
          </a:p>
          <a:p>
            <a:r>
              <a:rPr lang="ru-RU" dirty="0">
                <a:solidFill>
                  <a:srgbClr val="002060"/>
                </a:solidFill>
              </a:rPr>
              <a:t>	воспитывать усидчивость, стремление доводить начатое дело до конца.</a:t>
            </a:r>
          </a:p>
        </p:txBody>
      </p:sp>
    </p:spTree>
    <p:extLst>
      <p:ext uri="{BB962C8B-B14F-4D97-AF65-F5344CB8AC3E}">
        <p14:creationId xmlns:p14="http://schemas.microsoft.com/office/powerpoint/2010/main" val="3267585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6814430-17F9-4064-963D-294D7CB521D2}"/>
              </a:ext>
            </a:extLst>
          </p:cNvPr>
          <p:cNvSpPr txBox="1"/>
          <p:nvPr/>
        </p:nvSpPr>
        <p:spPr>
          <a:xfrm>
            <a:off x="482600" y="228600"/>
            <a:ext cx="910590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Изучение и анализ методической литературы</a:t>
            </a:r>
          </a:p>
          <a:p>
            <a:r>
              <a:rPr lang="ru-RU" dirty="0">
                <a:solidFill>
                  <a:srgbClr val="002060"/>
                </a:solidFill>
              </a:rPr>
              <a:t>Белоусова О.А. Обучение дошкольников рисованию песком// </a:t>
            </a:r>
            <a:r>
              <a:rPr lang="ru-RU" dirty="0" err="1">
                <a:solidFill>
                  <a:srgbClr val="002060"/>
                </a:solidFill>
              </a:rPr>
              <a:t>Справочникстаршего</a:t>
            </a:r>
            <a:r>
              <a:rPr lang="ru-RU" dirty="0">
                <a:solidFill>
                  <a:srgbClr val="002060"/>
                </a:solidFill>
              </a:rPr>
              <a:t> воспитателя дошкольного учреждения. – 2012 - № 5.</a:t>
            </a:r>
          </a:p>
          <a:p>
            <a:r>
              <a:rPr lang="ru-RU" dirty="0" err="1">
                <a:solidFill>
                  <a:srgbClr val="002060"/>
                </a:solidFill>
              </a:rPr>
              <a:t>Зейц</a:t>
            </a:r>
            <a:r>
              <a:rPr lang="ru-RU" dirty="0">
                <a:solidFill>
                  <a:srgbClr val="002060"/>
                </a:solidFill>
              </a:rPr>
              <a:t> М. Пишем и рисуем на песке. Настольная песочница. – М., 2010.</a:t>
            </a:r>
          </a:p>
          <a:p>
            <a:r>
              <a:rPr lang="ru-RU" dirty="0">
                <a:solidFill>
                  <a:srgbClr val="002060"/>
                </a:solidFill>
              </a:rPr>
              <a:t>Киселева М.В. Арт-терапия в работе с детьми: Руководство для </a:t>
            </a:r>
            <a:r>
              <a:rPr lang="ru-RU" dirty="0" err="1">
                <a:solidFill>
                  <a:srgbClr val="002060"/>
                </a:solidFill>
              </a:rPr>
              <a:t>детскихпсихологов</a:t>
            </a:r>
            <a:r>
              <a:rPr lang="ru-RU" dirty="0">
                <a:solidFill>
                  <a:srgbClr val="002060"/>
                </a:solidFill>
              </a:rPr>
              <a:t>, педагогов, врачей и специалистов, работающих с детьми. –СПб.,2007.</a:t>
            </a:r>
          </a:p>
          <a:p>
            <a:r>
              <a:rPr lang="ru-RU" dirty="0" err="1">
                <a:solidFill>
                  <a:srgbClr val="002060"/>
                </a:solidFill>
              </a:rPr>
              <a:t>Тупичкина</a:t>
            </a:r>
            <a:r>
              <a:rPr lang="ru-RU" dirty="0">
                <a:solidFill>
                  <a:srgbClr val="002060"/>
                </a:solidFill>
              </a:rPr>
              <a:t> Е.А. Мир песочных фантазий: Программа обучения </a:t>
            </a:r>
            <a:r>
              <a:rPr lang="ru-RU" dirty="0" err="1">
                <a:solidFill>
                  <a:srgbClr val="002060"/>
                </a:solidFill>
              </a:rPr>
              <a:t>детейрисованию</a:t>
            </a:r>
            <a:r>
              <a:rPr lang="ru-RU" dirty="0">
                <a:solidFill>
                  <a:srgbClr val="002060"/>
                </a:solidFill>
              </a:rPr>
              <a:t> песочных картин в технике “</a:t>
            </a:r>
            <a:r>
              <a:rPr lang="ru-RU" dirty="0" err="1">
                <a:solidFill>
                  <a:srgbClr val="002060"/>
                </a:solidFill>
              </a:rPr>
              <a:t>Sand-art</a:t>
            </a:r>
            <a:r>
              <a:rPr lang="ru-RU" dirty="0">
                <a:solidFill>
                  <a:srgbClr val="002060"/>
                </a:solidFill>
              </a:rPr>
              <a:t>” (для детей дошкольного </a:t>
            </a:r>
            <a:r>
              <a:rPr lang="ru-RU" dirty="0" err="1">
                <a:solidFill>
                  <a:srgbClr val="002060"/>
                </a:solidFill>
              </a:rPr>
              <a:t>имладшего</a:t>
            </a:r>
            <a:r>
              <a:rPr lang="ru-RU" dirty="0">
                <a:solidFill>
                  <a:srgbClr val="002060"/>
                </a:solidFill>
              </a:rPr>
              <a:t> школьного возраста). – М.: АРКТИ, 2016.</a:t>
            </a:r>
          </a:p>
          <a:p>
            <a:r>
              <a:rPr lang="ru-RU" dirty="0">
                <a:solidFill>
                  <a:srgbClr val="002060"/>
                </a:solidFill>
              </a:rPr>
              <a:t>Шакирова Е.В. «Рисуем на песке».- СПб: Детство-Пресс, 2019. Интернет-ресурсы:</a:t>
            </a:r>
          </a:p>
          <a:p>
            <a:r>
              <a:rPr lang="ru-RU" dirty="0">
                <a:solidFill>
                  <a:srgbClr val="002060"/>
                </a:solidFill>
              </a:rPr>
              <a:t> </a:t>
            </a:r>
          </a:p>
          <a:p>
            <a:r>
              <a:rPr lang="ru-RU" dirty="0">
                <a:solidFill>
                  <a:srgbClr val="002060"/>
                </a:solidFill>
              </a:rPr>
              <a:t>	Песочная анимация http://www.sandpictures.ru/ .</a:t>
            </a:r>
          </a:p>
          <a:p>
            <a:r>
              <a:rPr lang="ru-RU" dirty="0">
                <a:solidFill>
                  <a:srgbClr val="002060"/>
                </a:solidFill>
              </a:rPr>
              <a:t>	Песочная	анимация	http://vtemu.by/novosti-v-temu/pesochnaya-animaciya- </a:t>
            </a:r>
            <a:r>
              <a:rPr lang="ru-RU" dirty="0" err="1">
                <a:solidFill>
                  <a:srgbClr val="002060"/>
                </a:solidFill>
              </a:rPr>
              <a:t>peschanoe</a:t>
            </a:r>
            <a:r>
              <a:rPr lang="ru-RU" dirty="0">
                <a:solidFill>
                  <a:srgbClr val="002060"/>
                </a:solidFill>
              </a:rPr>
              <a:t>-</a:t>
            </a:r>
            <a:r>
              <a:rPr lang="ru-RU" dirty="0" err="1">
                <a:solidFill>
                  <a:srgbClr val="002060"/>
                </a:solidFill>
              </a:rPr>
              <a:t>shou</a:t>
            </a:r>
            <a:r>
              <a:rPr lang="ru-RU" dirty="0">
                <a:solidFill>
                  <a:srgbClr val="002060"/>
                </a:solidFill>
              </a:rPr>
              <a:t>-i-</a:t>
            </a:r>
            <a:r>
              <a:rPr lang="ru-RU" dirty="0" err="1">
                <a:solidFill>
                  <a:srgbClr val="002060"/>
                </a:solidFill>
              </a:rPr>
              <a:t>vse</a:t>
            </a:r>
            <a:r>
              <a:rPr lang="ru-RU" dirty="0">
                <a:solidFill>
                  <a:srgbClr val="002060"/>
                </a:solidFill>
              </a:rPr>
              <a:t>-o-</a:t>
            </a:r>
            <a:r>
              <a:rPr lang="ru-RU" dirty="0" err="1">
                <a:solidFill>
                  <a:srgbClr val="002060"/>
                </a:solidFill>
              </a:rPr>
              <a:t>nem</a:t>
            </a:r>
            <a:r>
              <a:rPr lang="ru-RU" dirty="0">
                <a:solidFill>
                  <a:srgbClr val="002060"/>
                </a:solidFill>
              </a:rPr>
              <a:t>/ .</a:t>
            </a:r>
          </a:p>
          <a:p>
            <a:r>
              <a:rPr lang="ru-RU" dirty="0">
                <a:solidFill>
                  <a:srgbClr val="002060"/>
                </a:solidFill>
              </a:rPr>
              <a:t>	</a:t>
            </a:r>
            <a:r>
              <a:rPr lang="ru-RU" dirty="0" err="1">
                <a:solidFill>
                  <a:srgbClr val="002060"/>
                </a:solidFill>
              </a:rPr>
              <a:t>Всѐ</a:t>
            </a:r>
            <a:r>
              <a:rPr lang="ru-RU" dirty="0">
                <a:solidFill>
                  <a:srgbClr val="002060"/>
                </a:solidFill>
              </a:rPr>
              <a:t> о песочной анимации http://sandtheater.tumblr.com/.</a:t>
            </a:r>
          </a:p>
          <a:p>
            <a:r>
              <a:rPr lang="ru-RU" dirty="0">
                <a:solidFill>
                  <a:srgbClr val="002060"/>
                </a:solidFill>
              </a:rPr>
              <a:t>	Песочный театр http://7bioz.ru/sand_theatre.</a:t>
            </a:r>
          </a:p>
        </p:txBody>
      </p:sp>
    </p:spTree>
    <p:extLst>
      <p:ext uri="{BB962C8B-B14F-4D97-AF65-F5344CB8AC3E}">
        <p14:creationId xmlns:p14="http://schemas.microsoft.com/office/powerpoint/2010/main" val="2561075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7D8E4A-1134-4856-8DBE-291D7805A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00" y="165100"/>
            <a:ext cx="9185102" cy="1371600"/>
          </a:xfrm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002060"/>
                </a:solidFill>
              </a:rPr>
              <a:t>Наше творчество. Фотоотчет.</a:t>
            </a:r>
            <a:br>
              <a:rPr lang="ru-RU" sz="2800" b="1" i="1" dirty="0">
                <a:solidFill>
                  <a:srgbClr val="002060"/>
                </a:solidFill>
              </a:rPr>
            </a:br>
            <a:r>
              <a:rPr lang="ru-RU" sz="2800" b="1" i="1" dirty="0">
                <a:solidFill>
                  <a:srgbClr val="002060"/>
                </a:solidFill>
              </a:rPr>
              <a:t>Просмотр презентации</a:t>
            </a:r>
            <a:br>
              <a:rPr lang="ru-RU" sz="2800" b="1" i="1" dirty="0">
                <a:solidFill>
                  <a:srgbClr val="002060"/>
                </a:solidFill>
              </a:rPr>
            </a:br>
            <a:r>
              <a:rPr lang="ru-RU" sz="2800" b="1" i="1" dirty="0">
                <a:solidFill>
                  <a:srgbClr val="002060"/>
                </a:solidFill>
              </a:rPr>
              <a:t>Освоение техники рисование песком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B680BB2-905B-4E4D-9A38-9F8C651FB9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5384" y="2180684"/>
            <a:ext cx="4294277" cy="41402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407C31-E495-4A3D-87B9-E599D44E28D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0661" y="2111229"/>
            <a:ext cx="3221801" cy="42791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DBDED68-AD9C-41DE-BEEC-B360B87023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7584" y="1024222"/>
            <a:ext cx="3182388" cy="477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238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906C660-08AE-4515-AF22-535BE5A0A48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9521" y="2524261"/>
            <a:ext cx="2965924" cy="3939117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BA1BA75-98FB-4FBD-A16C-2B4D698382D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572" y="245565"/>
            <a:ext cx="3020108" cy="4011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789125-DACD-462A-9F54-541EA1CBFAE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1317" y="2091812"/>
            <a:ext cx="3172981" cy="421411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951D9A-75ED-4402-93F3-0875A6ECAC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4501" y="394622"/>
            <a:ext cx="2956816" cy="302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336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5F94DEA-6114-4D6D-A1F2-AC0B5CAF39C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4575" y="165100"/>
            <a:ext cx="2838699" cy="376041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67C5FBE-F735-4060-B2DA-9249E2D7634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2574" y="2365971"/>
            <a:ext cx="3257923" cy="432692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5691FF7-BCBA-4CA4-BA36-E3BC35A150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1" y="292100"/>
            <a:ext cx="3398020" cy="50419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9924F20-8D17-44BF-A237-52F52EC504A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427" y="3080272"/>
            <a:ext cx="2646834" cy="351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674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62DDF0D-9366-403F-989E-196CB9A6309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265" y="437357"/>
            <a:ext cx="4322184" cy="57404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D2EA0C2-A16F-43D7-A500-0ADBDCB4184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0700" y="437357"/>
            <a:ext cx="4448735" cy="590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62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A0C0C08-4963-4C01-AB9B-E5391A4900C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64" y="304800"/>
            <a:ext cx="4398683" cy="5842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91B549C-1C54-4061-8725-75C775CD90A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4894" y="304800"/>
            <a:ext cx="4398683" cy="584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11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51DAB10-AEE0-4649-B011-EDEC8AB8BFB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464" y="668735"/>
            <a:ext cx="4156635" cy="552053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20ADDB1-64C1-4E20-B679-A15A65DE066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4804" y="668735"/>
            <a:ext cx="4283934" cy="568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477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B4446C8-C4CB-41BD-9315-6513654333A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96" y="487001"/>
            <a:ext cx="3692046" cy="49034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067837D-9A72-43F4-8433-A326895B700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210" y="1758411"/>
            <a:ext cx="3586777" cy="476368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E834CF5-7620-4F93-B3DE-EEBEDA857E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72355" y="595602"/>
            <a:ext cx="3815378" cy="490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1764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5BE9BD2-EE1F-4986-B715-48B2CDE73BD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2682" y="362064"/>
            <a:ext cx="4356849" cy="578644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F5F1CD-A5EF-4687-BD17-5B8F0AA30C5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178" y="715121"/>
            <a:ext cx="4091017" cy="5433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886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C4C2941-D705-423B-AC14-5F55172BA8C2}"/>
              </a:ext>
            </a:extLst>
          </p:cNvPr>
          <p:cNvSpPr txBox="1"/>
          <p:nvPr/>
        </p:nvSpPr>
        <p:spPr>
          <a:xfrm>
            <a:off x="749797" y="393700"/>
            <a:ext cx="735965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  </a:t>
            </a:r>
            <a:r>
              <a:rPr lang="ru-RU" sz="3200" b="1" i="1" dirty="0">
                <a:solidFill>
                  <a:srgbClr val="002060"/>
                </a:solidFill>
              </a:rPr>
              <a:t>Фантазируйте вместе с детьми!</a:t>
            </a:r>
          </a:p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Спасибо за внимание!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D0BB828-09C9-415E-8E7D-BBCC2934B4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901" y="1676400"/>
            <a:ext cx="3062340" cy="50927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2A5E31E-1C6C-4293-BC58-6BC95BF22C2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5164" y="1676400"/>
            <a:ext cx="3767567" cy="50038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9A65280-E6E2-46EB-8D52-EFD19A8EABA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1842" y="1758950"/>
            <a:ext cx="3643257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8491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220</TotalTime>
  <Words>547</Words>
  <Application>Microsoft Office PowerPoint</Application>
  <PresentationFormat>Широкоэкранный</PresentationFormat>
  <Paragraphs>41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Аспект</vt:lpstr>
      <vt:lpstr>Отчёт по самообразованию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Наше творчество. Фотоотчет. Просмотр презентации Освоение техники рисование песком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максим алексеев</dc:creator>
  <cp:lastModifiedBy>максим алексеев</cp:lastModifiedBy>
  <cp:revision>17</cp:revision>
  <dcterms:created xsi:type="dcterms:W3CDTF">2025-06-09T16:10:53Z</dcterms:created>
  <dcterms:modified xsi:type="dcterms:W3CDTF">2026-04-27T19:41:54Z</dcterms:modified>
</cp:coreProperties>
</file>