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57" r:id="rId5"/>
    <p:sldId id="263" r:id="rId6"/>
    <p:sldId id="262" r:id="rId7"/>
    <p:sldId id="261" r:id="rId8"/>
    <p:sldId id="258" r:id="rId9"/>
    <p:sldId id="260" r:id="rId10"/>
    <p:sldId id="268" r:id="rId11"/>
    <p:sldId id="259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180059" y="70214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88641"/>
            <a:ext cx="63904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ПРОЕКТ </a:t>
            </a:r>
          </a:p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«БАБУШКА НАПРОКАТ» ДЛЯ ДЕТЕЙ СТАРШЕГО ДОШКОЛЬНОГО ВОЗРАСТА</a:t>
            </a:r>
          </a:p>
          <a:p>
            <a:pPr algn="ctr"/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5999" y="2828836"/>
            <a:ext cx="66712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           </a:t>
            </a:r>
          </a:p>
          <a:p>
            <a:pPr algn="just"/>
            <a:endParaRPr lang="ru-RU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just"/>
            <a:endParaRPr lang="ru-RU" sz="2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just"/>
            <a:endParaRPr lang="ru-RU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just"/>
            <a:endParaRPr lang="ru-RU" sz="2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just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            </a:t>
            </a:r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Руководители проекта:</a:t>
            </a:r>
          </a:p>
          <a:p>
            <a:pPr algn="just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Долгова Ольга Витальевна,</a:t>
            </a:r>
          </a:p>
          <a:p>
            <a:pPr algn="just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Прохоренко Снежана Викторовна</a:t>
            </a:r>
          </a:p>
          <a:p>
            <a:pPr algn="ctr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Воспитатели МБДОУ </a:t>
            </a:r>
          </a:p>
          <a:p>
            <a:pPr algn="ctr"/>
            <a:r>
              <a:rPr lang="ru-RU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детский </a:t>
            </a:r>
            <a:r>
              <a:rPr lang="ru-RU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сад «Белый медвежонок»</a:t>
            </a:r>
            <a:r>
              <a:rPr lang="ru-RU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461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180059" y="70214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3807" y="332657"/>
            <a:ext cx="433625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Тип проекта: </a:t>
            </a:r>
            <a:r>
              <a:rPr lang="ru-RU" sz="3200" dirty="0" smtClean="0"/>
              <a:t>познавательно-творческий</a:t>
            </a:r>
          </a:p>
          <a:p>
            <a:r>
              <a:rPr lang="ru-RU" sz="3200" b="1" dirty="0" smtClean="0"/>
              <a:t>Продолжительность проекта: </a:t>
            </a:r>
            <a:r>
              <a:rPr lang="ru-RU" sz="3200" dirty="0" smtClean="0"/>
              <a:t>долгосрочный (1 год)</a:t>
            </a:r>
          </a:p>
          <a:p>
            <a:r>
              <a:rPr lang="ru-RU" sz="3200" b="1" dirty="0" smtClean="0"/>
              <a:t>Участники</a:t>
            </a:r>
            <a:r>
              <a:rPr lang="ru-RU" sz="3200" b="1" dirty="0"/>
              <a:t>: </a:t>
            </a:r>
            <a:r>
              <a:rPr lang="ru-RU" sz="3200" dirty="0"/>
              <a:t>дети старшего дошкольного возраста,  их бабушки, воспитатели.</a:t>
            </a:r>
          </a:p>
        </p:txBody>
      </p:sp>
    </p:spTree>
    <p:extLst>
      <p:ext uri="{BB962C8B-B14F-4D97-AF65-F5344CB8AC3E}">
        <p14:creationId xmlns:p14="http://schemas.microsoft.com/office/powerpoint/2010/main" val="411377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180059" y="70214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7" y="751344"/>
            <a:ext cx="685653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/>
              <a:t>Актуальность проблемы</a:t>
            </a:r>
            <a:r>
              <a:rPr lang="ru-RU" sz="2800" dirty="0"/>
              <a:t> </a:t>
            </a:r>
            <a:r>
              <a:rPr lang="ru-RU" sz="2000" dirty="0"/>
              <a:t>состоит в том, что живя в ЯНАО, многие дети только летом имеют возможность встретиться со своими бабушками, но,   к сожалению не все дети.   Анкетирование среди родителей воспитанников детского сада «Белый медвежонок показало, что из 37 детей, только 4 ребёнка проживают на территории ЯНАО вместе с бабушкой. Поэтому возникла потребность в </a:t>
            </a:r>
            <a:r>
              <a:rPr lang="ru-RU" sz="2000" dirty="0" smtClean="0"/>
              <a:t>создании </a:t>
            </a:r>
            <a:r>
              <a:rPr lang="ru-RU" sz="2000" dirty="0"/>
              <a:t>проекта «Бабушка напрокат».</a:t>
            </a:r>
          </a:p>
          <a:p>
            <a:r>
              <a:rPr lang="ru-RU" b="1" dirty="0"/>
              <a:t>  	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3808" y="2274838"/>
            <a:ext cx="609130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pPr algn="just"/>
            <a:r>
              <a:rPr lang="ru-RU" sz="2800" b="1" dirty="0" smtClean="0"/>
              <a:t>Новизна </a:t>
            </a:r>
            <a:r>
              <a:rPr lang="ru-RU" sz="2800" b="1" dirty="0"/>
              <a:t>авторской идеи проекта</a:t>
            </a:r>
            <a:r>
              <a:rPr lang="ru-RU" sz="2800" b="1" dirty="0" smtClean="0"/>
              <a:t>:</a:t>
            </a:r>
            <a:r>
              <a:rPr lang="ru-RU" sz="2800" dirty="0" smtClean="0"/>
              <a:t> </a:t>
            </a:r>
            <a:r>
              <a:rPr lang="ru-RU" sz="2400" dirty="0"/>
              <a:t>бабушки воспитанников будут «общей бабушкой» на определённое время для детей всей группы. Ведь бабушка – это особый человек. Любая деятельность, даже чтение сказки именно бабушкой, превращается для ребёнка в незабываемое </a:t>
            </a:r>
            <a:r>
              <a:rPr lang="ru-RU" sz="2400" dirty="0" smtClean="0"/>
              <a:t>событие!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249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395536" y="0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71800" y="332656"/>
            <a:ext cx="597666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Организация </a:t>
            </a:r>
            <a:r>
              <a:rPr lang="ru-RU" sz="2400" b="1" dirty="0"/>
              <a:t>проекта «Бабушка напрокат» разработана в соответствии с требованиями основных нормативных документов: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dirty="0" smtClean="0"/>
              <a:t> </a:t>
            </a:r>
            <a:r>
              <a:rPr lang="ru-RU" sz="2000" dirty="0"/>
              <a:t>законом Российской Федерации от 29.12.2012 № 273-ФЗ «Об образовании Российской Федерации»;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dirty="0" smtClean="0"/>
              <a:t>федеральным </a:t>
            </a:r>
            <a:r>
              <a:rPr lang="ru-RU" sz="2000" dirty="0"/>
              <a:t>государственным образовательным стандартом  дошкольного образования (утвержден приказом Министерства </a:t>
            </a:r>
            <a:r>
              <a:rPr lang="ru-RU" sz="2000" dirty="0" smtClean="0"/>
              <a:t>Образования и науки </a:t>
            </a:r>
            <a:r>
              <a:rPr lang="ru-RU" sz="2000" dirty="0"/>
              <a:t>РФ от 17.10.2013 г. № 1155);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dirty="0" smtClean="0"/>
              <a:t>приказом </a:t>
            </a:r>
            <a:r>
              <a:rPr lang="ru-RU" sz="2000" dirty="0"/>
              <a:t>Министерства </a:t>
            </a:r>
            <a:r>
              <a:rPr lang="ru-RU" sz="2000" dirty="0" smtClean="0"/>
              <a:t>образования и науки </a:t>
            </a:r>
            <a:r>
              <a:rPr lang="ru-RU" sz="2000" dirty="0"/>
              <a:t>РФ от 30.08.2013 г. № 1014 «Об утверждении порядка организации и осуществления образовательной деятельности по основным общеобразовательным программам – образовательным программам дошкольного образования</a:t>
            </a:r>
            <a:r>
              <a:rPr lang="ru-RU" sz="2000" dirty="0" smtClean="0"/>
              <a:t>».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5103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096537" y="3916993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5" y="188641"/>
            <a:ext cx="84560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В основе проекта </a:t>
            </a:r>
            <a:r>
              <a:rPr lang="ru-RU" sz="2400" b="1" i="1" dirty="0"/>
              <a:t>«Бабушка  напрокат» </a:t>
            </a:r>
            <a:r>
              <a:rPr lang="ru-RU" sz="2400" dirty="0"/>
              <a:t>лежит технология обучения и наставничества, в рамках которой люди старшего возраста могут проводить творческие встречи и мастер-классы для детей. </a:t>
            </a:r>
            <a:r>
              <a:rPr lang="ru-RU" sz="2400" dirty="0" smtClean="0"/>
              <a:t>Причём </a:t>
            </a:r>
            <a:r>
              <a:rPr lang="ru-RU" sz="2400" dirty="0"/>
              <a:t>для ребенка в этом случае не столько важным является научиться сделать что-то конкретное, сколько сам момент обучения. Человек старшего возраста может не преподавать, а просто находиться рядом во время мастер-класса и помогать ребенку вместе справляться с поставленной задачей.</a:t>
            </a:r>
          </a:p>
        </p:txBody>
      </p:sp>
    </p:spTree>
    <p:extLst>
      <p:ext uri="{BB962C8B-B14F-4D97-AF65-F5344CB8AC3E}">
        <p14:creationId xmlns:p14="http://schemas.microsoft.com/office/powerpoint/2010/main" val="254518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180059" y="70214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4345"/>
            <a:ext cx="6318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Цель проекта:</a:t>
            </a:r>
            <a:endParaRPr lang="ru-RU" sz="2800" dirty="0"/>
          </a:p>
          <a:p>
            <a:pPr algn="just"/>
            <a:r>
              <a:rPr lang="ru-RU" sz="2400" dirty="0"/>
              <a:t>создание условия для   передачи позитивного жизненного опыта, важных и полезных умений бабушек из поколения в поколение.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1166843"/>
            <a:ext cx="62353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pPr algn="just"/>
            <a:endParaRPr lang="ru-RU" b="1" dirty="0"/>
          </a:p>
          <a:p>
            <a:pPr algn="just"/>
            <a:r>
              <a:rPr lang="ru-RU" sz="2400" b="1" dirty="0" smtClean="0"/>
              <a:t>Задачи</a:t>
            </a:r>
            <a:r>
              <a:rPr lang="ru-RU" sz="2400" b="1" dirty="0"/>
              <a:t>:</a:t>
            </a:r>
            <a:endParaRPr lang="ru-RU" sz="2400" dirty="0"/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 </a:t>
            </a:r>
            <a:r>
              <a:rPr lang="ru-RU" dirty="0"/>
              <a:t>Вызвать желание у детей больше узнать о своих бабушках. 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/>
              <a:t> Познакомить с  бабушкиным мастерством, играми и занятиями из    </a:t>
            </a:r>
            <a:r>
              <a:rPr lang="ru-RU" dirty="0" smtClean="0"/>
              <a:t> </a:t>
            </a:r>
            <a:r>
              <a:rPr lang="ru-RU" dirty="0"/>
              <a:t>детства. 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 smtClean="0"/>
              <a:t>Способствовать </a:t>
            </a:r>
            <a:r>
              <a:rPr lang="ru-RU" dirty="0"/>
              <a:t>активному вовлечению бабушек в совместную деятельность с ребёнком в условиях  детского сада.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b="1" i="1" dirty="0"/>
              <a:t> </a:t>
            </a:r>
            <a:r>
              <a:rPr lang="ru-RU" dirty="0"/>
              <a:t>Установить партнёрские отношения каждого ребёнка </a:t>
            </a:r>
            <a:r>
              <a:rPr lang="ru-RU"/>
              <a:t>с </a:t>
            </a:r>
            <a:r>
              <a:rPr lang="ru-RU" smtClean="0"/>
              <a:t>«бабушкой напрокат</a:t>
            </a:r>
            <a:r>
              <a:rPr lang="ru-RU" dirty="0"/>
              <a:t>».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/>
              <a:t> Формировать положительное эмоциональное отношение к бабушке, к другим людям пожилого возраста. 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/>
              <a:t>Развивать коммуникативные </a:t>
            </a:r>
            <a:r>
              <a:rPr lang="ru-RU" dirty="0" smtClean="0"/>
              <a:t>навыки.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514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395536" y="202053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4" y="188640"/>
            <a:ext cx="6192688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Этапы реализации проекта: 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  <a:p>
            <a:r>
              <a:rPr lang="ru-RU" sz="2400" b="1" i="1" dirty="0" smtClean="0"/>
              <a:t>Подготовительный </a:t>
            </a:r>
            <a:r>
              <a:rPr lang="ru-RU" sz="2400" b="1" i="1" dirty="0"/>
              <a:t>этап: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Анкетирование с родителями «Где живёт бабушка?»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Беседа с бабушками детей старшего дошкольного возраста: </a:t>
            </a:r>
            <a:r>
              <a:rPr lang="ru-RU" sz="2400" dirty="0" err="1"/>
              <a:t>Смышляевой</a:t>
            </a:r>
            <a:r>
              <a:rPr lang="ru-RU" sz="2400" dirty="0"/>
              <a:t> Татьяной Ивановной (бабушкой Лизы), Батуевой  Галиной Андреевной (бабушкой Элины), Мамедовой Натальей Анатольевной (бабушкой </a:t>
            </a:r>
            <a:r>
              <a:rPr lang="ru-RU" sz="2400" dirty="0" err="1"/>
              <a:t>Дарины</a:t>
            </a:r>
            <a:r>
              <a:rPr lang="ru-RU" sz="2400" dirty="0"/>
              <a:t>), </a:t>
            </a:r>
            <a:r>
              <a:rPr lang="ru-RU" sz="2400" dirty="0" err="1"/>
              <a:t>Ситдиковой</a:t>
            </a:r>
            <a:r>
              <a:rPr lang="ru-RU" sz="2400" dirty="0"/>
              <a:t>  </a:t>
            </a:r>
            <a:r>
              <a:rPr lang="ru-RU" sz="2400" dirty="0" err="1"/>
              <a:t>Гульназой</a:t>
            </a:r>
            <a:r>
              <a:rPr lang="ru-RU" sz="2400" dirty="0"/>
              <a:t>  </a:t>
            </a:r>
            <a:r>
              <a:rPr lang="ru-RU" sz="2400" dirty="0" err="1"/>
              <a:t>Фарвазовной</a:t>
            </a:r>
            <a:r>
              <a:rPr lang="ru-RU" sz="2400" dirty="0"/>
              <a:t> (бабушкой  Тимура).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Разработка проекта, составление перспективно - тематического плана.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Работа с методическим материалом, литературой по данной теме.</a:t>
            </a:r>
          </a:p>
        </p:txBody>
      </p:sp>
    </p:spTree>
    <p:extLst>
      <p:ext uri="{BB962C8B-B14F-4D97-AF65-F5344CB8AC3E}">
        <p14:creationId xmlns:p14="http://schemas.microsoft.com/office/powerpoint/2010/main" val="242130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020272" y="3402745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5" y="332656"/>
            <a:ext cx="837979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/>
              <a:t>Основной этап - практический:</a:t>
            </a:r>
            <a:endParaRPr lang="ru-RU" sz="2800" dirty="0"/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Совместная деятельность бабушек и детей.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Реализуемые мероприятия.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Организация деятельности участников в рамках проекта.</a:t>
            </a:r>
          </a:p>
          <a:p>
            <a:pPr algn="just"/>
            <a:r>
              <a:rPr lang="ru-RU" sz="2800" dirty="0"/>
              <a:t> </a:t>
            </a:r>
            <a:r>
              <a:rPr lang="ru-RU" sz="2800" b="1" i="1" dirty="0" smtClean="0"/>
              <a:t> </a:t>
            </a:r>
            <a:r>
              <a:rPr lang="ru-RU" sz="2800" b="1" i="1" dirty="0"/>
              <a:t>Заключительный этап</a:t>
            </a:r>
            <a:endParaRPr lang="ru-RU" sz="2800" dirty="0"/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Презентация </a:t>
            </a:r>
            <a:r>
              <a:rPr lang="ru-RU" sz="2800" dirty="0" smtClean="0"/>
              <a:t>проекта, обмен опытом с коллегами.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5588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323528" y="344376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9792" y="70215"/>
            <a:ext cx="6120680" cy="6370975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Предполагаем</a:t>
            </a:r>
            <a:r>
              <a:rPr lang="ru-RU" sz="2400" dirty="0"/>
              <a:t>, что реализация данного проекта приведёт к положительной динамике следующих показателей:</a:t>
            </a:r>
          </a:p>
          <a:p>
            <a:r>
              <a:rPr lang="ru-RU" sz="2400" dirty="0"/>
              <a:t>	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/>
              <a:t>Дети получат информацию об интересных событиях более старшего поколения, познакомятся с играми, сказками, традициями бабушек.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 smtClean="0"/>
              <a:t>Научатся </a:t>
            </a:r>
            <a:r>
              <a:rPr lang="ru-RU" sz="2400" dirty="0"/>
              <a:t>проявлять заботу, толерантность, милосердие, доброту, отзывчивость и уважение к людям старшего поколения.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/>
              <a:t>В рамках проекта дети-участники, кроме определенных навыков и </a:t>
            </a:r>
            <a:r>
              <a:rPr lang="ru-RU" sz="2400" dirty="0" smtClean="0"/>
              <a:t>умений </a:t>
            </a:r>
            <a:r>
              <a:rPr lang="ru-RU" sz="2400" dirty="0"/>
              <a:t>смогут получить самое главное - тепло и заботу людей, ну а пожилые люди - возможность поделиться мудростью и опытом.</a:t>
            </a:r>
          </a:p>
        </p:txBody>
      </p:sp>
    </p:spTree>
    <p:extLst>
      <p:ext uri="{BB962C8B-B14F-4D97-AF65-F5344CB8AC3E}">
        <p14:creationId xmlns:p14="http://schemas.microsoft.com/office/powerpoint/2010/main" val="144204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8261" y="70215"/>
            <a:ext cx="8600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План совместной деятельности бабушек и детей</a:t>
            </a: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715424"/>
              </p:ext>
            </p:extLst>
          </p:nvPr>
        </p:nvGraphicFramePr>
        <p:xfrm>
          <a:off x="148261" y="776449"/>
          <a:ext cx="8808978" cy="6042582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1064076"/>
                <a:gridCol w="2128152"/>
                <a:gridCol w="3561537"/>
                <a:gridCol w="2055213"/>
              </a:tblGrid>
              <a:tr h="700371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Месяц проведения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Название </a:t>
                      </a:r>
                      <a:r>
                        <a:rPr lang="ru-RU" sz="1800" dirty="0">
                          <a:effectLst/>
                        </a:rPr>
                        <a:t>мероприятия с детьми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Задачи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Ответственные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</a:tr>
              <a:tr h="1862330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Сентябрь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Совместная подвижная деятельность «Забытые игры»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Способствовать созданию радостной атмосферы от общения с «внуками», познакомить с русской народной  игрой «Городки».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Мамедова Наталья Анатольевна (бабушка Дарины), Ситдикова Гульназа Фарвазовна (бабушка Тимура)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</a:tr>
              <a:tr h="1617551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Октябрь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Посиделки «Добрая бабушкина сказка»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Познакомить детей со сказками, которые помнят бабушки из своего детства. Способствовать установлению доверительного контакта с бабушками.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err="1">
                          <a:effectLst/>
                        </a:rPr>
                        <a:t>Смышляева</a:t>
                      </a:r>
                      <a:r>
                        <a:rPr lang="ru-RU" sz="1800" dirty="0">
                          <a:effectLst/>
                        </a:rPr>
                        <a:t> Татьяна Ивановна (бабушка Лизы), Батуева Галина Андреевна (бабушка Элины)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</a:tr>
              <a:tr h="1862330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Ноябрь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Мастер – класс «Кукла из ниток»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Познакомить детей с куклами из детства бабушек, сделанными своими руками.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), </a:t>
                      </a:r>
                      <a:r>
                        <a:rPr lang="ru-RU" sz="1800" dirty="0" err="1">
                          <a:effectLst/>
                        </a:rPr>
                        <a:t>Ситдикова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Гульназа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Фарвазовна</a:t>
                      </a:r>
                      <a:r>
                        <a:rPr lang="ru-RU" sz="1800" dirty="0">
                          <a:effectLst/>
                        </a:rPr>
                        <a:t> (бабушка Тимура)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735" marR="477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95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738435"/>
              </p:ext>
            </p:extLst>
          </p:nvPr>
        </p:nvGraphicFramePr>
        <p:xfrm>
          <a:off x="148262" y="230031"/>
          <a:ext cx="8660718" cy="6505247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1528361"/>
                <a:gridCol w="2103289"/>
                <a:gridCol w="2664296"/>
                <a:gridCol w="2364772"/>
              </a:tblGrid>
              <a:tr h="1398978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Декабрь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b="0" dirty="0">
                          <a:effectLst/>
                        </a:rPr>
                        <a:t>Мастер-класс «Бабушкины носочки»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b="0" dirty="0">
                          <a:effectLst/>
                        </a:rPr>
                        <a:t>Познакомить детей с трудом бабушки, его значением для всей семьи. Показать несколько приёмов вязания носков спицами.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b="0" dirty="0" err="1">
                          <a:effectLst/>
                        </a:rPr>
                        <a:t>Смышляева</a:t>
                      </a:r>
                      <a:r>
                        <a:rPr lang="ru-RU" sz="1800" b="0" dirty="0">
                          <a:effectLst/>
                        </a:rPr>
                        <a:t> Татьяна Ивановна (бабушка Лизы), Батуева Галина Андреевна (бабушка Элины)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</a:tr>
              <a:tr h="1598832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Январь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Приготовление «Винегрета от бабушки»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Познакомить детей с технологией приготовления салата. Отметить  необходимость для хозяйки  фартуков и косынок на кухне в старину.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), </a:t>
                      </a:r>
                      <a:r>
                        <a:rPr lang="ru-RU" sz="1800" dirty="0" err="1">
                          <a:effectLst/>
                        </a:rPr>
                        <a:t>Ситдикова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Гульназа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Фарвазовна</a:t>
                      </a:r>
                      <a:r>
                        <a:rPr lang="ru-RU" sz="1800" dirty="0">
                          <a:effectLst/>
                        </a:rPr>
                        <a:t> (бабушка Тимура)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</a:tr>
              <a:tr h="3507437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Февраль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Выставка-знакомство «Золотые руки бабушки»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Познакомить детей с разнообразными видами творчества и опытом мастерства бабушек.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Смышляева</a:t>
                      </a:r>
                      <a:r>
                        <a:rPr lang="ru-RU" sz="1800" dirty="0">
                          <a:effectLst/>
                        </a:rPr>
                        <a:t> Татьяна Ивановна (бабушка Лизы), Батуева Галина Андреевна (бабушка Элины)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), </a:t>
                      </a:r>
                      <a:r>
                        <a:rPr lang="ru-RU" sz="1800" dirty="0" err="1">
                          <a:effectLst/>
                        </a:rPr>
                        <a:t>Ситдикова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Гульназа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Фарвазовна</a:t>
                      </a:r>
                      <a:r>
                        <a:rPr lang="ru-RU" sz="1800" dirty="0">
                          <a:effectLst/>
                        </a:rPr>
                        <a:t> (бабушка Тимура)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1396" marR="4139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583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451468"/>
              </p:ext>
            </p:extLst>
          </p:nvPr>
        </p:nvGraphicFramePr>
        <p:xfrm>
          <a:off x="148261" y="116633"/>
          <a:ext cx="8808978" cy="6716359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1183379"/>
                <a:gridCol w="2232248"/>
                <a:gridCol w="2448272"/>
                <a:gridCol w="2945079"/>
              </a:tblGrid>
              <a:tr h="2520279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Март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b="0" dirty="0">
                          <a:effectLst/>
                        </a:rPr>
                        <a:t>Литературно-музыкальная гостиная «Встречаем весну с бабушкой»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b="0" dirty="0">
                          <a:effectLst/>
                        </a:rPr>
                        <a:t>Познакомить детей с различными жанрами устного народного творчества (из опыта бабушек).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 err="1">
                          <a:effectLst/>
                        </a:rPr>
                        <a:t>Смышляева</a:t>
                      </a:r>
                      <a:r>
                        <a:rPr lang="ru-RU" sz="1800" b="0" dirty="0">
                          <a:effectLst/>
                        </a:rPr>
                        <a:t> Татьяна Ивановна (бабушка Лизы), Батуева Галина Андреевна (бабушка Элины)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b="0" dirty="0" err="1">
                          <a:effectLst/>
                        </a:rPr>
                        <a:t>Дарины</a:t>
                      </a:r>
                      <a:r>
                        <a:rPr lang="ru-RU" sz="1800" b="0" dirty="0">
                          <a:effectLst/>
                        </a:rPr>
                        <a:t>), </a:t>
                      </a:r>
                      <a:r>
                        <a:rPr lang="ru-RU" sz="1800" b="0" dirty="0" err="1">
                          <a:effectLst/>
                        </a:rPr>
                        <a:t>Ситдикова</a:t>
                      </a:r>
                      <a:r>
                        <a:rPr lang="ru-RU" sz="1800" b="0" dirty="0">
                          <a:effectLst/>
                        </a:rPr>
                        <a:t> </a:t>
                      </a:r>
                      <a:r>
                        <a:rPr lang="ru-RU" sz="1800" b="0" dirty="0" err="1">
                          <a:effectLst/>
                        </a:rPr>
                        <a:t>Гульназа</a:t>
                      </a:r>
                      <a:r>
                        <a:rPr lang="ru-RU" sz="1800" b="0" dirty="0">
                          <a:effectLst/>
                        </a:rPr>
                        <a:t> </a:t>
                      </a:r>
                      <a:r>
                        <a:rPr lang="ru-RU" sz="1800" b="0" dirty="0" err="1">
                          <a:effectLst/>
                        </a:rPr>
                        <a:t>Фарвазовна</a:t>
                      </a:r>
                      <a:r>
                        <a:rPr lang="ru-RU" sz="1800" b="0" dirty="0">
                          <a:effectLst/>
                        </a:rPr>
                        <a:t> (бабушка Тимура)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</a:tr>
              <a:tr h="1232672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Апрель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Мастер-класс «Бабушкин огород»</a:t>
                      </a:r>
                    </a:p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Познакомить с историей работы  на огороде из детства бабушки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. Научить «внуков» правилам посадки семян.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</a:tr>
              <a:tr h="2150072"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Май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Итоговое чаепитие с самоваром, с блинчиками бабушек и частушками  с игрой на ложках.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6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Познакомить детей с историей русского самовара, обычаем народа угощать гостей чаем. Развивать творческие способности, учить проявлять свою любовь, заботу, гостеприимство.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Смышляева</a:t>
                      </a:r>
                      <a:r>
                        <a:rPr lang="ru-RU" sz="1800" dirty="0">
                          <a:effectLst/>
                        </a:rPr>
                        <a:t> Татьяна Ивановна (бабушка Лизы), Батуева Галина Андреевна (бабушка Элины)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Мамедова Наталья Анатольевна (бабушка </a:t>
                      </a:r>
                      <a:r>
                        <a:rPr lang="ru-RU" sz="1800" dirty="0" err="1">
                          <a:effectLst/>
                        </a:rPr>
                        <a:t>Дарины</a:t>
                      </a:r>
                      <a:r>
                        <a:rPr lang="ru-RU" sz="1800" dirty="0">
                          <a:effectLst/>
                        </a:rPr>
                        <a:t>), </a:t>
                      </a:r>
                      <a:r>
                        <a:rPr lang="ru-RU" sz="1800" dirty="0" err="1">
                          <a:effectLst/>
                        </a:rPr>
                        <a:t>Ситдикова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Гульназа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Фарвазовна</a:t>
                      </a:r>
                      <a:r>
                        <a:rPr lang="ru-RU" sz="1800" dirty="0">
                          <a:effectLst/>
                        </a:rPr>
                        <a:t> (бабушка Тимура)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2992" marR="3299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27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 1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1" y="70214"/>
            <a:ext cx="8808978" cy="666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 1\Desktop\4974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7" r="27389"/>
          <a:stretch/>
        </p:blipFill>
        <p:spPr bwMode="auto">
          <a:xfrm>
            <a:off x="7180058" y="3916993"/>
            <a:ext cx="1755058" cy="28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8261" y="70214"/>
            <a:ext cx="87868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Известно, что дети, о которых заботились и родители, и другие взрослые в семье, чаще достигают больше успехов по сравнению со сверстниками из </a:t>
            </a:r>
            <a:r>
              <a:rPr lang="ru-RU" sz="2400" dirty="0" err="1"/>
              <a:t>нуклеарных</a:t>
            </a:r>
            <a:r>
              <a:rPr lang="ru-RU" sz="2400" dirty="0"/>
              <a:t> семей (когда их воспитывали только родители). Дело не в количестве родных бабушек и дедушек. Чем больше в жизни ребенка взрослых, которые искренне хотят подсказать, помочь и поделиться опытом, тем увереннее он себя чувствует и разносторонне развит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2274838"/>
            <a:ext cx="468052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Работа </a:t>
            </a:r>
            <a:r>
              <a:rPr lang="ru-RU" sz="2400" dirty="0"/>
              <a:t>над проектом </a:t>
            </a:r>
            <a:r>
              <a:rPr lang="ru-RU" sz="2400" b="1" dirty="0"/>
              <a:t>«Бабушка напрокат»</a:t>
            </a:r>
            <a:r>
              <a:rPr lang="ru-RU" sz="2400" dirty="0"/>
              <a:t> имеет большое значение для формирования личности ребёнка. Мы, взрослые, педагоги и родители, должны помочь детям понять значимость семьи, </a:t>
            </a:r>
            <a:r>
              <a:rPr lang="ru-RU" sz="2400" dirty="0" smtClean="0"/>
              <a:t>воспитать </a:t>
            </a:r>
            <a:r>
              <a:rPr lang="ru-RU" sz="2400" dirty="0"/>
              <a:t>у детей любовь и уважение к членам семьи, </a:t>
            </a:r>
            <a:r>
              <a:rPr lang="ru-RU" sz="2400" dirty="0" smtClean="0"/>
              <a:t>привить </a:t>
            </a:r>
            <a:r>
              <a:rPr lang="ru-RU" sz="2400" dirty="0"/>
              <a:t>чувство привязанности к семье и дому. </a:t>
            </a:r>
          </a:p>
        </p:txBody>
      </p:sp>
    </p:spTree>
    <p:extLst>
      <p:ext uri="{BB962C8B-B14F-4D97-AF65-F5344CB8AC3E}">
        <p14:creationId xmlns:p14="http://schemas.microsoft.com/office/powerpoint/2010/main" val="58905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1036</Words>
  <Application>Microsoft Office PowerPoint</Application>
  <PresentationFormat>Экран (4:3)</PresentationFormat>
  <Paragraphs>113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1</dc:creator>
  <cp:lastModifiedBy>user 1</cp:lastModifiedBy>
  <cp:revision>9</cp:revision>
  <dcterms:created xsi:type="dcterms:W3CDTF">2021-10-20T09:49:15Z</dcterms:created>
  <dcterms:modified xsi:type="dcterms:W3CDTF">2021-10-20T11:47:56Z</dcterms:modified>
</cp:coreProperties>
</file>