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0" r:id="rId7"/>
    <p:sldId id="262" r:id="rId8"/>
    <p:sldId id="261" r:id="rId9"/>
    <p:sldId id="269" r:id="rId10"/>
    <p:sldId id="270" r:id="rId11"/>
    <p:sldId id="271" r:id="rId12"/>
    <p:sldId id="264" r:id="rId13"/>
    <p:sldId id="265" r:id="rId14"/>
    <p:sldId id="280" r:id="rId15"/>
    <p:sldId id="281" r:id="rId16"/>
    <p:sldId id="268" r:id="rId17"/>
    <p:sldId id="274" r:id="rId18"/>
    <p:sldId id="25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E65"/>
    <a:srgbClr val="F3A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C27C1-499D-475D-A27D-89B3189880D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D1E60-49E9-445B-8810-4E603E4241D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48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EE99E-DF78-4820-90C7-CD51305874A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EB1CF-E49D-44DD-8176-69AEA6AA55C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лигло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79527" y="5527962"/>
            <a:ext cx="660113" cy="6601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087" y="959427"/>
            <a:ext cx="4405745" cy="44057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ертикальный свиток 4"/>
          <p:cNvSpPr/>
          <p:nvPr/>
        </p:nvSpPr>
        <p:spPr>
          <a:xfrm>
            <a:off x="1816507" y="464126"/>
            <a:ext cx="6137564" cy="5860472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Comic Sans MS" panose="030F0702030302020204" pitchFamily="66" charset="0"/>
              </a:rPr>
              <a:t>Приветствуем вас на презентации устного журнала </a:t>
            </a:r>
            <a:r>
              <a:rPr lang="ru-RU" sz="4800" b="1" dirty="0" smtClean="0">
                <a:latin typeface="Comic Sans MS" panose="030F0702030302020204" pitchFamily="66" charset="0"/>
              </a:rPr>
              <a:t>«Полиглот» 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8" y="138546"/>
            <a:ext cx="1931353" cy="1931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873" y="365125"/>
            <a:ext cx="6975764" cy="18931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5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illiam Shakespeare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(26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April 1564 – 23 April 1616)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65125"/>
            <a:ext cx="4544291" cy="6076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6892"/>
            <a:ext cx="6096000" cy="42575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злом владея, зла не причинит,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пользуясь всей мощью этой власти,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двигает других, но, как гранит,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Неколебим и не подвержен страсти, -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Тому дарует небо благодать,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Земля дары приносит дорогие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Ему дано величьем обладать,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чтить величье призваны другие.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3818" y="916892"/>
            <a:ext cx="5888182" cy="31906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Лелеет лето лучший свой цветок,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Хоть сам он по себе цветет и вянет.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если в нем приют нашел порок,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Любой сорняк его достойней станет.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Чертополох нам слаще и милей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Растленных роз, отравленных лилий!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4692" y="126964"/>
            <a:ext cx="7553671" cy="583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Сонет 94 в переводе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амуила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Маршака</a:t>
            </a:r>
            <a:endParaRPr lang="en-US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/>
          <p:nvPr/>
        </p:nvSpPr>
        <p:spPr>
          <a:xfrm>
            <a:off x="685800" y="365125"/>
            <a:ext cx="5978236" cy="18931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William Henry Davies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 July 1871 – 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September 1940)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863" y="365125"/>
            <a:ext cx="4680863" cy="586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6" y="848418"/>
            <a:ext cx="6206836" cy="56938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Ну что это за жизнь, когда среди проблем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Взглянуть на красоту нет времени совсем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Нет времени в тени раскидистых ветвей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Смотреть вперед, отбросив скуку серых дней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И по лесу гулять нет времени у нас,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Следить, куда же белка спрячет свой запас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И удивляться, что средь бела дня ручьи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Искрятся звездами, как небеса в ночи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80909" y="848418"/>
            <a:ext cx="5514109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танец той прекрасной девушки смотреть,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Чья красота легко тебя поймает в сеть.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Нет времени дождаться, как, в конце концов,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Улыбка озарит прелестное лицо.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Да, наша жизнь бедна, когда среди проблем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Взглянуть на красоту нет времени совсем!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6910" y="126964"/>
            <a:ext cx="3769237" cy="583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</a:t>
            </a:r>
            <a:endParaRPr lang="en-US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>
          <a:xfrm>
            <a:off x="-42253" y="3644149"/>
            <a:ext cx="8286808" cy="13573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7246" y="217199"/>
            <a:ext cx="4380026" cy="4664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одзаголовок 2"/>
          <p:cNvSpPr>
            <a:spLocks noGrp="1"/>
          </p:cNvSpPr>
          <p:nvPr/>
        </p:nvSpPr>
        <p:spPr>
          <a:xfrm>
            <a:off x="914401" y="2054372"/>
            <a:ext cx="5902036" cy="29470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600" i="1" dirty="0" err="1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Poète</a:t>
            </a:r>
            <a:r>
              <a:rPr lang="en-US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 francophone </a:t>
            </a:r>
            <a:r>
              <a:rPr lang="en-US" sz="3600" i="1" dirty="0" err="1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belge</a:t>
            </a:r>
            <a:r>
              <a:rPr lang="en-US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lang="fr-FR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sz="3600" i="1" dirty="0">
              <a:solidFill>
                <a:schemeClr val="tx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l"/>
            <a:endParaRPr lang="fr-FR" sz="3600" i="1" dirty="0">
              <a:solidFill>
                <a:schemeClr val="tx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l"/>
            <a:r>
              <a:rPr lang="en-US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N</a:t>
            </a:r>
            <a:r>
              <a:rPr lang="fr-FR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é le 12 mai 1899 à Wavre.</a:t>
            </a:r>
            <a:endParaRPr lang="fr-FR" sz="3600" i="1" dirty="0">
              <a:solidFill>
                <a:schemeClr val="tx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l"/>
            <a:r>
              <a:rPr lang="fr-FR" sz="3600" i="1" dirty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Mort le 13 janvier 1978 à </a:t>
            </a:r>
            <a:r>
              <a:rPr lang="fr-FR" sz="3600" i="1" dirty="0" smtClean="0">
                <a:solidFill>
                  <a:schemeClr val="tx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Anderlecht.</a:t>
            </a:r>
            <a:endParaRPr lang="ru-RU" sz="3600" i="1" dirty="0">
              <a:solidFill>
                <a:schemeClr val="tx1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/>
          <p:nvPr/>
        </p:nvSpPr>
        <p:spPr>
          <a:xfrm>
            <a:off x="297873" y="219633"/>
            <a:ext cx="6975764" cy="140378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Maurice </a:t>
            </a:r>
            <a:r>
              <a:rPr lang="en-US" sz="5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Carême</a:t>
            </a:r>
            <a:r>
              <a:rPr lang="en-US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(1899-1978)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Е УДАЛЯТЬ\Рабочий стол\16-05-2021_17-56-20\PicsArt_04-28-07.29.5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3689" y="0"/>
            <a:ext cx="9251401" cy="68879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51152" y="1290842"/>
            <a:ext cx="4336473" cy="830997"/>
          </a:xfrm>
          <a:prstGeom prst="rect">
            <a:avLst/>
          </a:prstGeom>
          <a:solidFill>
            <a:srgbClr val="F3AD7D"/>
          </a:solidFill>
          <a:ln>
            <a:solidFill>
              <a:srgbClr val="F19E6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</a:rPr>
              <a:t>amusons</a:t>
            </a:r>
            <a:r>
              <a:rPr lang="en-US" sz="4800" b="1" dirty="0">
                <a:solidFill>
                  <a:schemeClr val="bg1"/>
                </a:solidFill>
              </a:rPr>
              <a:t>-nous!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олигло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068792" y="5626338"/>
            <a:ext cx="618549" cy="6185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69" y="4186131"/>
            <a:ext cx="2491759" cy="2491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" name="Группа 6"/>
          <p:cNvGrpSpPr/>
          <p:nvPr/>
        </p:nvGrpSpPr>
        <p:grpSpPr>
          <a:xfrm>
            <a:off x="1704109" y="0"/>
            <a:ext cx="9482630" cy="3662419"/>
            <a:chOff x="457200" y="260120"/>
            <a:chExt cx="8429684" cy="2981180"/>
          </a:xfrm>
        </p:grpSpPr>
        <p:pic>
          <p:nvPicPr>
            <p:cNvPr id="5" name="Picture 2" descr="E:\НЕ УДАЛЯТЬ\Рабочий стол\16-05-2021_17-56-20\PicsArt_04-28-07.48.26_549153467392767.jpg"/>
            <p:cNvPicPr>
              <a:picLocks noChangeAspect="1" noChangeArrowheads="1"/>
            </p:cNvPicPr>
            <p:nvPr/>
          </p:nvPicPr>
          <p:blipFill rotWithShape="1">
            <a:blip r:embed="rId5"/>
            <a:srcRect b="52494"/>
            <a:stretch>
              <a:fillRect/>
            </a:stretch>
          </p:blipFill>
          <p:spPr bwMode="auto">
            <a:xfrm>
              <a:off x="457200" y="260120"/>
              <a:ext cx="8429684" cy="298118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983674" y="2317970"/>
              <a:ext cx="7331226" cy="901900"/>
            </a:xfrm>
            <a:prstGeom prst="rect">
              <a:avLst/>
            </a:prstGeom>
            <a:solidFill>
              <a:srgbClr val="F3AD7D"/>
            </a:solidFill>
            <a:ln>
              <a:solidFill>
                <a:srgbClr val="F19E65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600" i="1" dirty="0">
                  <a:solidFill>
                    <a:schemeClr val="bg1"/>
                  </a:solidFill>
                </a:rPr>
                <a:t>à </a:t>
              </a:r>
              <a:r>
                <a:rPr lang="en-US" sz="6600" i="1" dirty="0" err="1">
                  <a:solidFill>
                    <a:schemeClr val="bg1"/>
                  </a:solidFill>
                </a:rPr>
                <a:t>bientot</a:t>
              </a:r>
              <a:endParaRPr lang="ru-RU" sz="6600" i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45" y="145472"/>
            <a:ext cx="6454055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Богдан Михайлович Хмельницкий 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(27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декабря 1595 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- 6 августа 1657)</a:t>
            </a:r>
            <a:endParaRPr lang="ru-RU" sz="28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484" y="145472"/>
            <a:ext cx="4974544" cy="6567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017999" y="2305614"/>
            <a:ext cx="2921146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Турецкий;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45" y="145472"/>
            <a:ext cx="6454055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Екатерина </a:t>
            </a:r>
            <a:r>
              <a:rPr lang="en-US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(2 мая1729 - 6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ноября 1796)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17999" y="2208632"/>
            <a:ext cx="2921146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948" y="145472"/>
            <a:ext cx="4664567" cy="6560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1037" y="145472"/>
            <a:ext cx="5525800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Александр Сергеевич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Грибоедов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(15 января 1795 - 11 февраля 1829)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3700" y="2202712"/>
            <a:ext cx="3080474" cy="39703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Греческий;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Персидский;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урецкий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43" y="145472"/>
            <a:ext cx="5153444" cy="6027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45" y="145472"/>
            <a:ext cx="6454055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Иван Андреевич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Крылов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(3 февраля 1769 - 21 ноября 1844)</a:t>
            </a:r>
            <a:endParaRPr lang="ru-RU" sz="28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931" y="145472"/>
            <a:ext cx="4850232" cy="6560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44757" y="1911767"/>
            <a:ext cx="3467629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45" y="145472"/>
            <a:ext cx="6454055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Лев Николаевич 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Толстой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(9 сентября 1828 - 20 ноября 1910)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563" y="1537160"/>
            <a:ext cx="2943660" cy="39703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Чешский;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Сербский;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8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8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Латинский;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49972" y="1537160"/>
            <a:ext cx="4128655" cy="35394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 startAt="10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Украинский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Церковно-славянский;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Древнееврейский;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Турецкий;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Голландский;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Болгарский;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 startAt="10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376" y="145472"/>
            <a:ext cx="4469730" cy="6373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Е УДАЛЯТЬ\Рабочий стол\16-05-2021_17-56-20\PicsArt_04-23-01.10.1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6833" y="0"/>
            <a:ext cx="92904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Е УДАЛЯТЬ\Рабочий стол\16-05-2021_17-56-20\PicsArt_04-28-05.52.16_545500307811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7293" y="0"/>
            <a:ext cx="9009250" cy="6858000"/>
          </a:xfrm>
          <a:prstGeom prst="rect">
            <a:avLst/>
          </a:prstGeom>
          <a:solidFill>
            <a:srgbClr val="F19E65"/>
          </a:solidFill>
        </p:spPr>
      </p:pic>
      <p:sp>
        <p:nvSpPr>
          <p:cNvPr id="3" name="Прямоугольник 2"/>
          <p:cNvSpPr/>
          <p:nvPr/>
        </p:nvSpPr>
        <p:spPr>
          <a:xfrm>
            <a:off x="4550713" y="1651061"/>
            <a:ext cx="3142207" cy="923330"/>
          </a:xfrm>
          <a:prstGeom prst="rect">
            <a:avLst/>
          </a:prstGeom>
          <a:solidFill>
            <a:srgbClr val="F3AD7D"/>
          </a:solidFill>
          <a:ln>
            <a:solidFill>
              <a:srgbClr val="F19E65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5400" dirty="0" err="1">
                <a:solidFill>
                  <a:srgbClr val="333333"/>
                </a:solidFill>
              </a:rPr>
              <a:t>civilisation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Е УДАЛЯТЬ\Рабочий стол\16-05-2021_17-56-20\PicsArt_04-28-07.21.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3265" y="0"/>
            <a:ext cx="91087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2064</Words>
  <Application>WPS Presentation</Application>
  <PresentationFormat>Широкоэкранный</PresentationFormat>
  <Paragraphs>106</Paragraphs>
  <Slides>16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SimSun</vt:lpstr>
      <vt:lpstr>Wingdings</vt:lpstr>
      <vt:lpstr>Comic Sans MS</vt:lpstr>
      <vt:lpstr>Times New Roman</vt:lpstr>
      <vt:lpstr>Calibri</vt:lpstr>
      <vt:lpstr>Microsoft YaHei</vt:lpstr>
      <vt:lpstr>Arial Unicode MS</vt:lpstr>
      <vt:lpstr>Calibri Light</vt:lpstr>
      <vt:lpstr>Тема Office</vt:lpstr>
      <vt:lpstr>1_Тема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William Shakespeare  (26 April 1564 – 23 April 1616)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 Лузина</cp:lastModifiedBy>
  <cp:revision>16</cp:revision>
  <dcterms:created xsi:type="dcterms:W3CDTF">2021-05-06T09:49:00Z</dcterms:created>
  <dcterms:modified xsi:type="dcterms:W3CDTF">2024-07-25T11:05:02Z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1049-12.2.0.13472</vt:lpwstr>
  </property>
  <property fmtid="{D5CDD505-2E9C-101B-9397-08002B2CF9AE}" pid="3" name="ICV">
    <vt:lpwstr>2067476642F047708A49FAC2DEBEE84E_12</vt:lpwstr>
  </property>
</Properties>
</file>