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8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13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F162D-F96E-4B9F-AA5E-46DE743B96A8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BC2915-3959-49CD-965A-3714803D4B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473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0444" y="1628800"/>
            <a:ext cx="76328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«Осмотр железнодорожного пути, стрелочных переводов и искусственных сооружений»</a:t>
            </a:r>
          </a:p>
        </p:txBody>
      </p:sp>
    </p:spTree>
    <p:extLst>
      <p:ext uri="{BB962C8B-B14F-4D97-AF65-F5344CB8AC3E}">
        <p14:creationId xmlns:p14="http://schemas.microsoft.com/office/powerpoint/2010/main" val="20885030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митрий\Desktop\плакаты осмотр пути\img_poster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689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6823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дмитрий\Desktop\плакаты осмотр пути\img_poster_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0" y="0"/>
            <a:ext cx="91220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2572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дмитрий\Desktop\плакаты осмотр пути\img_poster_0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901"/>
            <a:ext cx="9161175" cy="6881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674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дмитрий\Desktop\плакаты осмотр пути\img_poster_03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606"/>
            <a:ext cx="9144000" cy="687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1631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дмитрий\Desktop\плакаты осмотр пути\img_poster_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676"/>
            <a:ext cx="9144000" cy="683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381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дмитрий\Desktop\плакаты осмотр пути\img_poster_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4022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дмитрий\Desktop\плакаты осмотр пути\img_poster_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20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9054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дмитрий\Desktop\плакаты осмотр пути\img_poster_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122"/>
            <a:ext cx="9090643" cy="683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6334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дмитрий\Desktop\плакаты осмотр пути\img_poster_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507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дмитрий\Desktop\плакаты осмотр пути\img_poster_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3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6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дмитрий\Desktop\плакаты осмотр пути\img_poster_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7" y="24544"/>
            <a:ext cx="9190435" cy="683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9636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дмитрий\Desktop\плакаты осмотр пути\img_poster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7" y="0"/>
            <a:ext cx="9123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6332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дмитрий\Desktop\плакаты осмотр пути\img_poster_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33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66735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дмитрий\Desktop\плакаты осмотр пути\img_poster_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40102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дмитрий\Desktop\плакаты осмотр пути\img_poster_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0" y="0"/>
            <a:ext cx="9123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6574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дмитрий\Desktop\плакаты осмотр пути\img_poster_14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33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232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дмитрий\Desktop\плакаты осмотр пути\img_poster_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74"/>
            <a:ext cx="9108504" cy="685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716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дмитрий\Desktop\плакаты осмотр пути\img_poster_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665"/>
            <a:ext cx="9116735" cy="68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8777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дмитрий\Desktop\плакаты осмотр пути\img_poster_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125" y="0"/>
            <a:ext cx="92251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4700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дмитрий\Desktop\плакаты осмотр пути\img_poster_1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3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8660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дмитрий\Desktop\плакаты осмотр пути\img_poster_18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08" y="0"/>
            <a:ext cx="9158808" cy="689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386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дмитрий\Desktop\плакаты осмотр пути\img_poster_18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1" y="4462"/>
            <a:ext cx="9150491" cy="677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09506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дмитрий\Desktop\плакаты осмотр пути\img_poster_18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607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дмитрий\Desktop\плакаты осмотр пути\img_poster_18_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283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дмитрий\Desktop\плакаты осмотр пути\img_poster_18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21" y="0"/>
            <a:ext cx="91233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6022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дмитрий\Desktop\плакаты осмотр пути\img_poster_18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36"/>
            <a:ext cx="9119605" cy="685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8772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дмитрий\Desktop\плакаты осмотр пути\img_poster_19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59" y="0"/>
            <a:ext cx="92251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46517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дмитрий\Desktop\плакаты осмотр пути\img_poster_19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333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4708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дмитрий\Desktop\плакаты осмотр пути\img_poster_2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9970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дмитрий\Desktop\плакаты осмотр пути\img_poster_20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32078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дмитрий\Desktop\плакаты осмотр пути\img_poster_20_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251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1593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11</Words>
  <Application>Microsoft Office PowerPoint</Application>
  <PresentationFormat>Экран (4:3)</PresentationFormat>
  <Paragraphs>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«Осмотр железнодорожного пути, стрелочных переводов и искусственных сооружений»</dc:title>
  <dc:creator>Дмитрий Лисютин</dc:creator>
  <cp:lastModifiedBy>lis dima</cp:lastModifiedBy>
  <cp:revision>4</cp:revision>
  <dcterms:created xsi:type="dcterms:W3CDTF">2023-09-13T04:21:35Z</dcterms:created>
  <dcterms:modified xsi:type="dcterms:W3CDTF">2023-09-13T04:38:59Z</dcterms:modified>
</cp:coreProperties>
</file>