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80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8" r:id="rId13"/>
    <p:sldId id="257" r:id="rId14"/>
    <p:sldId id="267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>
        <p:scale>
          <a:sx n="60" d="100"/>
          <a:sy n="60" d="100"/>
        </p:scale>
        <p:origin x="-1644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5A607F-A8E0-4259-93E0-14E6DC6C8959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9F35A2-8C13-49DD-9471-192CB01399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5754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9F35A2-8C13-49DD-9471-192CB0139985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2013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Зеленая и Кремовая Простая Урок Естественных Наук Образование Презентация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79712" y="2693987"/>
            <a:ext cx="6764288" cy="1470025"/>
          </a:xfrm>
        </p:spPr>
        <p:txBody>
          <a:bodyPr>
            <a:noAutofit/>
          </a:bodyPr>
          <a:lstStyle/>
          <a:p>
            <a:r>
              <a:rPr lang="ru-RU" sz="6600" b="1" dirty="0" smtClean="0"/>
              <a:t>Пассажиры одного </a:t>
            </a:r>
            <a:r>
              <a:rPr lang="ru-RU" sz="6600" b="1" dirty="0" smtClean="0"/>
              <a:t>корабля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27103092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Зеленая и Кремовая Простая Урок Естественных Наук Образование Презентация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809100"/>
            <a:ext cx="4824536" cy="5433467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b="1" dirty="0" smtClean="0"/>
              <a:t>Цель</a:t>
            </a:r>
            <a:r>
              <a:rPr lang="ru-RU" b="1" dirty="0"/>
              <a:t>:</a:t>
            </a:r>
          </a:p>
          <a:p>
            <a:pPr marL="0" indent="0" algn="just">
              <a:buNone/>
            </a:pPr>
            <a:r>
              <a:rPr lang="ru-RU" dirty="0"/>
              <a:t>Расширить представление обучающихся об экологической </a:t>
            </a:r>
            <a:r>
              <a:rPr lang="ru-RU" dirty="0" smtClean="0"/>
              <a:t>безопасности</a:t>
            </a:r>
            <a:r>
              <a:rPr lang="ru-RU" dirty="0"/>
              <a:t>.</a:t>
            </a:r>
            <a:endParaRPr lang="ru-RU" dirty="0" smtClean="0"/>
          </a:p>
          <a:p>
            <a:pPr marL="0" indent="0" algn="just">
              <a:buNone/>
            </a:pPr>
            <a:r>
              <a:rPr lang="ru-RU" b="1" dirty="0" smtClean="0"/>
              <a:t>Задачи</a:t>
            </a:r>
            <a:r>
              <a:rPr lang="ru-RU" b="1" dirty="0"/>
              <a:t>:</a:t>
            </a:r>
            <a:endParaRPr lang="ru-RU" dirty="0"/>
          </a:p>
          <a:p>
            <a:pPr algn="just"/>
            <a:r>
              <a:rPr lang="ru-RU" dirty="0"/>
              <a:t>с</a:t>
            </a:r>
            <a:r>
              <a:rPr lang="ru-RU" dirty="0" smtClean="0"/>
              <a:t>формировать </a:t>
            </a:r>
            <a:r>
              <a:rPr lang="ru-RU" dirty="0"/>
              <a:t>позитивное отношение к экологической безопасности</a:t>
            </a:r>
            <a:r>
              <a:rPr lang="ru-RU" dirty="0" smtClean="0"/>
              <a:t>;</a:t>
            </a:r>
            <a:endParaRPr lang="ru-RU" dirty="0"/>
          </a:p>
          <a:p>
            <a:pPr algn="just"/>
            <a:r>
              <a:rPr lang="ru-RU" dirty="0" smtClean="0"/>
              <a:t>формировать </a:t>
            </a:r>
            <a:r>
              <a:rPr lang="ru-RU" dirty="0"/>
              <a:t>представление о проблеме твердых бытовых отходов и возможных путях решения их утилизации</a:t>
            </a:r>
            <a:r>
              <a:rPr lang="ru-RU" dirty="0" smtClean="0"/>
              <a:t>;</a:t>
            </a:r>
            <a:endParaRPr lang="ru-RU" dirty="0"/>
          </a:p>
          <a:p>
            <a:pPr algn="just"/>
            <a:r>
              <a:rPr lang="ru-RU" dirty="0" smtClean="0"/>
              <a:t>задуматься </a:t>
            </a:r>
            <a:r>
              <a:rPr lang="ru-RU" dirty="0"/>
              <a:t>о необходимости иметь собственную позицию </a:t>
            </a:r>
            <a:r>
              <a:rPr lang="ru-RU" dirty="0" smtClean="0"/>
              <a:t>по отношению </a:t>
            </a:r>
            <a:r>
              <a:rPr lang="ru-RU" dirty="0"/>
              <a:t>к экологической культуре, экологической грамотности</a:t>
            </a:r>
            <a:r>
              <a:rPr lang="ru-RU" dirty="0" smtClean="0"/>
              <a:t>;</a:t>
            </a:r>
            <a:endParaRPr lang="ru-RU" dirty="0"/>
          </a:p>
          <a:p>
            <a:pPr algn="just"/>
            <a:r>
              <a:rPr lang="ru-RU" dirty="0" smtClean="0"/>
              <a:t>проявить </a:t>
            </a:r>
            <a:r>
              <a:rPr lang="ru-RU" dirty="0"/>
              <a:t>собственную позицию к повышению экологической сознательности, к участию в </a:t>
            </a:r>
            <a:r>
              <a:rPr lang="ru-RU" dirty="0" smtClean="0"/>
              <a:t>природоохранных мероприятиях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3336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1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27984" y="1196752"/>
            <a:ext cx="4392488" cy="504056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b="1" dirty="0"/>
              <a:t>Бытовой мусор</a:t>
            </a:r>
            <a:r>
              <a:rPr lang="ru-RU" dirty="0"/>
              <a:t> — небиологические твёрдые </a:t>
            </a:r>
            <a:r>
              <a:rPr lang="ru-RU" b="1" dirty="0"/>
              <a:t>бытовые</a:t>
            </a:r>
            <a:r>
              <a:rPr lang="ru-RU" dirty="0"/>
              <a:t> отходы. Строительный </a:t>
            </a:r>
            <a:r>
              <a:rPr lang="ru-RU" b="1" dirty="0"/>
              <a:t>мусор</a:t>
            </a:r>
            <a:r>
              <a:rPr lang="ru-RU" dirty="0"/>
              <a:t> — один из видов промышленных отходов. Морской </a:t>
            </a:r>
            <a:r>
              <a:rPr lang="ru-RU" b="1" dirty="0"/>
              <a:t>мусор</a:t>
            </a:r>
            <a:r>
              <a:rPr lang="ru-RU" dirty="0"/>
              <a:t> — предметы, выброшенные в море человеком или вынесенные туда ветром, которые находятся там в плавающем состоянии.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949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ownloads\Зеленая и Кремовая Простая Урок Естественных Наук Образование Презентация 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7" y="0"/>
            <a:ext cx="9149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1 месяц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chemeClr val="bg1"/>
                </a:solidFill>
              </a:rPr>
              <a:t>К этому виду отхода можно отнести остатки пищи, овощные очистки, просроченные продукты питания и т.д. Такие отходы не представляют серьезной угрозы для окружающей </a:t>
            </a:r>
            <a:r>
              <a:rPr lang="ru-RU" dirty="0" smtClean="0">
                <a:solidFill>
                  <a:schemeClr val="bg1"/>
                </a:solidFill>
              </a:rPr>
              <a:t>среды.  А также бумажные пакеты.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2050" name="Picture 2" descr="Картофельные очистки для смородины: для чего нужны, как подкормить, виде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72472"/>
            <a:ext cx="2063552" cy="15476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Огрызок яблока картинки, стоковые фото Огрызок яблока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40511"/>
            <a:ext cx="1884785" cy="16743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Сбор и утилизация пищевых отходов - Виды отходов Пищевые отходы - Статьи -  Отходы.Ру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792635"/>
            <a:ext cx="2376264" cy="16823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535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ownloads\Зеленая и Кремовая Простая Урок Естественных Наук Образование Презентация (3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128"/>
            <a:ext cx="9144001" cy="6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1-4 месяца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Газетная бумага, картонные коробки, хлопковые перчатки.</a:t>
            </a:r>
            <a:endParaRPr lang="ru-RU" dirty="0"/>
          </a:p>
        </p:txBody>
      </p:sp>
      <p:pic>
        <p:nvPicPr>
          <p:cNvPr id="4100" name="Picture 4" descr="Картонные коробки для упаковки - основные типы конструкц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08920"/>
            <a:ext cx="3615561" cy="31566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Слова на тему Newspaper (Газета) на английском с транскрипцией и переводом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17032"/>
            <a:ext cx="4117290" cy="20586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570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7" y="0"/>
            <a:ext cx="9149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3-4 месяца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4556" y="1361082"/>
            <a:ext cx="8229600" cy="4525963"/>
          </a:xfrm>
        </p:spPr>
        <p:txBody>
          <a:bodyPr/>
          <a:lstStyle/>
          <a:p>
            <a:pPr algn="just"/>
            <a:r>
              <a:rPr lang="ru-RU" dirty="0">
                <a:solidFill>
                  <a:schemeClr val="bg1"/>
                </a:solidFill>
              </a:rPr>
              <a:t>Опавшие листья, сухие ветки, семена и прочие отходы растений и деревьев могут стать причиной серьезного загрязнения улиц наших городов.</a:t>
            </a:r>
          </a:p>
        </p:txBody>
      </p:sp>
      <p:pic>
        <p:nvPicPr>
          <p:cNvPr id="21506" name="Picture 2" descr="Баннер-комплект Осенние листья, 30 штук - купить, цена с доставкой в  Санкт-Петербурге - артикул 1505-09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388" y="3624064"/>
            <a:ext cx="3233936" cy="3233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655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3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128"/>
            <a:ext cx="9144001" cy="6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1 год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Шерстяные изделия, верёвки.</a:t>
            </a:r>
            <a:endParaRPr lang="ru-RU" dirty="0"/>
          </a:p>
        </p:txBody>
      </p:sp>
      <p:pic>
        <p:nvPicPr>
          <p:cNvPr id="5" name="Picture 6" descr="Мужские шерстяные носки ручной работы (Арт. 507.9) – купить оптом и в  розницу | «Ангорочка»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343695"/>
            <a:ext cx="2389784" cy="23897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Женский свитер светло-серого цвета из шерсти и кашемира - купить за 10 020  руб. в интернет магазине Free Ag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34" t="7471" r="1" b="7069"/>
          <a:stretch/>
        </p:blipFill>
        <p:spPr bwMode="auto">
          <a:xfrm>
            <a:off x="6188173" y="3479349"/>
            <a:ext cx="2826465" cy="31681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Джутовая веревка (джутовый шнур) ø-4мм 50 м: продажа, цена в Красноярске.  Канаты от &amp;quot;СтройПрестиж, тел.(391) 286-46-53&amp;quot; - 34853454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624" y="4548186"/>
            <a:ext cx="2309813" cy="230981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Серые шерстяные варежки со снежинками (Арт. 305.121) – купить оптом и в  розницу | «Ангорочка»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891" y="2241893"/>
            <a:ext cx="2415282" cy="24152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9430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7" y="0"/>
            <a:ext cx="9149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5 лет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4556" y="1340768"/>
            <a:ext cx="8229600" cy="4525963"/>
          </a:xfrm>
        </p:spPr>
        <p:txBody>
          <a:bodyPr/>
          <a:lstStyle/>
          <a:p>
            <a:pPr algn="just"/>
            <a:r>
              <a:rPr lang="ru-RU" dirty="0">
                <a:solidFill>
                  <a:schemeClr val="bg1"/>
                </a:solidFill>
              </a:rPr>
              <a:t>Коробка из-под </a:t>
            </a:r>
            <a:r>
              <a:rPr lang="ru-RU" dirty="0" smtClean="0">
                <a:solidFill>
                  <a:schemeClr val="bg1"/>
                </a:solidFill>
              </a:rPr>
              <a:t>молока, </a:t>
            </a:r>
            <a:r>
              <a:rPr lang="ru-RU" dirty="0" smtClean="0">
                <a:solidFill>
                  <a:schemeClr val="bg1"/>
                </a:solidFill>
              </a:rPr>
              <a:t>окурки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9458" name="Picture 2" descr="Какая упаковка для молока «правильная»?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398" y="2279991"/>
            <a:ext cx="5270602" cy="22601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4" descr="Сигарета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943" y="4149080"/>
            <a:ext cx="3286672" cy="24650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147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3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128"/>
            <a:ext cx="9144001" cy="6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100 лет и более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Обломки кирпича и бетона, </a:t>
            </a:r>
            <a:r>
              <a:rPr lang="ru-RU" dirty="0" err="1" smtClean="0"/>
              <a:t>автоаккумуляторы</a:t>
            </a:r>
            <a:r>
              <a:rPr lang="ru-RU" dirty="0" smtClean="0"/>
              <a:t>, фольга, пластиковые бутылки, резиновые покрышки.</a:t>
            </a:r>
            <a:endParaRPr lang="ru-RU" dirty="0"/>
          </a:p>
        </p:txBody>
      </p:sp>
      <p:pic>
        <p:nvPicPr>
          <p:cNvPr id="18434" name="Picture 2" descr="Coca-cola пластиковые бутылки пустой Редакционное Изображение - изображение  насчитывающей атмосфер, красно: 18889861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6" t="2433" r="20359"/>
          <a:stretch/>
        </p:blipFill>
        <p:spPr bwMode="auto">
          <a:xfrm>
            <a:off x="6737232" y="3140968"/>
            <a:ext cx="1808630" cy="33690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Кирпич лицевой одинарный фактурный Москва (Красный) Лофт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91511"/>
            <a:ext cx="3134416" cy="17807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Алюминиевая фольг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378898"/>
            <a:ext cx="3235305" cy="247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40" name="Picture 8" descr="Купить Автомобильный аккумулятор VARTA Стандарт 75 Ач 680А обр. пол.  (260x175x224) 6СТ-75.0 D26-3 с доставкой по Москв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189" y="4636498"/>
            <a:ext cx="2086788" cy="19638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8895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ownloads\Зеленая и Кремовая Простая Урок Естественных Наук Образование Презентация (2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7" y="0"/>
            <a:ext cx="9149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500 лет и более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Памперсы, алюминиевые банки, упаковки от йогурта.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AutoShape 2" descr="Детские подгузники Pampers Premium Care памперсы детские подгузники  обеспечивают сухость до 12 часов трусики Памперс премиум кеа 3 размер 6-10  кг 74 шт — купить в интернет-магазине OZON с быстрой доставко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Детские подгузники Pampers Premium Care памперсы детские подгузники  обеспечивают сухость до 12 часов трусики Памперс премиум кеа 3 размер 6-10  кг 74 шт — купить в интернет-магазине OZON с быстрой доставкой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6" descr="Детские подгузники Pampers Premium Care памперсы детские подгузники  обеспечивают сухость до 12 часов трусики Памперс премиум кеа 3 размер 6-10  кг 74 шт — купить в интернет-магазине OZON с быстрой доставкой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8" descr="Детские подгузники Pampers Pants подгузники трусики детские с удобной  посадкой памперсы подгузники для детей трусики Памперс 2 размер 4-8 кг 72  шт — купить в интернет-магазине OZON с быстрой доставкой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18" name="Picture 10" descr="Подгузники Pampers Sleep &amp;amp; Play | отзыв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114983"/>
            <a:ext cx="3373277" cy="3373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Алюминиевая банка с нычкой 0,33 coca 0,33 - купить в Москве в Bongo-Bo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2765" y="3429000"/>
            <a:ext cx="2019697" cy="30325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2" name="Picture 14" descr="Клубничный йогурт Чудо - рейтинг 5 по отзывам экспертов ☑ Экспертиза  состава и производителя | Роскачество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82" y="3859331"/>
            <a:ext cx="2225280" cy="2225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633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3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9128"/>
            <a:ext cx="9144001" cy="6848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1000 лет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Стекло</a:t>
            </a:r>
            <a:endParaRPr lang="ru-RU" dirty="0"/>
          </a:p>
        </p:txBody>
      </p:sp>
      <p:pic>
        <p:nvPicPr>
          <p:cNvPr id="16386" name="Picture 2" descr="Кока-кола, 0.33 л., стекло - Pizza Fie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4278972" cy="3493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Балахнинское стекло — Производство стеклотар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96752"/>
            <a:ext cx="3429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143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100" name="Picture 4" descr="Сроки разложения мусора | Авторская платформа Pandia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9968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Сроки разложения мусора и отходов, вред природе (Таблица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08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767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3935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ownloads\Зеленая и Кремовая Простая Урок Естественных Наук Образование Презентация (4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980728"/>
            <a:ext cx="8784976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Рекомендации по сокращению пищевых отходов и рациональному использованию природных ресурсов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140968"/>
            <a:ext cx="8229600" cy="3717032"/>
          </a:xfrm>
        </p:spPr>
        <p:txBody>
          <a:bodyPr/>
          <a:lstStyle/>
          <a:p>
            <a:pPr algn="just"/>
            <a:r>
              <a:rPr lang="ru-RU" dirty="0" smtClean="0"/>
              <a:t>Сделайте </a:t>
            </a:r>
            <a:r>
              <a:rPr lang="ru-RU" dirty="0"/>
              <a:t>свой рацион питания более здоровым и </a:t>
            </a:r>
            <a:r>
              <a:rPr lang="ru-RU" dirty="0" smtClean="0"/>
              <a:t>устойчивым.</a:t>
            </a:r>
          </a:p>
          <a:p>
            <a:pPr algn="just"/>
            <a:r>
              <a:rPr lang="ru-RU" dirty="0" smtClean="0"/>
              <a:t>Покупайте </a:t>
            </a:r>
            <a:r>
              <a:rPr lang="ru-RU" dirty="0"/>
              <a:t>только необходимые </a:t>
            </a:r>
            <a:r>
              <a:rPr lang="ru-RU" dirty="0" smtClean="0"/>
              <a:t>продукты.</a:t>
            </a:r>
          </a:p>
          <a:p>
            <a:pPr algn="just"/>
            <a:r>
              <a:rPr lang="ru-RU" dirty="0" smtClean="0"/>
              <a:t>Покупайте </a:t>
            </a:r>
            <a:r>
              <a:rPr lang="ru-RU" dirty="0"/>
              <a:t>неказистые фрукты и </a:t>
            </a:r>
            <a:r>
              <a:rPr lang="ru-RU" dirty="0" smtClean="0"/>
              <a:t>овощи.</a:t>
            </a:r>
          </a:p>
          <a:p>
            <a:pPr algn="just"/>
            <a:r>
              <a:rPr lang="ru-RU" dirty="0" smtClean="0"/>
              <a:t>Правильно </a:t>
            </a:r>
            <a:r>
              <a:rPr lang="ru-RU" dirty="0"/>
              <a:t>храните </a:t>
            </a:r>
            <a:r>
              <a:rPr lang="ru-RU" dirty="0" smtClean="0"/>
              <a:t>продукты</a:t>
            </a:r>
            <a:r>
              <a:rPr lang="ru-RU" dirty="0" smtClean="0"/>
              <a:t>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1220812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4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dirty="0"/>
              <a:t>Внимательно читайте информацию на упаковках</a:t>
            </a:r>
            <a:r>
              <a:rPr lang="ru-RU" dirty="0" smtClean="0"/>
              <a:t>.</a:t>
            </a:r>
            <a:endParaRPr lang="ru-RU" dirty="0" smtClean="0"/>
          </a:p>
          <a:p>
            <a:pPr algn="just"/>
            <a:r>
              <a:rPr lang="ru-RU" dirty="0" smtClean="0"/>
              <a:t>Уважайте </a:t>
            </a:r>
            <a:r>
              <a:rPr lang="ru-RU" dirty="0"/>
              <a:t>пищевые </a:t>
            </a:r>
            <a:r>
              <a:rPr lang="ru-RU" dirty="0" smtClean="0"/>
              <a:t>продукты.</a:t>
            </a:r>
          </a:p>
          <a:p>
            <a:pPr algn="just"/>
            <a:r>
              <a:rPr lang="ru-RU" dirty="0" smtClean="0"/>
              <a:t>Поддерживайте </a:t>
            </a:r>
            <a:r>
              <a:rPr lang="ru-RU" dirty="0"/>
              <a:t>местных производителей пищевых </a:t>
            </a:r>
            <a:r>
              <a:rPr lang="ru-RU" dirty="0" smtClean="0"/>
              <a:t>продуктов.</a:t>
            </a:r>
          </a:p>
          <a:p>
            <a:pPr algn="just"/>
            <a:r>
              <a:rPr lang="ru-RU" dirty="0" smtClean="0"/>
              <a:t>Сокращайте </a:t>
            </a:r>
            <a:r>
              <a:rPr lang="ru-RU" dirty="0"/>
              <a:t>потребление </a:t>
            </a:r>
            <a:r>
              <a:rPr lang="ru-RU" dirty="0" smtClean="0"/>
              <a:t>воды.</a:t>
            </a:r>
          </a:p>
          <a:p>
            <a:pPr algn="just"/>
            <a:r>
              <a:rPr lang="ru-RU" dirty="0" smtClean="0"/>
              <a:t>Поддерживайте </a:t>
            </a:r>
            <a:r>
              <a:rPr lang="ru-RU" dirty="0"/>
              <a:t>чистоту почвы и </a:t>
            </a:r>
            <a:r>
              <a:rPr lang="ru-RU" dirty="0" smtClean="0"/>
              <a:t>воды.</a:t>
            </a:r>
          </a:p>
          <a:p>
            <a:pPr algn="just"/>
            <a:r>
              <a:rPr lang="ru-RU" dirty="0" smtClean="0"/>
              <a:t>Потребляйте </a:t>
            </a:r>
            <a:r>
              <a:rPr lang="ru-RU" dirty="0"/>
              <a:t>больше бобовых и </a:t>
            </a:r>
            <a:r>
              <a:rPr lang="ru-RU" dirty="0" smtClean="0"/>
              <a:t>овощей.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4662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880" y="274638"/>
            <a:ext cx="5194920" cy="1143000"/>
          </a:xfrm>
        </p:spPr>
        <p:txBody>
          <a:bodyPr/>
          <a:lstStyle/>
          <a:p>
            <a:r>
              <a:rPr lang="ru-RU" b="1" dirty="0" err="1" smtClean="0"/>
              <a:t>Экотовары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600200"/>
            <a:ext cx="5472608" cy="5069160"/>
          </a:xfrm>
        </p:spPr>
        <p:txBody>
          <a:bodyPr>
            <a:normAutofit fontScale="70000" lnSpcReduction="20000"/>
          </a:bodyPr>
          <a:lstStyle/>
          <a:p>
            <a:r>
              <a:rPr lang="ru-RU" b="1" u="sng" dirty="0" err="1"/>
              <a:t>Биоразлагаемые</a:t>
            </a:r>
            <a:r>
              <a:rPr lang="ru-RU" b="1" u="sng" dirty="0"/>
              <a:t> </a:t>
            </a:r>
            <a:r>
              <a:rPr lang="ru-RU" b="1" u="sng" dirty="0" smtClean="0"/>
              <a:t>чехлы</a:t>
            </a:r>
            <a:endParaRPr lang="ru-RU" b="1" u="sng" dirty="0" smtClean="0"/>
          </a:p>
          <a:p>
            <a:pPr marL="0" indent="0" algn="just">
              <a:buNone/>
            </a:pPr>
            <a:r>
              <a:rPr lang="ru-RU" dirty="0"/>
              <a:t>Чехлы на телефоны меняют под настроение, под цвет и стиль одежды, а устаревшие или не подходящие модели отправляют на свалки.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Выход</a:t>
            </a:r>
            <a:r>
              <a:rPr lang="ru-RU" dirty="0"/>
              <a:t> — </a:t>
            </a:r>
            <a:r>
              <a:rPr lang="ru-RU" dirty="0" err="1"/>
              <a:t>биоразлагаемые</a:t>
            </a:r>
            <a:r>
              <a:rPr lang="ru-RU" dirty="0"/>
              <a:t> чехлы, популярность которых растет. Срок их службы не уступает пластиковым и силиконовым, главное после использования сдать на переработку или компостировать</a:t>
            </a:r>
            <a:r>
              <a:rPr lang="ru-RU" dirty="0" smtClean="0"/>
              <a:t>.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err="1" smtClean="0"/>
              <a:t>Экочехлы</a:t>
            </a:r>
            <a:r>
              <a:rPr lang="ru-RU" dirty="0" smtClean="0"/>
              <a:t> </a:t>
            </a:r>
            <a:r>
              <a:rPr lang="ru-RU" dirty="0"/>
              <a:t>делают из разных материалов. Например, </a:t>
            </a:r>
            <a:r>
              <a:rPr lang="ru-RU" dirty="0" err="1" smtClean="0"/>
              <a:t>биоразлагаемых</a:t>
            </a:r>
            <a:r>
              <a:rPr lang="ru-RU" dirty="0"/>
              <a:t> </a:t>
            </a:r>
            <a:r>
              <a:rPr lang="ru-RU" dirty="0" smtClean="0"/>
              <a:t>термопластиков</a:t>
            </a:r>
            <a:r>
              <a:rPr lang="ru-RU" dirty="0"/>
              <a:t>, которые получают путем переработки отходов кукурузы, пшеницы и сахарного тростника.</a:t>
            </a:r>
            <a:endParaRPr lang="ru-RU" dirty="0" smtClean="0"/>
          </a:p>
          <a:p>
            <a:pPr algn="just"/>
            <a:endParaRPr lang="ru-RU" b="1" dirty="0"/>
          </a:p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04" t="16234" r="33190" b="21266"/>
          <a:stretch/>
        </p:blipFill>
        <p:spPr bwMode="auto">
          <a:xfrm>
            <a:off x="395536" y="1340768"/>
            <a:ext cx="2576946" cy="457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0385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628800"/>
            <a:ext cx="5410944" cy="3960439"/>
          </a:xfrm>
        </p:spPr>
        <p:txBody>
          <a:bodyPr>
            <a:normAutofit fontScale="92500"/>
          </a:bodyPr>
          <a:lstStyle/>
          <a:p>
            <a:r>
              <a:rPr lang="ru-RU" sz="2800" b="1" u="sng" dirty="0"/>
              <a:t>Металлические трубочки</a:t>
            </a:r>
          </a:p>
          <a:p>
            <a:pPr marL="0" indent="0" algn="just">
              <a:buNone/>
            </a:pPr>
            <a:r>
              <a:rPr lang="ru-RU" sz="2800" dirty="0" smtClean="0"/>
              <a:t>Соломинки из</a:t>
            </a:r>
            <a:r>
              <a:rPr lang="ru-RU" sz="2800" dirty="0"/>
              <a:t> пластика не перерабатываются, поэтому скапливаются на свалках, а попав в океан, загрязняют его и вредят морским жителям. Многие компании планируют или уже отказались от использования таких трубочек. 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49" t="15517" r="34285" b="15948"/>
          <a:stretch/>
        </p:blipFill>
        <p:spPr bwMode="auto">
          <a:xfrm>
            <a:off x="323526" y="916085"/>
            <a:ext cx="2736305" cy="5013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39671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9872" y="166328"/>
            <a:ext cx="5616624" cy="6525344"/>
          </a:xfrm>
        </p:spPr>
        <p:txBody>
          <a:bodyPr>
            <a:noAutofit/>
          </a:bodyPr>
          <a:lstStyle/>
          <a:p>
            <a:pPr algn="just"/>
            <a:r>
              <a:rPr lang="ru-RU" sz="2800" b="1" u="sng" dirty="0"/>
              <a:t>Многоразовые диски, </a:t>
            </a:r>
            <a:r>
              <a:rPr lang="ru-RU" sz="2800" b="1" u="sng" dirty="0" err="1"/>
              <a:t>патчи</a:t>
            </a:r>
            <a:r>
              <a:rPr lang="ru-RU" sz="2800" b="1" u="sng" dirty="0"/>
              <a:t>, гигиенические палочки</a:t>
            </a:r>
          </a:p>
          <a:p>
            <a:pPr marL="0" indent="0" algn="just">
              <a:buNone/>
            </a:pPr>
            <a:r>
              <a:rPr lang="ru-RU" sz="2800" dirty="0"/>
              <a:t>На производство одного килограмма хлопка уходит столько же воды, сколько один человек может выпить за три года. Кроме того, одноразовые ватные диски не </a:t>
            </a:r>
            <a:r>
              <a:rPr lang="ru-RU" sz="2800" dirty="0" err="1" smtClean="0"/>
              <a:t>биоразлагаемы</a:t>
            </a:r>
            <a:r>
              <a:rPr lang="ru-RU" sz="2800" dirty="0" smtClean="0"/>
              <a:t>. На</a:t>
            </a:r>
            <a:r>
              <a:rPr lang="ru-RU" sz="2800" dirty="0"/>
              <a:t> смену им приходят </a:t>
            </a:r>
            <a:r>
              <a:rPr lang="ru-RU" sz="2800" b="1" dirty="0"/>
              <a:t>многоразовые диски для лица</a:t>
            </a:r>
            <a:r>
              <a:rPr lang="ru-RU" sz="2800" dirty="0"/>
              <a:t> из муслиновой, бамбуковой и других тканей. Некоторые </a:t>
            </a:r>
            <a:r>
              <a:rPr lang="ru-RU" sz="2800" dirty="0" smtClean="0"/>
              <a:t>продаются в</a:t>
            </a:r>
            <a:r>
              <a:rPr lang="ru-RU" sz="2800" dirty="0"/>
              <a:t> комплекте с мешочками для стирки в машинке.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4" t="9482" r="33114" b="12285"/>
          <a:stretch/>
        </p:blipFill>
        <p:spPr bwMode="auto">
          <a:xfrm>
            <a:off x="165949" y="579253"/>
            <a:ext cx="3171919" cy="57228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47641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052736"/>
            <a:ext cx="5400600" cy="5073427"/>
          </a:xfrm>
        </p:spPr>
        <p:txBody>
          <a:bodyPr/>
          <a:lstStyle/>
          <a:p>
            <a:r>
              <a:rPr lang="ru-RU" sz="2800" b="1" u="sng" dirty="0"/>
              <a:t>Сумки-</a:t>
            </a:r>
            <a:r>
              <a:rPr lang="ru-RU" sz="2800" b="1" u="sng" dirty="0" err="1"/>
              <a:t>шопперы</a:t>
            </a:r>
            <a:endParaRPr lang="ru-RU" sz="2800" b="1" u="sng" dirty="0"/>
          </a:p>
          <a:p>
            <a:pPr marL="0" indent="0" algn="just">
              <a:buNone/>
            </a:pPr>
            <a:r>
              <a:rPr lang="ru-RU" sz="2800" dirty="0" smtClean="0"/>
              <a:t>Вместительные</a:t>
            </a:r>
            <a:r>
              <a:rPr lang="ru-RU" sz="2800" dirty="0"/>
              <a:t> сумки-</a:t>
            </a:r>
            <a:r>
              <a:rPr lang="ru-RU" sz="2800" dirty="0" err="1"/>
              <a:t>шопперы</a:t>
            </a:r>
            <a:r>
              <a:rPr lang="ru-RU" sz="2800" dirty="0"/>
              <a:t> постепенно заменяют привычные пластиковые пакеты из супермаркетов. Это недорогой товар, который пригодится всем, кто заботится о природе и ходит в магазины.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3" t="17242" r="34690" b="9267"/>
          <a:stretch/>
        </p:blipFill>
        <p:spPr bwMode="auto">
          <a:xfrm>
            <a:off x="179512" y="908719"/>
            <a:ext cx="2952328" cy="53760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40639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51920" y="1166018"/>
            <a:ext cx="4834880" cy="4525963"/>
          </a:xfrm>
        </p:spPr>
        <p:txBody>
          <a:bodyPr/>
          <a:lstStyle/>
          <a:p>
            <a:r>
              <a:rPr lang="ru-RU" sz="2800" b="1" u="sng" dirty="0" err="1"/>
              <a:t>Экомешочки</a:t>
            </a:r>
            <a:endParaRPr lang="ru-RU" sz="2800" b="1" u="sng" dirty="0"/>
          </a:p>
          <a:p>
            <a:pPr marL="0" indent="0" algn="just">
              <a:buNone/>
            </a:pPr>
            <a:r>
              <a:rPr lang="ru-RU" sz="2800" dirty="0"/>
              <a:t>Чтобы уменьшить количество мусора и реже использовать пластиковые пакеты для покупок, люди выбирают </a:t>
            </a:r>
            <a:r>
              <a:rPr lang="ru-RU" sz="2800" dirty="0" err="1"/>
              <a:t>экомешочки</a:t>
            </a:r>
            <a:r>
              <a:rPr lang="ru-RU" sz="2800" dirty="0"/>
              <a:t> — многоразовые сетки для овощей, фруктов и круп. Они легкие, прочные и не занимают много места в сумке.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9" t="24138" r="47049" b="24569"/>
          <a:stretch/>
        </p:blipFill>
        <p:spPr bwMode="auto">
          <a:xfrm>
            <a:off x="773" y="1531381"/>
            <a:ext cx="3263463" cy="37521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46887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124744"/>
            <a:ext cx="5328592" cy="5001419"/>
          </a:xfrm>
        </p:spPr>
        <p:txBody>
          <a:bodyPr/>
          <a:lstStyle/>
          <a:p>
            <a:r>
              <a:rPr lang="ru-RU" sz="2800" b="1" u="sng" dirty="0"/>
              <a:t>Бамбуковые зубные щётки</a:t>
            </a:r>
          </a:p>
          <a:p>
            <a:pPr marL="0" indent="0" algn="just">
              <a:buNone/>
            </a:pPr>
            <a:r>
              <a:rPr lang="ru-RU" sz="2800" dirty="0"/>
              <a:t>Обычные пластиковые зубные щетки не перерабатываются, а на их разложение уходят сотни лет. Такие щетки можно заменить на более </a:t>
            </a:r>
            <a:r>
              <a:rPr lang="ru-RU" sz="2800" dirty="0" err="1"/>
              <a:t>экологичные</a:t>
            </a:r>
            <a:r>
              <a:rPr lang="ru-RU" sz="2800" dirty="0"/>
              <a:t> — бамбуковые.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01" t="21551" r="46928" b="20043"/>
          <a:stretch/>
        </p:blipFill>
        <p:spPr bwMode="auto">
          <a:xfrm>
            <a:off x="187102" y="980728"/>
            <a:ext cx="2963223" cy="4896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61634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600200"/>
            <a:ext cx="5122912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800" b="1" u="sng" dirty="0"/>
              <a:t>Многоразовые пакеты</a:t>
            </a:r>
          </a:p>
          <a:p>
            <a:pPr marL="0" indent="0" algn="just">
              <a:buNone/>
            </a:pPr>
            <a:r>
              <a:rPr lang="ru-RU" sz="2800" dirty="0"/>
              <a:t>Популярны силиконовые пакеты на молнии — они прочные и из них ничего не выпадает. Есть специальные пакеты для хранения бутербродов, </a:t>
            </a:r>
            <a:r>
              <a:rPr lang="ru-RU" sz="2800" dirty="0" err="1"/>
              <a:t>паучи</a:t>
            </a:r>
            <a:r>
              <a:rPr lang="ru-RU" sz="2800" dirty="0"/>
              <a:t> для детского питания, простые или с рисунками — вариантов много, выбирайте тот, что лучше </a:t>
            </a:r>
            <a:r>
              <a:rPr lang="ru-RU" sz="2800" dirty="0" smtClean="0"/>
              <a:t>подходит вам.</a:t>
            </a:r>
            <a:endParaRPr lang="ru-RU" sz="28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39" t="10776" r="36023" b="8189"/>
          <a:stretch/>
        </p:blipFill>
        <p:spPr bwMode="auto">
          <a:xfrm>
            <a:off x="107504" y="1196752"/>
            <a:ext cx="3091025" cy="4883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69931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7904" y="1600200"/>
            <a:ext cx="4978896" cy="4525963"/>
          </a:xfrm>
        </p:spPr>
        <p:txBody>
          <a:bodyPr>
            <a:normAutofit fontScale="92500" lnSpcReduction="20000"/>
          </a:bodyPr>
          <a:lstStyle/>
          <a:p>
            <a:r>
              <a:rPr lang="ru-RU" sz="2800" b="1" u="sng" dirty="0"/>
              <a:t>Восковые салфетки</a:t>
            </a:r>
          </a:p>
          <a:p>
            <a:pPr marL="0" indent="0" algn="just">
              <a:buNone/>
            </a:pPr>
            <a:r>
              <a:rPr lang="ru-RU" sz="2800" dirty="0"/>
              <a:t>Восковые салфетки — отличная альтернатива пластиковым пакетам, фольге и пищевой пленке. В них можно заворачивать продукты или накрывать посуду с едой. Такие салфетки легко моются, и их можно использовать много раз.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17" t="14870" r="52623" b="11206"/>
          <a:stretch/>
        </p:blipFill>
        <p:spPr bwMode="auto">
          <a:xfrm>
            <a:off x="587366" y="725212"/>
            <a:ext cx="2427889" cy="54075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7208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ownloads\Зеленая и Кремовая Простая Урок Естественных Наук Образование Презентация (5)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94" y="0"/>
            <a:ext cx="81307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5896" y="836712"/>
            <a:ext cx="5050904" cy="5289451"/>
          </a:xfrm>
        </p:spPr>
        <p:txBody>
          <a:bodyPr>
            <a:normAutofit fontScale="92500" lnSpcReduction="10000"/>
          </a:bodyPr>
          <a:lstStyle/>
          <a:p>
            <a:r>
              <a:rPr lang="ru-RU" sz="3000" b="1" u="sng" dirty="0" err="1"/>
              <a:t>Биоразлагаемые</a:t>
            </a:r>
            <a:r>
              <a:rPr lang="ru-RU" sz="3000" b="1" u="sng" dirty="0"/>
              <a:t> губки</a:t>
            </a:r>
          </a:p>
          <a:p>
            <a:pPr marL="0" indent="0" algn="just">
              <a:buNone/>
            </a:pPr>
            <a:r>
              <a:rPr lang="ru-RU" sz="2800" dirty="0"/>
              <a:t>На губках для мытья посуды образуется много бактерий, поэтому их нужно менять постоянно. Губки делают из поролона, который нельзя компостировать, а значит они просто отправляются на свалку. Альтернативное решение — губки из целлюлозы, люфы, джута, сизаля. Они полностью </a:t>
            </a:r>
            <a:r>
              <a:rPr lang="ru-RU" sz="2800" dirty="0" err="1"/>
              <a:t>биоразлагаемые</a:t>
            </a:r>
            <a:r>
              <a:rPr lang="ru-RU" sz="2800" dirty="0"/>
              <a:t> и не наносят вред окружающей среде при правильной утилизации.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8" t="27478" r="65267" b="42565"/>
          <a:stretch/>
        </p:blipFill>
        <p:spPr bwMode="auto">
          <a:xfrm>
            <a:off x="-30394" y="1397192"/>
            <a:ext cx="3361984" cy="40636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3948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299</Words>
  <Application>Microsoft Office PowerPoint</Application>
  <PresentationFormat>Экран (4:3)</PresentationFormat>
  <Paragraphs>60</Paragraphs>
  <Slides>25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Пассажиры одного корабля</vt:lpstr>
      <vt:lpstr>Презентация PowerPoint</vt:lpstr>
      <vt:lpstr>Презентация PowerPoint</vt:lpstr>
      <vt:lpstr>1 месяц</vt:lpstr>
      <vt:lpstr>1-4 месяца</vt:lpstr>
      <vt:lpstr>3-4 месяца</vt:lpstr>
      <vt:lpstr>1 год</vt:lpstr>
      <vt:lpstr>5 лет</vt:lpstr>
      <vt:lpstr>100 лет и более</vt:lpstr>
      <vt:lpstr>500 лет и более</vt:lpstr>
      <vt:lpstr>1000 лет</vt:lpstr>
      <vt:lpstr>Презентация PowerPoint</vt:lpstr>
      <vt:lpstr>Презентация PowerPoint</vt:lpstr>
      <vt:lpstr>Презентация PowerPoint</vt:lpstr>
      <vt:lpstr>Рекомендации по сокращению пищевых отходов и рациональному использованию природных ресурсов</vt:lpstr>
      <vt:lpstr>Презентация PowerPoint</vt:lpstr>
      <vt:lpstr>Экотовары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Пассажиры одного корабля</dc:title>
  <dc:creator>USER</dc:creator>
  <cp:lastModifiedBy>USER</cp:lastModifiedBy>
  <cp:revision>34</cp:revision>
  <dcterms:created xsi:type="dcterms:W3CDTF">2021-12-20T13:06:23Z</dcterms:created>
  <dcterms:modified xsi:type="dcterms:W3CDTF">2021-12-21T15:11:32Z</dcterms:modified>
</cp:coreProperties>
</file>