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9" r:id="rId9"/>
    <p:sldId id="263" r:id="rId10"/>
    <p:sldId id="270" r:id="rId11"/>
    <p:sldId id="271" r:id="rId12"/>
    <p:sldId id="264" r:id="rId13"/>
    <p:sldId id="265" r:id="rId14"/>
    <p:sldId id="272" r:id="rId15"/>
    <p:sldId id="266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529" autoAdjust="0"/>
    <p:restoredTop sz="86364" autoAdjust="0"/>
  </p:normalViewPr>
  <p:slideViewPr>
    <p:cSldViewPr>
      <p:cViewPr varScale="1">
        <p:scale>
          <a:sx n="72" d="100"/>
          <a:sy n="72" d="100"/>
        </p:scale>
        <p:origin x="177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22925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67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6E399-2DDB-4ED4-B6BD-2FD27A8DC722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415B7-74F9-45B8-A48F-8E15F88C0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3328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251520" y="188640"/>
            <a:ext cx="8640960" cy="6480720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79438cb2e9d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308304" y="5013176"/>
            <a:ext cx="1618152" cy="16855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C6511-A5C7-4EC2-B443-97A135BFCF8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780928"/>
            <a:ext cx="5616624" cy="5040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48680"/>
            <a:ext cx="6400800" cy="2448272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+mj-lt"/>
              </a:rPr>
              <a:t>Проект по экологическому воспитанию дошкольников подготовительной к школе группы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+mj-lt"/>
              </a:rPr>
              <a:t>«МЫ-ЗАЩИТНИКИ ПРИРОДЫ»!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08920"/>
            <a:ext cx="6408712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532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41"/>
    </mc:Choice>
    <mc:Fallback xmlns="">
      <p:transition advTm="4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620688"/>
            <a:ext cx="7200800" cy="208823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b="1" u="sng" dirty="0" smtClean="0">
                <a:solidFill>
                  <a:srgbClr val="00B050"/>
                </a:solidFill>
              </a:rPr>
              <a:t>Проблема</a:t>
            </a:r>
            <a:r>
              <a:rPr lang="ru-RU" dirty="0" smtClean="0">
                <a:solidFill>
                  <a:srgbClr val="00B050"/>
                </a:solidFill>
              </a:rPr>
              <a:t>: Экологическая проблема является глобальной, от решения которой зависит будущее всего человечества. Поэтому формирование эко-культуры и природоохранного сознания необходимо воспитывать с ранних лет. В этот год Экологии я решила уделить этому вопросу особое внимание.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420888"/>
            <a:ext cx="6840760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1"/>
    </mc:Choice>
    <mc:Fallback xmlns="">
      <p:transition spd="slow" advTm="626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76672"/>
            <a:ext cx="8280920" cy="424847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потребительское отношение к природе и ухудшение экологии требует формирование основ экологической культуры у дошкольников. Экологическая ситуация диктует обществу необходимость перехода от «засоряющего» типа взаимодействия с природой к «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природа-сообразному</a:t>
            </a:r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». Общение в природой обогащает духовную сферу человека, способствует формированию положительных качеств. Проведение собственных исследований, наблюдений позволяют обобщать, анализировать и способствовать экологически грамотному, безопасному для природы и собственного здоровья поведению.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221088"/>
            <a:ext cx="4464496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9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3"/>
    </mc:Choice>
    <mc:Fallback xmlns="">
      <p:transition spd="slow" advTm="476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476672"/>
            <a:ext cx="6048672" cy="1512168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Познавательный</a:t>
            </a:r>
          </a:p>
          <a:p>
            <a:pPr algn="l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Социально-значимый</a:t>
            </a:r>
          </a:p>
          <a:p>
            <a:pPr algn="l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Дети подготовительной к школе группы, воспитатели, родители</a:t>
            </a:r>
          </a:p>
          <a:p>
            <a:pPr algn="l"/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20888"/>
            <a:ext cx="7128792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5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5"/>
    </mc:Choice>
    <mc:Fallback xmlns="">
      <p:transition spd="slow" advTm="570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340768"/>
            <a:ext cx="6912768" cy="424847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algn="l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Сбор и анализ материала по данной тематике. Подготовка дидактических игр, разработка плана мероприятий по реализации проекта. Формирование экологической культуры детей.</a:t>
            </a:r>
          </a:p>
          <a:p>
            <a:pPr algn="l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Основной этап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Формирование у  воспитанников в работе над проектом, активное привлечение родителей к работе над ним. Проведение мероприятий по плану реализации проекта. Формирование знаний детей и родителей по данной теме путём проведения мероприятий.</a:t>
            </a:r>
          </a:p>
          <a:p>
            <a:pPr algn="l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Заключительный этап: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Подведение итогов проведённых мероприятий. Обобщение и закрепление полученного опыта</a:t>
            </a:r>
            <a:r>
              <a:rPr lang="ru-RU" dirty="0" smtClean="0">
                <a:solidFill>
                  <a:srgbClr val="00B050"/>
                </a:solidFill>
              </a:rPr>
              <a:t>.</a:t>
            </a:r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87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6"/>
    </mc:Choice>
    <mc:Fallback xmlns="">
      <p:transition spd="slow" advTm="600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76672"/>
            <a:ext cx="7488832" cy="5976664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ru-RU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Цель: </a:t>
            </a:r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Формирование у детей нравственных чувств, созидательного и бережного отношения к природе посредством различных видов деятельности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ru-RU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Развивать нравственные качества личности;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Формировать первоначальные умения и навыки экологически грамотного и безопасного для природы и самого ребенка поведения, умения наблюдать за природными объектами и явлениями;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Воспитывать гуманное, эмоционально-положительное отношение к миру природы и окружающему миру в целом;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Формировать систему элементарных научных экологических знаний, доступных пониманию ребенка-дошкольника через интегрированный подход.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Познакомить с историей создания Красной книги; изготовить Красную книгу ДОУ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Узнать основные причины сокращения численности растений и животных;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Организовать совместную работу родителей и детей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Активизировать участие родителей в экологическом воспитании ребенка.</a:t>
            </a:r>
          </a:p>
          <a:p>
            <a:pPr algn="l"/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29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0"/>
    </mc:Choice>
    <mc:Fallback xmlns="">
      <p:transition spd="slow" advTm="575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32656"/>
            <a:ext cx="7848872" cy="6408712"/>
          </a:xfrm>
        </p:spPr>
        <p:txBody>
          <a:bodyPr>
            <a:normAutofit fontScale="55000" lnSpcReduction="20000"/>
          </a:bodyPr>
          <a:lstStyle/>
          <a:p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Мероприятия, проведённые в </a:t>
            </a:r>
            <a:r>
              <a:rPr lang="ru-RU" sz="3800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рамках проекта</a:t>
            </a:r>
            <a:r>
              <a:rPr lang="ru-RU" sz="3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Беседы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«Бережное отношение к природе»; 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Что произойдет с мусором»;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иртуальная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экскурсия «Уголки родного края»;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НОД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«Планета Земля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«Доктора леса», «Воздух вокруг нас»;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сследовательская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деятельность « Закопаем мусор на участке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дидактические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игры «Что будет с Природой, если…», «Можно – нельзя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Чтение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художественной литературы экологической тематики;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Акция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«Покорми птиц зимой» с участием родителей в изготовлении кормушек»;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Субботник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 привлечением всех участников образовательного процесса на территории ДОУ;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руд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 природе «Во саду ли, в огороде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»;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руд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 уголке природы «Уход за растениями», «Посадка лука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Выставка рисунков детей – «Берегите природу»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Труд на участке – Дети помогают дворнику собирать опавшие листья.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Продуктивная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деятельность для создания Красной книги ДОУ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Продукт проекта: Красная книга ДОУ.</a:t>
            </a:r>
          </a:p>
        </p:txBody>
      </p:sp>
    </p:spTree>
    <p:extLst>
      <p:ext uri="{BB962C8B-B14F-4D97-AF65-F5344CB8AC3E}">
        <p14:creationId xmlns:p14="http://schemas.microsoft.com/office/powerpoint/2010/main" val="117373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1"/>
    </mc:Choice>
    <mc:Fallback xmlns="">
      <p:transition spd="slow" advTm="579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esktop\фотки для призентации по экологии\IMG_50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388843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52737"/>
            <a:ext cx="3279775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Админ\Desktop\фотки для призентации по экологии\IMG_50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132856"/>
            <a:ext cx="4011427" cy="41764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497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581128"/>
            <a:ext cx="7772400" cy="1470025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B050"/>
                </a:solidFill>
              </a:rPr>
              <a:t>Труд в уголке природы    «Уход за  растениями»</a:t>
            </a:r>
            <a:br>
              <a:rPr lang="ru-RU" sz="2400" dirty="0">
                <a:solidFill>
                  <a:srgbClr val="00B050"/>
                </a:solidFill>
              </a:rPr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3808" y="395281"/>
            <a:ext cx="4990546" cy="3537775"/>
          </a:xfrm>
        </p:spPr>
        <p:txBody>
          <a:bodyPr>
            <a:normAutofit/>
          </a:bodyPr>
          <a:lstStyle/>
          <a:p>
            <a:pPr algn="l"/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Админ\Desktop\фотки для призентации по экологии\IMG_49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15" y="548680"/>
            <a:ext cx="3687054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\Desktop\фотки для призентации по экологии\IMG_49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48680"/>
            <a:ext cx="403244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66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6"/>
    </mc:Choice>
    <mc:Fallback xmlns="">
      <p:transition spd="slow" advTm="510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5291101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B050"/>
                </a:solidFill>
              </a:rPr>
              <a:t>Труд в природе «Во саду ли, в огороде»</a:t>
            </a:r>
          </a:p>
        </p:txBody>
      </p:sp>
      <p:pic>
        <p:nvPicPr>
          <p:cNvPr id="1026" name="Picture 2" descr="C:\Users\Админ\Desktop\фотки для призентации по экологии\IMG_50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476672"/>
            <a:ext cx="3672408" cy="455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\Desktop\фотки для призентации по экологии\IMG_5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672"/>
            <a:ext cx="3790551" cy="455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763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\Desktop\фотки для призентации по экологии\IMG_70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4015223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\Desktop\фотки для призентации по экологии\IMG_06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021" y="692696"/>
            <a:ext cx="3776427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43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581128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04664"/>
            <a:ext cx="7056784" cy="522711"/>
          </a:xfrm>
        </p:spPr>
        <p:txBody>
          <a:bodyPr>
            <a:noAutofit/>
          </a:bodyPr>
          <a:lstStyle/>
          <a:p>
            <a:pPr algn="l"/>
            <a:r>
              <a:rPr lang="ru-RU" sz="16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Субботник с привлечением всех участников образовательного процесса 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 территории ДОУ</a:t>
            </a:r>
            <a:endParaRPr lang="ru-RU" sz="1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\Desktop\фотки для призентации по экологии\IMG_E50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196752"/>
            <a:ext cx="3960440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дмин\Desktop\фотки для призентации по экологии\IMG_E50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631" y="1196752"/>
            <a:ext cx="4082825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024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5"/>
    </mc:Choice>
    <mc:Fallback xmlns="">
      <p:transition spd="slow" advTm="651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3554" y="395281"/>
            <a:ext cx="6400800" cy="3960440"/>
          </a:xfrm>
        </p:spPr>
        <p:txBody>
          <a:bodyPr>
            <a:normAutofit/>
          </a:bodyPr>
          <a:lstStyle/>
          <a:p>
            <a:pPr algn="l"/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04248" y="0"/>
            <a:ext cx="2448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flipH="1">
            <a:off x="6516216" y="3068960"/>
            <a:ext cx="2232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дмин\Desktop\фотки для призентации по экологии\APIZ25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584774"/>
            <a:ext cx="4032448" cy="5580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дмин\Desktop\фотки для призентации по экологии\OQIY96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599" y="584774"/>
            <a:ext cx="3802849" cy="5580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7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7"/>
    </mc:Choice>
    <mc:Fallback xmlns="">
      <p:transition spd="slow" advTm="587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esktop\фотки для призентации по экологии\IMG_50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48883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1404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5811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32656"/>
            <a:ext cx="6624736" cy="792088"/>
          </a:xfrm>
        </p:spPr>
        <p:txBody>
          <a:bodyPr>
            <a:normAutofit/>
          </a:bodyPr>
          <a:lstStyle/>
          <a:p>
            <a:r>
              <a:rPr lang="ru-RU" sz="16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Продукт проекта: Красная книга ДОУ.</a:t>
            </a:r>
          </a:p>
        </p:txBody>
      </p:sp>
      <p:pic>
        <p:nvPicPr>
          <p:cNvPr id="2050" name="Picture 2" descr="C:\Users\Админ\Desktop\фотки для призентации по экологии\IMG_50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4" y="836712"/>
            <a:ext cx="4732512" cy="374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33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1"/>
    </mc:Choice>
    <mc:Fallback xmlns="">
      <p:transition spd="slow" advTm="590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3554" y="395281"/>
            <a:ext cx="6234790" cy="1305527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u="sng" dirty="0">
                <a:solidFill>
                  <a:srgbClr val="00B050"/>
                </a:solidFill>
                <a:latin typeface="Times New Roman"/>
                <a:ea typeface="Times New Roman"/>
              </a:rPr>
              <a:t>Промежуточный результат</a:t>
            </a:r>
            <a:r>
              <a:rPr lang="ru-RU" sz="2900" b="1" dirty="0">
                <a:solidFill>
                  <a:srgbClr val="00B050"/>
                </a:solidFill>
                <a:latin typeface="Times New Roman"/>
                <a:ea typeface="Times New Roman"/>
              </a:rPr>
              <a:t>:</a:t>
            </a:r>
            <a:r>
              <a:rPr lang="ru-RU" sz="2900" dirty="0">
                <a:solidFill>
                  <a:srgbClr val="00B050"/>
                </a:solidFill>
                <a:latin typeface="Times New Roman"/>
                <a:ea typeface="Times New Roman"/>
              </a:rPr>
              <a:t> </a:t>
            </a:r>
            <a:endParaRPr lang="ru-RU" sz="2900" dirty="0" smtClean="0">
              <a:solidFill>
                <a:srgbClr val="00B050"/>
              </a:solidFill>
              <a:latin typeface="Times New Roman"/>
              <a:ea typeface="Times New Roman"/>
            </a:endParaRPr>
          </a:p>
          <a:p>
            <a:pPr algn="l"/>
            <a:r>
              <a:rPr lang="ru-RU" sz="2900" dirty="0" smtClean="0">
                <a:solidFill>
                  <a:srgbClr val="00B050"/>
                </a:solidFill>
                <a:latin typeface="Times New Roman"/>
                <a:ea typeface="Times New Roman"/>
              </a:rPr>
              <a:t>У </a:t>
            </a:r>
            <a:r>
              <a:rPr lang="ru-RU" sz="2900" dirty="0">
                <a:solidFill>
                  <a:srgbClr val="00B050"/>
                </a:solidFill>
                <a:latin typeface="Times New Roman"/>
                <a:ea typeface="Times New Roman"/>
              </a:rPr>
              <a:t>детей сформировалось  экологическое, нравственно-патриотическое и личностное отношение к окружающей среде, представление о том, что сохранность природы – обязанность человека.</a:t>
            </a:r>
          </a:p>
          <a:p>
            <a:pPr algn="l"/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18" y="1772816"/>
            <a:ext cx="7432690" cy="4392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943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861">
        <p:fade/>
      </p:transition>
    </mc:Choice>
    <mc:Fallback xmlns="">
      <p:transition spd="med" advTm="108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545</Words>
  <Application>Microsoft Office PowerPoint</Application>
  <PresentationFormat>Экран (4:3)</PresentationFormat>
  <Paragraphs>48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Труд в уголке природы    «Уход за  растениями»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Презентация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oxana</dc:creator>
  <cp:lastModifiedBy>User</cp:lastModifiedBy>
  <cp:revision>51</cp:revision>
  <dcterms:created xsi:type="dcterms:W3CDTF">2012-02-13T14:49:44Z</dcterms:created>
  <dcterms:modified xsi:type="dcterms:W3CDTF">2021-10-25T07:44:25Z</dcterms:modified>
</cp:coreProperties>
</file>