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931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019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966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35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79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823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74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858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958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776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9447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16651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104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548825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52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939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471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303B3D-4E53-4D98-AC06-5D9A0E008F82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E78E46A-FDBC-46B1-9643-42215A7B03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4815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1" t="23233" r="11212" b="10505"/>
          <a:stretch/>
        </p:blipFill>
        <p:spPr>
          <a:xfrm>
            <a:off x="1122218" y="387071"/>
            <a:ext cx="9213273" cy="621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56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5051" r="7440" b="4040"/>
          <a:stretch/>
        </p:blipFill>
        <p:spPr>
          <a:xfrm>
            <a:off x="900544" y="457200"/>
            <a:ext cx="4530437" cy="62345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" t="3030" r="3400" b="5455"/>
          <a:stretch/>
        </p:blipFill>
        <p:spPr>
          <a:xfrm>
            <a:off x="6483927" y="457200"/>
            <a:ext cx="4793673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03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" t="4040" r="1784" b="1414"/>
          <a:stretch/>
        </p:blipFill>
        <p:spPr>
          <a:xfrm>
            <a:off x="845126" y="193963"/>
            <a:ext cx="4793673" cy="64839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4" t="1819" r="3401" b="4849"/>
          <a:stretch/>
        </p:blipFill>
        <p:spPr>
          <a:xfrm>
            <a:off x="6816435" y="235527"/>
            <a:ext cx="4655127" cy="640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53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2424" r="1666" b="4848"/>
          <a:stretch/>
        </p:blipFill>
        <p:spPr>
          <a:xfrm>
            <a:off x="1731818" y="166254"/>
            <a:ext cx="8783782" cy="635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13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r="2105" b="1443"/>
          <a:stretch/>
        </p:blipFill>
        <p:spPr>
          <a:xfrm>
            <a:off x="734291" y="166254"/>
            <a:ext cx="4641272" cy="62899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892" y="166254"/>
            <a:ext cx="5299927" cy="628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50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631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291076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</TotalTime>
  <Words>0</Words>
  <Application>Microsoft Office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</cp:revision>
  <dcterms:created xsi:type="dcterms:W3CDTF">2021-09-27T08:36:41Z</dcterms:created>
  <dcterms:modified xsi:type="dcterms:W3CDTF">2021-09-27T08:46:47Z</dcterms:modified>
</cp:coreProperties>
</file>