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F454EE-5B0A-FE9B-4D49-0CDC429093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C1923AF-2D3E-1E48-99B8-090734FC2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B135F8-37E1-6833-1537-A7772C100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D23089-9526-FBE5-8ACB-4D45FC6AA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FD62090-789B-1549-EC22-6092CDA60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951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9AB92D-F12F-367A-08B5-C66455F28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033E68-264E-65A5-82AE-29CA9FBC4D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21C417-663F-2F7B-D476-7E2B216BE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FF8ECD-4370-E008-AF61-81F555C5B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0C7C4D-6C4F-10DA-9965-2B695E465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887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027CEE-D4FE-E47B-DB3C-FB57C3DC0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F7C54A-F1AE-E293-52AB-CD95EE6D23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BEB2F1-0106-E737-690C-DE17472DE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564135-314E-E30B-3144-68D367407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2E1EDEB-2592-4FEB-ABC9-F780A7BA6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741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74C757-0E6A-6FBF-6A51-4545906B7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6018EA-FE75-DB16-A0C0-EED984B709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008FEFD-C66D-5770-B851-F8FFDDAD1D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F2E4E39-0921-FA5B-DF9C-57AEBD1CD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64B645D-E066-4BF6-93F4-9D1D7272B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5148CF0-9E79-DB62-76C4-169120700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022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9941BA-2395-E5EF-7DA5-D594C08D1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C9F852-91BE-457F-6300-2D18627B7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C12A9A5-C2FD-A904-4CC2-8CBC20404B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64EEBC4-CD9C-0C17-DF93-803305382E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20A412D-AF20-A1EC-9796-DEA1FD563C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D354510-0AA8-2A32-5EF1-16468EB50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5E450B0-736A-1986-3607-29BB02866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8AC99E0-A6C8-9F11-E9FD-D9D4BBD36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460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998DB6-2A2F-2CB3-909F-61B784529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9DDFB78-546F-6C52-2DF3-378FB5EAA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456F4A3-4508-A0EC-6A5B-F659B8A72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4B43BF0-C726-87B0-BB7E-F464262F2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969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E813B61-9B0B-2F5E-A6AE-668BA04C6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EAB9980-94C8-DB84-6B53-ED2F1BA7C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7907483-7418-7003-2920-7B6CB021C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215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B4007-72CF-AF59-4396-98A5B6A65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C45BED-9E49-6045-A8BF-D6CFD2E33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59F8D68-A6D0-E77C-ADAC-0C93BEB1E3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6FCCA75-D55B-1173-F27E-C9F4007A7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760CC28-7709-F84D-2FE7-5F9F61B3B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11DC29D-FF76-A220-48F1-F91FB2E04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813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A20FD5-3AB1-B822-B962-CC9D0F707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710E46C-A6DC-0E33-0A0F-7FB10F75B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B23546F-2596-0D4F-8A11-9B52CEC9E0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8F914EA-1762-1D2D-9161-FFB51BDB3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8177456-70A9-EE49-5E82-250B6CC63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53D2EA7-D4F2-E4D9-5DE2-0328FC6D4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926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324801-7B43-F4D8-114F-8A6A05465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E4DE1C2-B45E-43DE-3272-2684ED83E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25E6D63-11BC-25DC-7BB0-2956B4E79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F74897A-4A5E-9218-3455-8273DF5D4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6920701-1B29-BEA0-CE94-E9A665C1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9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620F881-CCED-DDE7-9AE3-9302E2784A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A2A107A-8B10-15BC-1439-C94F33513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81F34-AD9E-4B74-F0CC-D28207631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DD5C5F-1C42-E43E-988D-8F437C97F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8DC27BD-CAA1-C22F-946D-FF62242A8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729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CrisscrossEtching pressure="37"/>
                    </a14:imgEffect>
                  </a14:imgLayer>
                </a14:imgProps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E17462-2F0A-FB29-4750-0A08071A8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5D08CF6-AACB-F6F8-3819-7FAFA1E178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507BF0-6057-9FC5-F13D-E6D890AD3B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2B1660-2129-43F2-905E-F06BD6ACE291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9CE7B6-74D3-5216-9B04-D680E8BAD4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8DCA98-5A85-55E6-FB39-0D0AE79FA5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4DD4EE-8080-4FC5-874B-BE69F4A21D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51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A8BF58-E1CE-3B76-8A31-0A5FF88F0F51}"/>
              </a:ext>
            </a:extLst>
          </p:cNvPr>
          <p:cNvSpPr txBox="1"/>
          <p:nvPr/>
        </p:nvSpPr>
        <p:spPr>
          <a:xfrm>
            <a:off x="942258" y="2764602"/>
            <a:ext cx="108382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latin typeface="Bubblez Graffiti" panose="02000600000000000000" pitchFamily="2" charset="0"/>
                <a:ea typeface="Bubblez Graffiti" panose="02000600000000000000" pitchFamily="2" charset="0"/>
              </a:rPr>
              <a:t>Тюменский край: здесь мы живем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BCC3CA-9320-415F-EA26-AB9CB47852B1}"/>
              </a:ext>
            </a:extLst>
          </p:cNvPr>
          <p:cNvSpPr txBox="1"/>
          <p:nvPr/>
        </p:nvSpPr>
        <p:spPr>
          <a:xfrm>
            <a:off x="8467344" y="5477256"/>
            <a:ext cx="35317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Воспитатели:</a:t>
            </a:r>
          </a:p>
          <a:p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Криницина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Ирина Николаевна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Храмова Полина Леонидовна</a:t>
            </a:r>
          </a:p>
        </p:txBody>
      </p:sp>
      <p:pic>
        <p:nvPicPr>
          <p:cNvPr id="6" name="Рисунок 5" descr="Изображение выглядит как текст, логотип, символ, Графи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EEE28E0D-2579-3810-32C5-D9678D4B5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63" b="96198" l="9731" r="96108">
                        <a14:foregroundMark x1="54641" y1="10248" x2="55389" y2="4793"/>
                        <a14:foregroundMark x1="39371" y1="7603" x2="39371" y2="7603"/>
                        <a14:foregroundMark x1="28293" y1="14711" x2="28293" y2="14711"/>
                        <a14:foregroundMark x1="10479" y1="53388" x2="10479" y2="53388"/>
                        <a14:foregroundMark x1="10479" y1="53388" x2="10479" y2="53388"/>
                        <a14:foregroundMark x1="10479" y1="54050" x2="14820" y2="65455"/>
                        <a14:foregroundMark x1="14820" y1="65455" x2="22006" y2="73223"/>
                        <a14:foregroundMark x1="22006" y1="73223" x2="25599" y2="83471"/>
                        <a14:foregroundMark x1="25599" y1="83471" x2="24102" y2="83967"/>
                        <a14:foregroundMark x1="25599" y1="87769" x2="58234" y2="97686"/>
                        <a14:foregroundMark x1="58234" y1="97686" x2="78293" y2="90248"/>
                        <a14:foregroundMark x1="78293" y1="90248" x2="96257" y2="57355"/>
                        <a14:foregroundMark x1="96257" y1="57355" x2="89222" y2="20661"/>
                        <a14:foregroundMark x1="89222" y1="20661" x2="87126" y2="23140"/>
                        <a14:foregroundMark x1="36527" y1="91405" x2="45808" y2="96198"/>
                        <a14:foregroundMark x1="45808" y1="96198" x2="49401" y2="912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67" y="147312"/>
            <a:ext cx="1747834" cy="15829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4F9C44-A3CD-850B-6E60-0B102F034B44}"/>
              </a:ext>
            </a:extLst>
          </p:cNvPr>
          <p:cNvSpPr txBox="1"/>
          <p:nvPr/>
        </p:nvSpPr>
        <p:spPr>
          <a:xfrm flipH="1">
            <a:off x="2782529" y="3834580"/>
            <a:ext cx="6499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Наминация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«Воспитываем маленького патриота»</a:t>
            </a:r>
          </a:p>
        </p:txBody>
      </p:sp>
    </p:spTree>
    <p:extLst>
      <p:ext uri="{BB962C8B-B14F-4D97-AF65-F5344CB8AC3E}">
        <p14:creationId xmlns:p14="http://schemas.microsoft.com/office/powerpoint/2010/main" val="212603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B2966990-FBFD-75DA-15E8-A52756512494}"/>
              </a:ext>
            </a:extLst>
          </p:cNvPr>
          <p:cNvGrpSpPr/>
          <p:nvPr/>
        </p:nvGrpSpPr>
        <p:grpSpPr>
          <a:xfrm>
            <a:off x="667530" y="659170"/>
            <a:ext cx="4287520" cy="4414811"/>
            <a:chOff x="314960" y="435650"/>
            <a:chExt cx="4196080" cy="4002176"/>
          </a:xfrm>
        </p:grpSpPr>
        <p:pic>
          <p:nvPicPr>
            <p:cNvPr id="1026" name="Picture 2" descr="Picture background">
              <a:extLst>
                <a:ext uri="{FF2B5EF4-FFF2-40B4-BE49-F238E27FC236}">
                  <a16:creationId xmlns:a16="http://schemas.microsoft.com/office/drawing/2014/main" id="{CF745EF5-2E37-01F6-FDB2-5166F018D64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3" t="8519" r="47867" b="9941"/>
            <a:stretch>
              <a:fillRect/>
            </a:stretch>
          </p:blipFill>
          <p:spPr bwMode="auto">
            <a:xfrm>
              <a:off x="314960" y="435650"/>
              <a:ext cx="4196080" cy="4002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0E5FABA0-A598-19B3-2777-DC194B1499FF}"/>
                </a:ext>
              </a:extLst>
            </p:cNvPr>
            <p:cNvSpPr txBox="1"/>
            <p:nvPr/>
          </p:nvSpPr>
          <p:spPr>
            <a:xfrm>
              <a:off x="749300" y="610662"/>
              <a:ext cx="3487420" cy="3766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>
                  <a:latin typeface="Autumn Sweater" pitchFamily="50" charset="-52"/>
                </a:rPr>
                <a:t>Цель: </a:t>
              </a:r>
            </a:p>
            <a:p>
              <a:pPr marL="342900" indent="-342900">
                <a:buFont typeface="Wingdings" panose="05000000000000000000" pitchFamily="2" charset="2"/>
                <a:buChar char="§"/>
              </a:pPr>
              <a:r>
                <a:rPr lang="ru-RU" sz="2400" dirty="0"/>
                <a:t>Формирование у детей старшей группы уважительного отношения к малой родине и Тюменской области в процессе создания интерактивной карты Тюменской области </a:t>
              </a:r>
            </a:p>
          </p:txBody>
        </p:sp>
      </p:grp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77B37649-CBB3-DBD3-91E1-0B8F896D172B}"/>
              </a:ext>
            </a:extLst>
          </p:cNvPr>
          <p:cNvGrpSpPr/>
          <p:nvPr/>
        </p:nvGrpSpPr>
        <p:grpSpPr>
          <a:xfrm>
            <a:off x="6231111" y="1047244"/>
            <a:ext cx="5293359" cy="5201424"/>
            <a:chOff x="6654801" y="1474619"/>
            <a:chExt cx="5293359" cy="5201424"/>
          </a:xfrm>
        </p:grpSpPr>
        <p:pic>
          <p:nvPicPr>
            <p:cNvPr id="4" name="Picture 2" descr="Picture background">
              <a:extLst>
                <a:ext uri="{FF2B5EF4-FFF2-40B4-BE49-F238E27FC236}">
                  <a16:creationId xmlns:a16="http://schemas.microsoft.com/office/drawing/2014/main" id="{BD33CFC3-855A-CE26-A543-A7888078D81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3" t="8519" r="47867" b="9941"/>
            <a:stretch>
              <a:fillRect/>
            </a:stretch>
          </p:blipFill>
          <p:spPr bwMode="auto">
            <a:xfrm>
              <a:off x="6654801" y="1474619"/>
              <a:ext cx="5222241" cy="52014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865F817B-A47E-AFEC-D0E7-0C534F45ED2C}"/>
                </a:ext>
              </a:extLst>
            </p:cNvPr>
            <p:cNvSpPr txBox="1"/>
            <p:nvPr/>
          </p:nvSpPr>
          <p:spPr>
            <a:xfrm>
              <a:off x="7137400" y="1659285"/>
              <a:ext cx="4810760" cy="4832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>
                  <a:latin typeface="Autumn Sweater" pitchFamily="50" charset="-52"/>
                </a:rPr>
                <a:t>Задачи:</a:t>
              </a:r>
            </a:p>
            <a:p>
              <a:pPr marL="342900" indent="-342900">
                <a:buFont typeface="Wingdings" panose="05000000000000000000" pitchFamily="2" charset="2"/>
                <a:buChar char="§"/>
              </a:pPr>
              <a:r>
                <a:rPr lang="ru-RU" sz="2400" dirty="0"/>
                <a:t>Продолжать развивать у детей знания о символах нашей родины, знакомить детей с народными промыслами Тюменской области</a:t>
              </a:r>
            </a:p>
            <a:p>
              <a:pPr marL="342900" indent="-342900">
                <a:buFont typeface="Wingdings" panose="05000000000000000000" pitchFamily="2" charset="2"/>
                <a:buChar char="§"/>
              </a:pPr>
              <a:r>
                <a:rPr lang="ru-RU" sz="2400" dirty="0"/>
                <a:t>Продолжать активизацию словаря</a:t>
              </a:r>
            </a:p>
            <a:p>
              <a:pPr marL="342900" indent="-342900">
                <a:buFont typeface="Wingdings" panose="05000000000000000000" pitchFamily="2" charset="2"/>
                <a:buChar char="§"/>
              </a:pPr>
              <a:r>
                <a:rPr lang="ru-RU" sz="2400" dirty="0"/>
                <a:t>Воспитывать доброжелательное и бережное отношение к малой Родине</a:t>
              </a:r>
            </a:p>
            <a:p>
              <a:pPr marL="342900" indent="-342900">
                <a:buFont typeface="Wingdings" panose="05000000000000000000" pitchFamily="2" charset="2"/>
                <a:buChar char="§"/>
              </a:pPr>
              <a:endParaRPr lang="ru-RU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17654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ссылка на другую страницу 7">
            <a:extLst>
              <a:ext uri="{FF2B5EF4-FFF2-40B4-BE49-F238E27FC236}">
                <a16:creationId xmlns:a16="http://schemas.microsoft.com/office/drawing/2014/main" id="{E241A6C2-6F0D-9DCE-B33B-27364FAB3560}"/>
              </a:ext>
            </a:extLst>
          </p:cNvPr>
          <p:cNvSpPr/>
          <p:nvPr/>
        </p:nvSpPr>
        <p:spPr>
          <a:xfrm rot="5400000">
            <a:off x="9712310" y="3679300"/>
            <a:ext cx="1144055" cy="3633354"/>
          </a:xfrm>
          <a:prstGeom prst="flowChartOffpageConnector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ссылка на другую страницу 5">
            <a:extLst>
              <a:ext uri="{FF2B5EF4-FFF2-40B4-BE49-F238E27FC236}">
                <a16:creationId xmlns:a16="http://schemas.microsoft.com/office/drawing/2014/main" id="{D8BA8E5A-C424-C287-8C12-C37A59DB1A04}"/>
              </a:ext>
            </a:extLst>
          </p:cNvPr>
          <p:cNvSpPr/>
          <p:nvPr/>
        </p:nvSpPr>
        <p:spPr>
          <a:xfrm rot="16200000">
            <a:off x="1523343" y="3557628"/>
            <a:ext cx="1144055" cy="3876695"/>
          </a:xfrm>
          <a:prstGeom prst="flowChartOffpageConnector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Значок фазы динамического процесса">
            <a:extLst>
              <a:ext uri="{FF2B5EF4-FFF2-40B4-BE49-F238E27FC236}">
                <a16:creationId xmlns:a16="http://schemas.microsoft.com/office/drawing/2014/main" id="{29C10237-119A-01B3-B5A2-CE547A895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289" y="1629598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D3EA28-5EF7-A23B-F120-FE5979DBE5E0}"/>
              </a:ext>
            </a:extLst>
          </p:cNvPr>
          <p:cNvSpPr txBox="1"/>
          <p:nvPr/>
        </p:nvSpPr>
        <p:spPr>
          <a:xfrm>
            <a:off x="90984" y="5234366"/>
            <a:ext cx="3785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Подготовительный</a:t>
            </a:r>
          </a:p>
        </p:txBody>
      </p:sp>
      <p:sp>
        <p:nvSpPr>
          <p:cNvPr id="7" name="Блок-схема: ссылка на другую страницу 6">
            <a:extLst>
              <a:ext uri="{FF2B5EF4-FFF2-40B4-BE49-F238E27FC236}">
                <a16:creationId xmlns:a16="http://schemas.microsoft.com/office/drawing/2014/main" id="{A87B70CB-C1F1-CA26-B441-C0369FF8F946}"/>
              </a:ext>
            </a:extLst>
          </p:cNvPr>
          <p:cNvSpPr/>
          <p:nvPr/>
        </p:nvSpPr>
        <p:spPr>
          <a:xfrm rot="16200000">
            <a:off x="3461691" y="989677"/>
            <a:ext cx="1144055" cy="2423898"/>
          </a:xfrm>
          <a:prstGeom prst="flowChartOffpageConnector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7DA500-EB0C-AE47-79D0-F9F7C3C1E788}"/>
              </a:ext>
            </a:extLst>
          </p:cNvPr>
          <p:cNvSpPr txBox="1"/>
          <p:nvPr/>
        </p:nvSpPr>
        <p:spPr>
          <a:xfrm>
            <a:off x="2871553" y="1940016"/>
            <a:ext cx="20088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Основной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9305CD-857D-0796-5CC3-1069D7D008E8}"/>
              </a:ext>
            </a:extLst>
          </p:cNvPr>
          <p:cNvSpPr txBox="1"/>
          <p:nvPr/>
        </p:nvSpPr>
        <p:spPr>
          <a:xfrm>
            <a:off x="8625384" y="5234366"/>
            <a:ext cx="3475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Заключительный</a:t>
            </a:r>
          </a:p>
        </p:txBody>
      </p:sp>
      <p:sp>
        <p:nvSpPr>
          <p:cNvPr id="10" name="Блок-схема: ссылка на другую страницу 9">
            <a:extLst>
              <a:ext uri="{FF2B5EF4-FFF2-40B4-BE49-F238E27FC236}">
                <a16:creationId xmlns:a16="http://schemas.microsoft.com/office/drawing/2014/main" id="{2D8D05ED-0702-C17A-5133-E3E4FBFF888A}"/>
              </a:ext>
            </a:extLst>
          </p:cNvPr>
          <p:cNvSpPr/>
          <p:nvPr/>
        </p:nvSpPr>
        <p:spPr>
          <a:xfrm rot="16200000">
            <a:off x="2330800" y="-1797092"/>
            <a:ext cx="1144055" cy="5088487"/>
          </a:xfrm>
          <a:prstGeom prst="flowChartOffpageConnector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ADBFC27-41D9-1D5A-763E-86C761743384}"/>
              </a:ext>
            </a:extLst>
          </p:cNvPr>
          <p:cNvSpPr txBox="1"/>
          <p:nvPr/>
        </p:nvSpPr>
        <p:spPr>
          <a:xfrm>
            <a:off x="358584" y="320228"/>
            <a:ext cx="45768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Этапы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3285083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ссылка на другую страницу 1">
            <a:extLst>
              <a:ext uri="{FF2B5EF4-FFF2-40B4-BE49-F238E27FC236}">
                <a16:creationId xmlns:a16="http://schemas.microsoft.com/office/drawing/2014/main" id="{87CD1397-0799-807D-8073-94BCBFC70EB2}"/>
              </a:ext>
            </a:extLst>
          </p:cNvPr>
          <p:cNvSpPr/>
          <p:nvPr/>
        </p:nvSpPr>
        <p:spPr>
          <a:xfrm rot="16200000">
            <a:off x="5523972" y="-3507907"/>
            <a:ext cx="1144055" cy="8608435"/>
          </a:xfrm>
          <a:prstGeom prst="flowChartOffpageConnector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F38890-FE1A-99C8-C369-AFC721477633}"/>
              </a:ext>
            </a:extLst>
          </p:cNvPr>
          <p:cNvSpPr txBox="1"/>
          <p:nvPr/>
        </p:nvSpPr>
        <p:spPr>
          <a:xfrm>
            <a:off x="1936954" y="442367"/>
            <a:ext cx="66672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Подготовительный этап</a:t>
            </a:r>
          </a:p>
        </p:txBody>
      </p:sp>
      <p:pic>
        <p:nvPicPr>
          <p:cNvPr id="4" name="Picture 2" descr="Значок фазы динамического процесса">
            <a:extLst>
              <a:ext uri="{FF2B5EF4-FFF2-40B4-BE49-F238E27FC236}">
                <a16:creationId xmlns:a16="http://schemas.microsoft.com/office/drawing/2014/main" id="{CB6BA7A0-3C1D-1151-2086-9D5C93775A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247" r="56535"/>
          <a:stretch>
            <a:fillRect/>
          </a:stretch>
        </p:blipFill>
        <p:spPr bwMode="auto">
          <a:xfrm>
            <a:off x="0" y="0"/>
            <a:ext cx="1629356" cy="160265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824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ссылка на другую страницу 1">
            <a:extLst>
              <a:ext uri="{FF2B5EF4-FFF2-40B4-BE49-F238E27FC236}">
                <a16:creationId xmlns:a16="http://schemas.microsoft.com/office/drawing/2014/main" id="{274C6749-C60C-C5F1-31B1-59E630CBD7D8}"/>
              </a:ext>
            </a:extLst>
          </p:cNvPr>
          <p:cNvSpPr/>
          <p:nvPr/>
        </p:nvSpPr>
        <p:spPr>
          <a:xfrm rot="16200000">
            <a:off x="5621080" y="-3442967"/>
            <a:ext cx="1144055" cy="8608435"/>
          </a:xfrm>
          <a:prstGeom prst="flowChartOffpageConnector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B4DB7C-21B1-0E5C-FFAC-BAE000CCF0AC}"/>
              </a:ext>
            </a:extLst>
          </p:cNvPr>
          <p:cNvSpPr txBox="1"/>
          <p:nvPr/>
        </p:nvSpPr>
        <p:spPr>
          <a:xfrm>
            <a:off x="2063450" y="469610"/>
            <a:ext cx="41296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Основной этап</a:t>
            </a:r>
          </a:p>
        </p:txBody>
      </p:sp>
      <p:pic>
        <p:nvPicPr>
          <p:cNvPr id="6" name="Picture 2" descr="Значок фазы динамического процесса">
            <a:extLst>
              <a:ext uri="{FF2B5EF4-FFF2-40B4-BE49-F238E27FC236}">
                <a16:creationId xmlns:a16="http://schemas.microsoft.com/office/drawing/2014/main" id="{696AFE5B-7CA1-874D-096A-7B61941C47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76" r="27769" b="55391"/>
          <a:stretch>
            <a:fillRect/>
          </a:stretch>
        </p:blipFill>
        <p:spPr bwMode="auto">
          <a:xfrm>
            <a:off x="90763" y="927"/>
            <a:ext cx="1710846" cy="172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82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ссылка на другую страницу 1">
            <a:extLst>
              <a:ext uri="{FF2B5EF4-FFF2-40B4-BE49-F238E27FC236}">
                <a16:creationId xmlns:a16="http://schemas.microsoft.com/office/drawing/2014/main" id="{86A7554E-3892-D557-0539-9D72C6C553D6}"/>
              </a:ext>
            </a:extLst>
          </p:cNvPr>
          <p:cNvSpPr/>
          <p:nvPr/>
        </p:nvSpPr>
        <p:spPr>
          <a:xfrm rot="16200000">
            <a:off x="5634437" y="-3374141"/>
            <a:ext cx="1144055" cy="8608435"/>
          </a:xfrm>
          <a:prstGeom prst="flowChartOffpageConnector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011CE7-0001-A024-FDF6-0E34FFBA3A64}"/>
              </a:ext>
            </a:extLst>
          </p:cNvPr>
          <p:cNvSpPr txBox="1"/>
          <p:nvPr/>
        </p:nvSpPr>
        <p:spPr>
          <a:xfrm>
            <a:off x="2300747" y="383375"/>
            <a:ext cx="6370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Заключительный этап</a:t>
            </a:r>
          </a:p>
        </p:txBody>
      </p:sp>
      <p:pic>
        <p:nvPicPr>
          <p:cNvPr id="5" name="Picture 2" descr="Значок фазы динамического процесса">
            <a:extLst>
              <a:ext uri="{FF2B5EF4-FFF2-40B4-BE49-F238E27FC236}">
                <a16:creationId xmlns:a16="http://schemas.microsoft.com/office/drawing/2014/main" id="{55BD031A-3A0B-9982-BF26-BCE9974282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10" t="56302"/>
          <a:stretch>
            <a:fillRect/>
          </a:stretch>
        </p:blipFill>
        <p:spPr bwMode="auto">
          <a:xfrm>
            <a:off x="169453" y="83600"/>
            <a:ext cx="1661652" cy="169295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7103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84</Words>
  <Application>Microsoft Office PowerPoint</Application>
  <PresentationFormat>Широкоэкранный</PresentationFormat>
  <Paragraphs>18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Autumn Sweater</vt:lpstr>
      <vt:lpstr>Bubblez Graffiti</vt:lpstr>
      <vt:lpstr>Tahoma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Полина Копотилова</dc:creator>
  <cp:lastModifiedBy>Полина Копотилова</cp:lastModifiedBy>
  <cp:revision>3</cp:revision>
  <dcterms:created xsi:type="dcterms:W3CDTF">2025-12-02T07:46:46Z</dcterms:created>
  <dcterms:modified xsi:type="dcterms:W3CDTF">2025-12-05T07:35:40Z</dcterms:modified>
</cp:coreProperties>
</file>