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3" r:id="rId6"/>
    <p:sldId id="270" r:id="rId7"/>
    <p:sldId id="268" r:id="rId8"/>
    <p:sldId id="267" r:id="rId9"/>
    <p:sldId id="259" r:id="rId10"/>
    <p:sldId id="260" r:id="rId11"/>
    <p:sldId id="272" r:id="rId12"/>
    <p:sldId id="273" r:id="rId13"/>
    <p:sldId id="269" r:id="rId14"/>
    <p:sldId id="274" r:id="rId15"/>
    <p:sldId id="262" r:id="rId16"/>
    <p:sldId id="261" r:id="rId17"/>
    <p:sldId id="271" r:id="rId18"/>
    <p:sldId id="276" r:id="rId19"/>
    <p:sldId id="277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fsd.multiurok.ru/html/2020/03/28/s_5e7f28e60d0f1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85786" y="214290"/>
            <a:ext cx="75781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«Центр развития ребенка – детский сад № 68 г. Благовещенска»</a:t>
            </a:r>
            <a:endParaRPr lang="ru-RU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928802"/>
            <a:ext cx="792961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Совместные экскурсии с родителями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как способ формирования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патриотического воспитания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 детей старшего дошкольного возраста</a:t>
            </a:r>
            <a:endParaRPr lang="ru-RU" sz="2800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94" y="4214818"/>
            <a:ext cx="70009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Выполнил: воспитатель</a:t>
            </a:r>
          </a:p>
          <a:p>
            <a:pPr algn="r"/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Первой квалификационной категории</a:t>
            </a:r>
          </a:p>
          <a:p>
            <a:pPr algn="r"/>
            <a:r>
              <a:rPr lang="ru-RU" b="1" dirty="0" err="1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Николовская</a:t>
            </a:r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Е. А.</a:t>
            </a:r>
            <a:endParaRPr lang="ru-RU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6215082"/>
            <a:ext cx="7000924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Благовещенск, 2021 г.</a:t>
            </a:r>
            <a:endParaRPr lang="ru-RU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ttps://vignette.wikia.nocookie.net/gtawiki/images/a/ab/Flag-map_of_Russian_Federation.png/revision/latest?cb=2014091918313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929198"/>
            <a:ext cx="257176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900igr.net/up/datas/155054/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6858016" y="285728"/>
            <a:ext cx="2000264" cy="200026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215206" y="857232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5984" y="285728"/>
            <a:ext cx="3929090" cy="10001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357422" y="357166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Воспитание  у ребёнка любви и привязанности к своей семье,  дому, детскому саду,  улице, городу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1643050"/>
            <a:ext cx="3357586" cy="10001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71472" y="1714488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Формирование бережного отношения  к природе и всему живому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28860" y="2857496"/>
            <a:ext cx="3143272" cy="64294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428860" y="285749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Воспитание и уважение к труду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57620" y="3571876"/>
            <a:ext cx="3857652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929058" y="3643314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Знакомство детей с символами государства (герб, флаг, гимн)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4348" y="4429132"/>
            <a:ext cx="3286148" cy="64294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785786" y="4500570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Расширение представлений о Малой Родине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143372" y="4929198"/>
            <a:ext cx="3429024" cy="11430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4214810" y="5072074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Развитие чувства ответственности и гордости за достижения страны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единительная линия 19"/>
          <p:cNvCxnSpPr>
            <a:endCxn id="4" idx="2"/>
          </p:cNvCxnSpPr>
          <p:nvPr/>
        </p:nvCxnSpPr>
        <p:spPr>
          <a:xfrm>
            <a:off x="6215074" y="1142984"/>
            <a:ext cx="642942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3857620" y="1643050"/>
            <a:ext cx="3071834" cy="642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11" idx="3"/>
          </p:cNvCxnSpPr>
          <p:nvPr/>
        </p:nvCxnSpPr>
        <p:spPr>
          <a:xfrm flipV="1">
            <a:off x="5572132" y="2143116"/>
            <a:ext cx="1714512" cy="1035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4572000" y="1857364"/>
            <a:ext cx="2428892" cy="10001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 flipV="1">
            <a:off x="1214414" y="3500438"/>
            <a:ext cx="2214578" cy="928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flipV="1">
            <a:off x="5929322" y="2285992"/>
            <a:ext cx="1643074" cy="12858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6679421" y="4393413"/>
            <a:ext cx="642942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 flipH="1" flipV="1">
            <a:off x="7322363" y="2464587"/>
            <a:ext cx="1428760" cy="785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Рисунок 50" descr="https://vignette.wikia.nocookie.net/gtawiki/images/a/ab/Flag-map_of_Russian_Federation.png/revision/latest?cb=2014091918313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5072074"/>
            <a:ext cx="257176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14290"/>
            <a:ext cx="75009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Экскурсия 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Алексеевская  гимназия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фото для презинтации\IMG-20191026-WA000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142984"/>
            <a:ext cx="242889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фото для презинтации\IMG-20191026-WA004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1285860"/>
            <a:ext cx="285752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фото для презинтации\IMG-20191026-WA005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000504"/>
            <a:ext cx="335758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3929066"/>
            <a:ext cx="3523889" cy="2647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F:\телефон\фото для презинтации\IMG-20191026-WA0033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1643050"/>
            <a:ext cx="285752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F:\телефон\WhatsApp Images\Все\IMG-20200201-WA00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928670"/>
            <a:ext cx="407196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телефон\WhatsApp Images\Все\IMG-20200201-WA00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928670"/>
            <a:ext cx="378621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телефон\WhatsApp Images\Все\IMG-20200201-WA001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4071942"/>
            <a:ext cx="485778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000100" y="214290"/>
            <a:ext cx="75009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Гончарная мастерская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F:\телефон\WhatsApp Images\Все\IMG-20200201-WA00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414340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телефон\WhatsApp Images\Все\IMG-20200201-WA001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643314"/>
            <a:ext cx="428628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телефон\WhatsApp Images\Все\IMG-20200201-WA0018.jpg"/>
          <p:cNvPicPr/>
          <p:nvPr/>
        </p:nvPicPr>
        <p:blipFill>
          <a:blip r:embed="rId5" cstate="print"/>
          <a:srcRect r="29056"/>
          <a:stretch>
            <a:fillRect/>
          </a:stretch>
        </p:blipFill>
        <p:spPr bwMode="auto">
          <a:xfrm>
            <a:off x="4714876" y="428604"/>
            <a:ext cx="385765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214290"/>
            <a:ext cx="75009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Краеведческий музей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«Загадки о животных»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:\мое\фото\20191116_12405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8"/>
            <a:ext cx="342902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мое\фото\20191116_1241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285860"/>
            <a:ext cx="364333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мое\фото\20191116_12495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243591" y="4471789"/>
            <a:ext cx="2808644" cy="158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мое\фото\20191116_13014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250792" y="4464852"/>
            <a:ext cx="278608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мое\фото\20191116_13054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5752" y="4464852"/>
            <a:ext cx="271464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F:\мое\фото\20191116_130759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2143107" y="4500570"/>
            <a:ext cx="2714645" cy="15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F:\мое\фото\20191116_1324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421484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мое\фото\20191116_13182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7257" y="3321843"/>
            <a:ext cx="342902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мое\фото\20191116_13232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51485" y="1406375"/>
            <a:ext cx="4714908" cy="3330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285720" y="214290"/>
            <a:ext cx="8572560" cy="1143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15 февраля – день памяти о россиянах, исполнивших свой служебный долг за пределами Отечества (Афганистан, Чечня, Сирия)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Экскурсия в музей «Афганцев России»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 l="2564" t="3064" r="1603" b="3621"/>
          <a:stretch>
            <a:fillRect/>
          </a:stretch>
        </p:blipFill>
        <p:spPr bwMode="auto">
          <a:xfrm>
            <a:off x="357158" y="1500174"/>
            <a:ext cx="334899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 l="963" r="1605"/>
          <a:stretch>
            <a:fillRect/>
          </a:stretch>
        </p:blipFill>
        <p:spPr bwMode="auto">
          <a:xfrm>
            <a:off x="5072066" y="1500174"/>
            <a:ext cx="34385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 l="1124" r="1766" b="10234"/>
          <a:stretch>
            <a:fillRect/>
          </a:stretch>
        </p:blipFill>
        <p:spPr bwMode="auto">
          <a:xfrm>
            <a:off x="714348" y="3714752"/>
            <a:ext cx="407196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6" cstate="print"/>
          <a:srcRect r="1282"/>
          <a:stretch>
            <a:fillRect/>
          </a:stretch>
        </p:blipFill>
        <p:spPr bwMode="auto">
          <a:xfrm>
            <a:off x="5143504" y="3857628"/>
            <a:ext cx="364333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/>
          <p:cNvPicPr/>
          <p:nvPr/>
        </p:nvPicPr>
        <p:blipFill>
          <a:blip r:embed="rId3" cstate="print"/>
          <a:srcRect l="3140" t="2222" r="2174" b="1296"/>
          <a:stretch>
            <a:fillRect/>
          </a:stretch>
        </p:blipFill>
        <p:spPr bwMode="auto">
          <a:xfrm>
            <a:off x="428596" y="214290"/>
            <a:ext cx="278608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214422"/>
            <a:ext cx="262891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1928802"/>
            <a:ext cx="2786082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214290"/>
            <a:ext cx="835824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ТРЦ «Острова»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Экскурсия «Маленькие </a:t>
            </a:r>
            <a:r>
              <a:rPr lang="ru-RU" sz="2800" b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шоколотье</a:t>
            </a:r>
            <a:r>
              <a:rPr lang="ru-RU" sz="2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ownloads\Screenshot 20211019-195858 Instagram (1).jpg"/>
          <p:cNvPicPr/>
          <p:nvPr/>
        </p:nvPicPr>
        <p:blipFill>
          <a:blip r:embed="rId3" cstate="print"/>
          <a:srcRect t="16057" b="53345"/>
          <a:stretch>
            <a:fillRect/>
          </a:stretch>
        </p:blipFill>
        <p:spPr bwMode="auto">
          <a:xfrm>
            <a:off x="357158" y="1285860"/>
            <a:ext cx="428628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Temp\Rar$DIa0.892\IMG-20211020-WA006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285860"/>
            <a:ext cx="392909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AppData\Local\Temp\Rar$DIa0.865\IMG-20211020-WA009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786190"/>
            <a:ext cx="428628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AppData\Local\Temp\Rar$DIa0.312\IMG-20211020-WA0093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4" y="3786190"/>
            <a:ext cx="392909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C:\Users\User\AppData\Local\Temp\Rar$DIa0.737\IMG-20211020-WA008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385765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User\AppData\Local\Temp\Rar$DIa0.745\IMG-20211020-WA0089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85728"/>
            <a:ext cx="407196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AppData\Local\Temp\Rar$DIa0.683\IMG-20211020-WA0091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2857496"/>
            <a:ext cx="257176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Temp\Rar$DIa0.823\IMG-20211020-WA009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571876"/>
            <a:ext cx="300039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AppData\Local\Temp\Rar$DIa0.010\IMG-20211020-WA009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12" y="3714752"/>
            <a:ext cx="264320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214290"/>
            <a:ext cx="75009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Обзорная экскурсия 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Город Благовещенск</a:t>
            </a:r>
          </a:p>
        </p:txBody>
      </p:sp>
      <p:pic>
        <p:nvPicPr>
          <p:cNvPr id="4" name="Рисунок 3" descr="C:\Users\User\AppData\Local\Temp\Rar$DIa0.935\IMG-20211018-WA009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285860"/>
            <a:ext cx="371477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AppData\Local\Temp\Rar$DIa0.567\IMG-20211018-WA0094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1285860"/>
            <a:ext cx="435771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AppData\Local\Temp\Rar$DIa0.769\IMG-20211018-WA009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3929066"/>
            <a:ext cx="378621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AppData\Local\Temp\Rar$DIa0.776\IMG-20211018-WA0089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3786190"/>
            <a:ext cx="400052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C:\Users\User\AppData\Local\Temp\Rar$DIa0.411\IMG-20211018-WA0085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85728"/>
            <a:ext cx="428628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500438"/>
            <a:ext cx="4143404" cy="310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2357430"/>
            <a:ext cx="400052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F:\телефон\DCIM\Camera\20210116_1108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250397" y="4321975"/>
            <a:ext cx="250033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телефон\DCIM\Camera\20210116_1123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857232"/>
            <a:ext cx="264320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телефон\DCIM\Camera\20210116_11294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000108"/>
            <a:ext cx="328614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телефон\DCIM\Camera\20210116_11323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3786190"/>
            <a:ext cx="268764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телефон\DCIM\Camera\20210116_11412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3357562"/>
            <a:ext cx="264320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F:\телефон\DCIM\Camera\20210116_11453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1928802"/>
            <a:ext cx="264320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1000100" y="214290"/>
            <a:ext cx="75009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Выставка роботов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F:\телефон\DCIM\Camera\20210213_1225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14356"/>
            <a:ext cx="307183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телефон\DCIM\Camera\20210213_12261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000504"/>
            <a:ext cx="321471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телефон\DCIM\Camera\20210213_12345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785794"/>
            <a:ext cx="271464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F:\телефон\DCIM\Camera\20210213_12474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1857364"/>
            <a:ext cx="271464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F:\телефон\DCIM\Camera\20210213_12501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57818" y="4071942"/>
            <a:ext cx="307183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1000100" y="214290"/>
            <a:ext cx="75009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Музей шоколада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F:\телефон\фото дс\20210213_1307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371477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F:\телефон\DCIM\Camera\20210213_12551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643314"/>
            <a:ext cx="364333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телефон\DCIM\Camera\20210213_12540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00042"/>
            <a:ext cx="414340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телефон\DCIM\Camera\20210213_12362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7686" y="3500438"/>
            <a:ext cx="428628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214290"/>
            <a:ext cx="75009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Виртуальная экскурсия</a:t>
            </a:r>
          </a:p>
          <a:p>
            <a:pPr algn="ctr"/>
            <a:r>
              <a:rPr lang="ru-RU" sz="28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«Блокадный хлеб»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/>
          <a:srcRect l="3689" t="5224" b="2425"/>
          <a:stretch>
            <a:fillRect/>
          </a:stretch>
        </p:blipFill>
        <p:spPr bwMode="auto">
          <a:xfrm>
            <a:off x="285721" y="1214422"/>
            <a:ext cx="286104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16469" y="1285860"/>
            <a:ext cx="377581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 l="10945" t="10869" r="14931"/>
          <a:stretch>
            <a:fillRect/>
          </a:stretch>
        </p:blipFill>
        <p:spPr bwMode="auto">
          <a:xfrm>
            <a:off x="428596" y="3643314"/>
            <a:ext cx="413209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3714752"/>
            <a:ext cx="3098344" cy="2357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2578969_40-p-fon-dlya-prezentatsii-svetlo-zelenogo-tsve-50.jpg"/>
          <p:cNvPicPr>
            <a:picLocks noChangeAspect="1" noChangeArrowheads="1"/>
          </p:cNvPicPr>
          <p:nvPr/>
        </p:nvPicPr>
        <p:blipFill>
          <a:blip r:embed="rId2"/>
          <a:srcRect b="46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214290"/>
            <a:ext cx="75009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Акция «Свеча памяти»</a:t>
            </a:r>
            <a:endParaRPr lang="ru-RU" sz="2800" b="1" cap="all" spc="0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714356"/>
            <a:ext cx="3500462" cy="261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3981" y="785794"/>
            <a:ext cx="3359221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571875"/>
            <a:ext cx="4357718" cy="244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3571876"/>
            <a:ext cx="351254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ds05.infourok.ru/uploads/ex/07a3/0017ae52-ce47aa7c/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174</Words>
  <PresentationFormat>Экран (4:3)</PresentationFormat>
  <Paragraphs>33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30</cp:revision>
  <dcterms:created xsi:type="dcterms:W3CDTF">2021-10-17T09:51:19Z</dcterms:created>
  <dcterms:modified xsi:type="dcterms:W3CDTF">2022-01-16T12:41:34Z</dcterms:modified>
</cp:coreProperties>
</file>