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BCDE"/>
    <a:srgbClr val="54AB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A76E63-3518-4D66-8455-5B70DBC099CE}" v="94" dt="2020-02-12T17:45:21.903"/>
    <p1510:client id="{B0D0BB21-3462-47EF-94A4-35A4572B7675}" v="30" dt="2020-02-12T19:18:15.5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82" d="100"/>
          <a:sy n="82" d="100"/>
        </p:scale>
        <p:origin x="-1038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915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27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22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743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7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811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2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52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5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0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288D-7791-4FD3-A6D2-F2C3E4451A73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46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4ABD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4288D-7791-4FD3-A6D2-F2C3E4451A73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D8D24-2295-459A-80B3-9FA5B6F0D1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39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trk-saratov.ru/images/cms/data/2013/%D0%BE%D0%BA%D1%82%D1%8F%D0%B1%D1%80%D1%8C/10/winter_00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5039" cy="69637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15218" y="548680"/>
            <a:ext cx="605460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Презентация</a:t>
            </a:r>
          </a:p>
          <a:p>
            <a:pPr algn="ctr"/>
            <a:r>
              <a:rPr lang="ru-RU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на тему</a:t>
            </a:r>
          </a:p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«Зимующие птицы</a:t>
            </a:r>
          </a:p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Коми края»</a:t>
            </a:r>
            <a:endParaRPr lang="ru-RU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70493" y="5341920"/>
            <a:ext cx="3924921" cy="1323439"/>
          </a:xfrm>
          <a:prstGeom prst="rect">
            <a:avLst/>
          </a:prstGeom>
          <a:noFill/>
        </p:spPr>
        <p:txBody>
          <a:bodyPr wrap="none" lIns="91440" tIns="45720" rIns="91440" bIns="45720" anchor="t">
            <a:spAutoFit/>
          </a:bodyPr>
          <a:lstStyle/>
          <a:p>
            <a:pPr algn="ctr"/>
            <a:r>
              <a:rPr lang="ru-RU" sz="2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Подготовила воспитатель</a:t>
            </a: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  </a:t>
            </a:r>
            <a:r>
              <a:rPr lang="ru-RU" sz="2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Магамедова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Зарема </a:t>
            </a:r>
            <a:r>
              <a:rPr lang="ru-RU" sz="2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Билаловна</a:t>
            </a:r>
            <a:endParaRPr lang="ru-RU" sz="2000" b="1" dirty="0" err="1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Calibri"/>
            </a:endParaRP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  <a:r>
              <a:rPr lang="ru-RU" sz="2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МБДОУ "Детский сад "Сказка"</a:t>
            </a:r>
            <a:endParaRPr lang="ru-RU" sz="2000" b="1" cap="none" spc="0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Calibri"/>
            </a:endParaRPr>
          </a:p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       2020</a:t>
            </a:r>
            <a:r>
              <a:rPr lang="ru-RU" sz="20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г.</a:t>
            </a:r>
            <a:endParaRPr lang="ru-RU" sz="2000" b="1" cap="none" spc="0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212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26420" y="1534242"/>
            <a:ext cx="453507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Летом пёстрые дятлы питаются древесными насекомыми, а зимой – семенами хвойных деревьев. Весной дятел пьёт берёзовый сок. Это одна из очень полезных птиц наших лесов: работает круглый год по уничтожению вредителей.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</a:p>
        </p:txBody>
      </p:sp>
      <p:pic>
        <p:nvPicPr>
          <p:cNvPr id="6146" name="Picture 2" descr="http://www.latoro.ru/oboi/animals/17500-oboi-dyate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3524636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3920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26420" y="1534242"/>
            <a:ext cx="4535070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Воробей – бойкая, жизнерадостная, находчивая и общительная птица. Клюёт овёс, пшено, зимой селится вблизи жилища человека, клюёт всё, что найдёт – всеядная птица.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</a:p>
        </p:txBody>
      </p:sp>
      <p:pic>
        <p:nvPicPr>
          <p:cNvPr id="1026" name="Picture 2" descr="http://nature.sfu-kras.ru/files/nature/%D0%92%D0%BE%D1%80%D0%BE%D0%B1%D0%B5%D0%B9%2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324036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8882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26420" y="1534242"/>
            <a:ext cx="4535070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Вороны очень умны. Фигура у вороны довольно неуклюжая. Ест ворона всё. Падаль, мыши, птички и их яйца, всякого рода черви и жуки, слизняки, рыба, овощи, фрукты, сыр, творог – всё ей годится. В природе ворона безусловно полезна, но вблизи человеческого жилья становится воровкой.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</a:p>
        </p:txBody>
      </p:sp>
      <p:pic>
        <p:nvPicPr>
          <p:cNvPr id="2050" name="Picture 2" descr="http://f3.foto.rambler.ru/preview/r/668x514/4ecc94cd-17fd-4f59-cd94-937cc43d4f76/%D0%92%D0%BE%D1%80%D0%BE%D0%BD%D0%B0_%D0%A1%D0%B5%D1%80%D0%B0%D1%8F_%D0%B2%D0%BE%D1%80%D0%BE%D0%BD%D0%B0_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11633"/>
            <a:ext cx="3096344" cy="2382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9527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534242"/>
            <a:ext cx="7589890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Зимующие птицы не боятся морозов и ухитряются добывать еду даже в самую холодную погоду. Они отыскивают насекомых, спрятавшихся в трещины коры, в щели домов и заборов, отыскивают плоды и семена лиственных растений, шишки хвойных деревьев с семенами. Но во время снегопадов, метелей и сильных морозов птицы голодают и даже погибают. Они прилетают к нашим жилищам за   </a:t>
            </a:r>
          </a:p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помощью. И мы с вами должны помочь  </a:t>
            </a:r>
          </a:p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пережить зиму пернатым друзьям.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692694"/>
            <a:ext cx="607711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Помогайте птицам!</a:t>
            </a:r>
          </a:p>
        </p:txBody>
      </p:sp>
    </p:spTree>
    <p:extLst>
      <p:ext uri="{BB962C8B-B14F-4D97-AF65-F5344CB8AC3E}">
        <p14:creationId xmlns:p14="http://schemas.microsoft.com/office/powerpoint/2010/main" val="74644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692694"/>
            <a:ext cx="681981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Постройте кормушки!</a:t>
            </a:r>
          </a:p>
        </p:txBody>
      </p:sp>
      <p:pic>
        <p:nvPicPr>
          <p:cNvPr id="5122" name="Picture 2" descr="http://www.barbariki.ru/images/feeder/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1432"/>
            <a:ext cx="2592288" cy="199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4" name="Picture 4" descr="http://4gazon.ru/wp-content/uploads/2013/07/kormushka-dlya-pti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12" y="1659135"/>
            <a:ext cx="2254651" cy="24949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6" name="Picture 6" descr="http://img0.liveinternet.ru/images/attach/c/4/82/447/82447664_0006278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875" y="4007906"/>
            <a:ext cx="2669021" cy="1952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30" name="Picture 10" descr="http://500ptiz.ru/wp-content/uploads/2011/11/kormushki_birds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12" y="4154130"/>
            <a:ext cx="2306949" cy="20431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8" name="Picture 8" descr="http://xn----8sbiecm6bhdx8i.xn--p1ai/sites/default/files/kormushka_butilk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351" y="3460934"/>
            <a:ext cx="2297661" cy="1559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724128" y="1534242"/>
            <a:ext cx="2837362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морозы птицы с радостью полакомятся кормом, оставленным людьми в кормушках. Это поможет им пережить сильные холода.</a:t>
            </a:r>
          </a:p>
        </p:txBody>
      </p:sp>
    </p:spTree>
    <p:extLst>
      <p:ext uri="{BB962C8B-B14F-4D97-AF65-F5344CB8AC3E}">
        <p14:creationId xmlns:p14="http://schemas.microsoft.com/office/powerpoint/2010/main" val="141061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6503" y="692694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02729" y="1977631"/>
            <a:ext cx="28747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Спинкою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зеленовата,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Животиком желтовата,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Чёрненькая шапочка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полоска шарфика.</a:t>
            </a:r>
          </a:p>
        </p:txBody>
      </p:sp>
      <p:pic>
        <p:nvPicPr>
          <p:cNvPr id="1026" name="Picture 2" descr="http://sergvlar.ru/wp-content/uploads/2011/04/46654_o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0558" y="1647681"/>
            <a:ext cx="2342820" cy="1983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860032" y="4230959"/>
            <a:ext cx="287472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небе кружит птичек стая,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Стая, вовсе не простая!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Стаю эту ты не бей: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Стаю сизых … .</a:t>
            </a:r>
          </a:p>
        </p:txBody>
      </p:sp>
      <p:pic>
        <p:nvPicPr>
          <p:cNvPr id="1030" name="Picture 6" descr="http://upload.wikimedia.org/wikipedia/commons/a/aa/Go%C5%82%C4%85b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0750" y="4039125"/>
            <a:ext cx="2057890" cy="20148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8880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6503" y="692694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19949" y="1728939"/>
            <a:ext cx="2874728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Найдешь её в своём дворе,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Она на радость детворе.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Ты обижать её не смей!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Эта птичка - ...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375756" y="4022642"/>
            <a:ext cx="287472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лесу, под щебет,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Звон и свист,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Стучит лесной телеграфист: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"Здорово, дрозд, приятель!"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ставит подпись ...</a:t>
            </a:r>
          </a:p>
        </p:txBody>
      </p:sp>
      <p:pic>
        <p:nvPicPr>
          <p:cNvPr id="2050" name="Picture 2" descr="http://pticyrus.info/wp-content/uploads/2012/02/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55075"/>
            <a:ext cx="2520280" cy="1890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http://www.goldensites.ru/media/1/B_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8430" y="4005064"/>
            <a:ext cx="1919964" cy="201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1274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6503" y="692694"/>
            <a:ext cx="580190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загадки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61168" y="1700808"/>
            <a:ext cx="287472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Хочет с детства эта птица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Стать известною певицей.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День и ночь неугомонно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 Кар–кар–кар! " – поёт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973400" y="4077072"/>
            <a:ext cx="287472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Чернокрылый,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Красногрудый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зимой найдет приют: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боится он простуды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С первым снегом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Тут как тут!</a:t>
            </a:r>
          </a:p>
        </p:txBody>
      </p:sp>
      <p:pic>
        <p:nvPicPr>
          <p:cNvPr id="1028" name="Picture 4" descr="http://www.ua.all.biz/img/ua/catalog/1948833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308" y="3971383"/>
            <a:ext cx="2234149" cy="21503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4" name="Picture 2" descr="http://www.catarrh.narod.ru/gallery/raven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906" y="1551568"/>
            <a:ext cx="2317654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0059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583" y="692694"/>
            <a:ext cx="67977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Угадай, кто спрятался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C:\Users\Sergei\Desktop\28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2861696" cy="271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unnypainters.com/uploads/vetki-elki-png/%D0%B2%D0%B5%D1%82%D0%BA%D0%B8%20%D0%B5%D0%BB%D0%BA%D0%B8%20png%20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694" y="1498600"/>
            <a:ext cx="4968552" cy="455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28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583" y="692694"/>
            <a:ext cx="67977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Угадай, кто спрятался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Sergei\Desktop\bird2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2" y="1985962"/>
            <a:ext cx="3810000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funnypainters.com/uploads/vetki-elki-png/%D0%B2%D0%B5%D1%82%D0%BA%D0%B8%20%D0%B5%D0%BB%D0%BA%D0%B8%20png%20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694" y="1498600"/>
            <a:ext cx="4968552" cy="4555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28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0970" y="1484784"/>
            <a:ext cx="8782084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Образовательные цели:</a:t>
            </a:r>
          </a:p>
          <a:p>
            <a:pPr algn="ctr"/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Закрепление представления о зимующих птицах.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Расширение словарного запаса по теме «Зимующие птицы»</a:t>
            </a:r>
          </a:p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(снегирь, ворона, синица, воробей, голубь, кормить, </a:t>
            </a:r>
          </a:p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голодный, помогать, кормушка, крыло, хвост, клюв).</a:t>
            </a:r>
          </a:p>
        </p:txBody>
      </p:sp>
    </p:spTree>
    <p:extLst>
      <p:ext uri="{BB962C8B-B14F-4D97-AF65-F5344CB8AC3E}">
        <p14:creationId xmlns:p14="http://schemas.microsoft.com/office/powerpoint/2010/main" val="26357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8BCDE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34465" y="1484784"/>
            <a:ext cx="7875105" cy="261610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Коррекционно-развивающие цели:</a:t>
            </a:r>
          </a:p>
          <a:p>
            <a:pPr algn="ctr"/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Развитие диалогической речи, зрительного </a:t>
            </a:r>
          </a:p>
          <a:p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внимания, мышления.</a:t>
            </a:r>
          </a:p>
          <a:p>
            <a:pPr algn="ctr"/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5374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5" y="1484784"/>
            <a:ext cx="8424936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Воспитательные цели:</a:t>
            </a:r>
          </a:p>
          <a:p>
            <a:pPr algn="ctr"/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Формирование навыков сотрудничества, взаимопонимания, доброжелательности, самостоятельности.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Воспитание любви и бережного отношения к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252742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484784"/>
            <a:ext cx="6984776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Оборудование:</a:t>
            </a:r>
          </a:p>
          <a:p>
            <a:pPr algn="ctr"/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Картинки с изображением зимующих птиц.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Пьесы П. И. Чайковского из цикла «Времена года»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131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elayfoto.ru/wp-content/uploads/2012/11/%D0%B7%D0%B8%D0%BC%D0%B0-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82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99591" y="871319"/>
            <a:ext cx="691233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 наступлением зимы многие птицы </a:t>
            </a:r>
          </a:p>
          <a:p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покидают родные края. Однако, немало </a:t>
            </a:r>
          </a:p>
          <a:p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из них остается зимовать вместе с нами…</a:t>
            </a:r>
          </a:p>
        </p:txBody>
      </p:sp>
    </p:spTree>
    <p:extLst>
      <p:ext uri="{BB962C8B-B14F-4D97-AF65-F5344CB8AC3E}">
        <p14:creationId xmlns:p14="http://schemas.microsoft.com/office/powerpoint/2010/main" val="51588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</a:p>
        </p:txBody>
      </p:sp>
      <p:pic>
        <p:nvPicPr>
          <p:cNvPr id="3074" name="Picture 2" descr="http://grib-oxota.ru/wp-content/uploads/2013/04/s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3333750" cy="2047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11960" y="1700808"/>
            <a:ext cx="453507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Летом синицы питаются только насекомыми. Зимой насекомые прячутся, и птичкам приходится плохо, зимой они прилетают к нашим домам за помощью. Они будут клевать всё, что дадите: зерно, крупу, крошки хлеба, кусочки мяса, несолёного сала. </a:t>
            </a:r>
          </a:p>
        </p:txBody>
      </p:sp>
    </p:spTree>
    <p:extLst>
      <p:ext uri="{BB962C8B-B14F-4D97-AF65-F5344CB8AC3E}">
        <p14:creationId xmlns:p14="http://schemas.microsoft.com/office/powerpoint/2010/main" val="226378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0580" y="1695427"/>
            <a:ext cx="4535070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Снегирь чуть крупнее воробья, очень плотного сложения, сверху голубовато-серая с чёрным шапочка, подбородком, крыльями и хвостом, белыми надхвостьем и полосой на крыле, щёки и грудь у самцов красные или красно-розовые.</a:t>
            </a:r>
          </a:p>
        </p:txBody>
      </p:sp>
      <p:pic>
        <p:nvPicPr>
          <p:cNvPr id="4098" name="Picture 2" descr="http://pics.livejournal.com/ulitka_kg/pic/000ap7y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87968"/>
            <a:ext cx="3839790" cy="20944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</a:p>
        </p:txBody>
      </p:sp>
    </p:spTree>
    <p:extLst>
      <p:ext uri="{BB962C8B-B14F-4D97-AF65-F5344CB8AC3E}">
        <p14:creationId xmlns:p14="http://schemas.microsoft.com/office/powerpoint/2010/main" val="772207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80970" y="188640"/>
            <a:ext cx="8782084" cy="6480720"/>
          </a:xfrm>
          <a:prstGeom prst="snip2DiagRect">
            <a:avLst/>
          </a:prstGeom>
          <a:solidFill>
            <a:schemeClr val="bg1">
              <a:lumMod val="75000"/>
              <a:alpha val="23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26420" y="1534242"/>
            <a:ext cx="4535070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голубей туловище светло-серое, с беловатым надхвостьем и двумя тёмными полосами на внешней стороне крыльев. Обладает прекрасным зрением – различает цвета</a:t>
            </a:r>
          </a:p>
        </p:txBody>
      </p:sp>
      <p:pic>
        <p:nvPicPr>
          <p:cNvPr id="5122" name="Picture 2" descr="http://upload.wikimedia.org/wikipedia/commons/d/de/Orsopapera-colombo_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65203"/>
            <a:ext cx="3270844" cy="2453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11560" y="692694"/>
            <a:ext cx="55261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07119" y="4510408"/>
            <a:ext cx="7454369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радуги и ультрафиолетовые лучи. Питается растительными кормами: семенами, ягодами, плодами фруктовых деревьев.</a:t>
            </a:r>
          </a:p>
          <a:p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834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631</Words>
  <Application>Microsoft Office PowerPoint</Application>
  <PresentationFormat>Экран (4:3)</PresentationFormat>
  <Paragraphs>81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Sergei</dc:creator>
  <cp:lastModifiedBy>компик</cp:lastModifiedBy>
  <cp:revision>62</cp:revision>
  <dcterms:created xsi:type="dcterms:W3CDTF">2013-11-30T07:31:00Z</dcterms:created>
  <dcterms:modified xsi:type="dcterms:W3CDTF">2020-02-17T09:02:08Z</dcterms:modified>
</cp:coreProperties>
</file>