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69" r:id="rId6"/>
    <p:sldId id="271" r:id="rId7"/>
    <p:sldId id="280" r:id="rId8"/>
    <p:sldId id="279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70" r:id="rId17"/>
    <p:sldId id="281" r:id="rId18"/>
    <p:sldId id="283" r:id="rId19"/>
    <p:sldId id="282" r:id="rId20"/>
    <p:sldId id="284" r:id="rId21"/>
    <p:sldId id="265" r:id="rId22"/>
    <p:sldId id="286" r:id="rId23"/>
    <p:sldId id="289" r:id="rId24"/>
    <p:sldId id="288" r:id="rId25"/>
    <p:sldId id="287" r:id="rId26"/>
    <p:sldId id="285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D73F5-D86A-45A6-97E9-DFBFBFA7CA35}" type="datetimeFigureOut">
              <a:rPr lang="ru-RU"/>
              <a:pPr>
                <a:defRPr/>
              </a:pPr>
              <a:t>28.04.2022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AAA4F-A4E0-4AD2-A273-0195A4674E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956BA-F1F3-4FAA-B28D-11BEF683940B}" type="datetimeFigureOut">
              <a:rPr lang="ru-RU"/>
              <a:pPr>
                <a:defRPr/>
              </a:pPr>
              <a:t>28.04.2022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C54BB-CF5A-4A29-9344-DE2DB3C0A0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2CB32-2E8A-441E-B720-45DC62973A76}" type="datetimeFigureOut">
              <a:rPr lang="ru-RU"/>
              <a:pPr>
                <a:defRPr/>
              </a:pPr>
              <a:t>28.04.2022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A3186-0F19-4126-BD18-70E97050E1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14BE8-EDBF-41F8-A810-DAC30E7ABDE4}" type="datetimeFigureOut">
              <a:rPr lang="ru-RU"/>
              <a:pPr>
                <a:defRPr/>
              </a:pPr>
              <a:t>28.04.2022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C4C98-C101-497D-8FB9-E9A9384EBB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BAB48-A62E-491D-8474-85D53E41E17B}" type="datetimeFigureOut">
              <a:rPr lang="ru-RU"/>
              <a:pPr>
                <a:defRPr/>
              </a:pPr>
              <a:t>28.04.2022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37705-49AE-4818-AACE-0A0CCFE7C9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999AE-63C3-4F28-84D8-2D3378F2D647}" type="datetimeFigureOut">
              <a:rPr lang="ru-RU"/>
              <a:pPr>
                <a:defRPr/>
              </a:pPr>
              <a:t>28.04.2022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CB5C0-F9A9-4C7F-B291-908D8F1BE1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6E6FF-9CC4-4817-A845-E00765F5AEF2}" type="datetimeFigureOut">
              <a:rPr lang="ru-RU"/>
              <a:pPr>
                <a:defRPr/>
              </a:pPr>
              <a:t>28.04.2022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52641-6454-4798-BF44-2179A8E9F9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D89D5-A07B-4014-8CA7-8F2460EAF391}" type="datetimeFigureOut">
              <a:rPr lang="ru-RU"/>
              <a:pPr>
                <a:defRPr/>
              </a:pPr>
              <a:t>28.04.2022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9FD5B-E26B-44A0-8926-AEE68E0EA4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F0F6D-DCD0-4B44-9A65-6D633F843F99}" type="datetimeFigureOut">
              <a:rPr lang="ru-RU"/>
              <a:pPr>
                <a:defRPr/>
              </a:pPr>
              <a:t>28.04.2022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63875-D9B3-46DD-B1D3-B658986A2D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0C64C-1054-4941-99E0-CAE8A40A7F6B}" type="datetimeFigureOut">
              <a:rPr lang="ru-RU"/>
              <a:pPr>
                <a:defRPr/>
              </a:pPr>
              <a:t>28.04.2022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D4DA2-B167-41A9-940E-40F3D9E728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583BA-90A8-4425-B62B-691C3F53E22B}" type="datetimeFigureOut">
              <a:rPr lang="ru-RU"/>
              <a:pPr>
                <a:defRPr/>
              </a:pPr>
              <a:t>28.04.2022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65EFE-6664-4A34-AB06-BB385FEA07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C58967-12DB-465F-AEB4-F2F407CC68A1}" type="datetimeFigureOut">
              <a:rPr lang="ru-RU"/>
              <a:pPr>
                <a:defRPr/>
              </a:pPr>
              <a:t>28.04.2022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D24842-2605-4A17-AA19-A447820B91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9612" y="1700808"/>
            <a:ext cx="770485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Викторина </a:t>
            </a:r>
            <a:b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</a:br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«Я – будущий избиратель»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32040" y="4869160"/>
            <a:ext cx="34328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Составитель: </a:t>
            </a:r>
          </a:p>
          <a:p>
            <a:r>
              <a:rPr lang="ru-RU" dirty="0" smtClean="0"/>
              <a:t>Михайлова Юлия Владимировна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772816"/>
            <a:ext cx="6480720" cy="5458618"/>
          </a:xfrm>
        </p:spPr>
        <p:txBody>
          <a:bodyPr/>
          <a:lstStyle/>
          <a:p>
            <a:pPr algn="l"/>
            <a:r>
              <a:rPr lang="ru-RU" sz="3200" b="1" dirty="0" smtClean="0"/>
              <a:t>1.Участвовать </a:t>
            </a:r>
            <a:r>
              <a:rPr lang="ru-RU" sz="3200" b="1" dirty="0"/>
              <a:t>в голосовании в Российской Федерации имеет право гражданин, достигший </a:t>
            </a:r>
            <a:r>
              <a:rPr lang="ru-RU" sz="3200" b="1" dirty="0" smtClean="0"/>
              <a:t>возраста:</a:t>
            </a:r>
            <a:br>
              <a:rPr lang="ru-RU" sz="3200" b="1" dirty="0" smtClean="0"/>
            </a:br>
            <a:r>
              <a:rPr lang="ru-RU" sz="3200" dirty="0" smtClean="0"/>
              <a:t>1)21 год;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2)18 лет;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3)16 лет;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3635896" y="1480428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Вопрос № 1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124744"/>
            <a:ext cx="6768752" cy="5890666"/>
          </a:xfrm>
        </p:spPr>
        <p:txBody>
          <a:bodyPr/>
          <a:lstStyle/>
          <a:p>
            <a:pPr algn="l"/>
            <a:r>
              <a:rPr lang="ru-RU" sz="3200" b="1" dirty="0"/>
              <a:t>Государственная Дума Федерального Собрания Российской Федерации избирается сроком </a:t>
            </a:r>
            <a:r>
              <a:rPr lang="ru-RU" sz="3200" b="1" dirty="0" smtClean="0"/>
              <a:t>на:</a:t>
            </a: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dirty="0"/>
              <a:t> </a:t>
            </a:r>
            <a:r>
              <a:rPr lang="ru-RU" sz="3200" dirty="0" smtClean="0"/>
              <a:t>1)3 года;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2)5 лет;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3)10 лет;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3779912" y="1412776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Вопрос № 2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606807"/>
            <a:ext cx="6840760" cy="5400600"/>
          </a:xfrm>
        </p:spPr>
        <p:txBody>
          <a:bodyPr/>
          <a:lstStyle/>
          <a:p>
            <a:pPr algn="l"/>
            <a:r>
              <a:rPr lang="ru-RU" sz="3200" b="1" dirty="0"/>
              <a:t>С какого возраста гражданин Российской Федерации может быть избран депутатом Государственной Думы?</a:t>
            </a:r>
            <a:br>
              <a:rPr lang="ru-RU" sz="3200" b="1" dirty="0"/>
            </a:br>
            <a:r>
              <a:rPr lang="ru-RU" sz="3200" dirty="0"/>
              <a:t> </a:t>
            </a:r>
            <a:r>
              <a:rPr lang="ru-RU" sz="3200" dirty="0" smtClean="0"/>
              <a:t>1)18 лет;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2)21 год;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3)25 лет;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3635896" y="1340768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Вопрос № 3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6984776" cy="5746650"/>
          </a:xfrm>
        </p:spPr>
        <p:txBody>
          <a:bodyPr/>
          <a:lstStyle/>
          <a:p>
            <a:pPr algn="l"/>
            <a:r>
              <a:rPr lang="ru-RU" sz="3200" b="1" dirty="0" smtClean="0"/>
              <a:t>                            Вопрос </a:t>
            </a:r>
            <a:r>
              <a:rPr lang="ru-RU" sz="3200" b="1" dirty="0"/>
              <a:t>№ </a:t>
            </a:r>
            <a:r>
              <a:rPr lang="ru-RU" sz="3200" b="1" dirty="0" smtClean="0"/>
              <a:t>4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/>
              <a:t>С </a:t>
            </a:r>
            <a:r>
              <a:rPr lang="ru-RU" sz="3200" b="1" dirty="0"/>
              <a:t>какого возраста можно стать Президентом РФ?</a:t>
            </a:r>
            <a:br>
              <a:rPr lang="ru-RU" sz="3200" b="1" dirty="0"/>
            </a:br>
            <a:r>
              <a:rPr lang="ru-RU" sz="3200" dirty="0"/>
              <a:t> </a:t>
            </a:r>
            <a:r>
              <a:rPr lang="ru-RU" sz="3200" dirty="0" smtClean="0"/>
              <a:t>1)40 лет;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2)45 лет;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3)35 лет;</a:t>
            </a:r>
            <a:br>
              <a:rPr lang="ru-RU" sz="3200" dirty="0" smtClean="0"/>
            </a:b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20688"/>
            <a:ext cx="7128792" cy="5256584"/>
          </a:xfrm>
        </p:spPr>
        <p:txBody>
          <a:bodyPr/>
          <a:lstStyle/>
          <a:p>
            <a:pPr algn="l"/>
            <a:r>
              <a:rPr lang="ru-RU" sz="2800" b="1" dirty="0" smtClean="0"/>
              <a:t>                              </a:t>
            </a:r>
            <a:br>
              <a:rPr lang="ru-RU" sz="2800" b="1" dirty="0" smtClean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                                Вопрос </a:t>
            </a:r>
            <a:r>
              <a:rPr lang="ru-RU" sz="2800" b="1" dirty="0"/>
              <a:t>№ 5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/>
              <a:t>Избирательным </a:t>
            </a:r>
            <a:r>
              <a:rPr lang="ru-RU" sz="2800" b="1" dirty="0"/>
              <a:t>правом не обладают граждане Российской Федерации (выберите 3 правильных ответа):</a:t>
            </a:r>
            <a:br>
              <a:rPr lang="ru-RU" sz="2800" b="1" dirty="0"/>
            </a:br>
            <a:r>
              <a:rPr lang="ru-RU" sz="2800" dirty="0"/>
              <a:t> </a:t>
            </a:r>
            <a:r>
              <a:rPr lang="ru-RU" sz="2800" dirty="0" smtClean="0"/>
              <a:t>1)признанные </a:t>
            </a:r>
            <a:r>
              <a:rPr lang="ru-RU" sz="2800" dirty="0"/>
              <a:t>недееспособными по суду</a:t>
            </a:r>
            <a:br>
              <a:rPr lang="ru-RU" sz="2800" dirty="0"/>
            </a:br>
            <a:r>
              <a:rPr lang="ru-RU" sz="2800" dirty="0"/>
              <a:t> моложе 18 </a:t>
            </a:r>
            <a:r>
              <a:rPr lang="ru-RU" sz="2800" dirty="0" smtClean="0"/>
              <a:t>лет;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 </a:t>
            </a:r>
            <a:r>
              <a:rPr lang="ru-RU" sz="2800" dirty="0" smtClean="0"/>
              <a:t>2)</a:t>
            </a:r>
            <a:r>
              <a:rPr lang="ru-RU" sz="2800" dirty="0" err="1" smtClean="0"/>
              <a:t>священнослужащие</a:t>
            </a:r>
            <a:r>
              <a:rPr lang="ru-RU" sz="2800" dirty="0"/>
              <a:t>;</a:t>
            </a:r>
            <a:br>
              <a:rPr lang="ru-RU" sz="2800" dirty="0"/>
            </a:br>
            <a:r>
              <a:rPr lang="ru-RU" sz="2800" dirty="0"/>
              <a:t> </a:t>
            </a:r>
            <a:r>
              <a:rPr lang="ru-RU" sz="2800" dirty="0" smtClean="0"/>
              <a:t>3)</a:t>
            </a:r>
            <a:r>
              <a:rPr lang="ru-RU" sz="2800" dirty="0"/>
              <a:t> находящиеся в местах лишения свободы по приговору </a:t>
            </a:r>
            <a:r>
              <a:rPr lang="ru-RU" sz="2800" dirty="0" smtClean="0"/>
              <a:t>суда;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908720"/>
            <a:ext cx="6984776" cy="5112568"/>
          </a:xfrm>
        </p:spPr>
        <p:txBody>
          <a:bodyPr/>
          <a:lstStyle/>
          <a:p>
            <a:pPr algn="l"/>
            <a:r>
              <a:rPr lang="ru-RU" sz="3200" b="1" dirty="0" smtClean="0"/>
              <a:t>                           Вопрос </a:t>
            </a:r>
            <a:r>
              <a:rPr lang="ru-RU" sz="3200" b="1" dirty="0"/>
              <a:t>№ 6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b="1" dirty="0" smtClean="0"/>
              <a:t>Как </a:t>
            </a:r>
            <a:r>
              <a:rPr lang="ru-RU" sz="3200" b="1" dirty="0"/>
              <a:t>называется право избирать в органы государственной власти и выборные органы местного самоуправления?</a:t>
            </a:r>
            <a:br>
              <a:rPr lang="ru-RU" sz="3200" b="1" dirty="0"/>
            </a:br>
            <a:r>
              <a:rPr lang="ru-RU" sz="3200" dirty="0"/>
              <a:t> </a:t>
            </a:r>
            <a:r>
              <a:rPr lang="ru-RU" sz="3200" dirty="0" smtClean="0"/>
              <a:t>1)активное избирательное;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2)пассивное избирательное;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3)местное избирательное;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200800" cy="5112568"/>
          </a:xfrm>
        </p:spPr>
        <p:txBody>
          <a:bodyPr/>
          <a:lstStyle/>
          <a:p>
            <a:pPr algn="l"/>
            <a:r>
              <a:rPr lang="ru-RU" sz="3200" b="1" dirty="0" smtClean="0"/>
              <a:t>                          </a:t>
            </a:r>
            <a:br>
              <a:rPr lang="ru-RU" sz="3200" b="1" dirty="0" smtClean="0"/>
            </a:br>
            <a:r>
              <a:rPr lang="ru-RU" sz="3200" b="1" dirty="0" smtClean="0"/>
              <a:t>                              Вопрос </a:t>
            </a:r>
            <a:r>
              <a:rPr lang="ru-RU" sz="3200" b="1" dirty="0"/>
              <a:t>№ 7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b="1" dirty="0" smtClean="0"/>
              <a:t>Как </a:t>
            </a:r>
            <a:r>
              <a:rPr lang="ru-RU" sz="3200" b="1" dirty="0"/>
              <a:t>называется право быть избранным в органы государственной власти и в выборные органы местного самоуправления?</a:t>
            </a:r>
            <a:br>
              <a:rPr lang="ru-RU" sz="3200" b="1" dirty="0"/>
            </a:br>
            <a:r>
              <a:rPr lang="ru-RU" sz="3200" dirty="0"/>
              <a:t> </a:t>
            </a:r>
            <a:r>
              <a:rPr lang="ru-RU" sz="3200" dirty="0" smtClean="0"/>
              <a:t>1)активное избирательное;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2)пассивное избирательное;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3)местное;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548680"/>
            <a:ext cx="8229600" cy="5530626"/>
          </a:xfrm>
        </p:spPr>
        <p:txBody>
          <a:bodyPr/>
          <a:lstStyle/>
          <a:p>
            <a:pPr algn="l"/>
            <a:r>
              <a:rPr lang="ru-RU" sz="3200" b="1" dirty="0" smtClean="0"/>
              <a:t>                                   </a:t>
            </a:r>
            <a:r>
              <a:rPr lang="ru-RU" sz="3600" b="1" dirty="0" smtClean="0"/>
              <a:t>Вопрос </a:t>
            </a:r>
            <a:r>
              <a:rPr lang="ru-RU" sz="3600" b="1" dirty="0"/>
              <a:t>№ 8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/>
              <a:t>Главой </a:t>
            </a:r>
            <a:r>
              <a:rPr lang="ru-RU" sz="3200" b="1" dirty="0"/>
              <a:t>государства является:</a:t>
            </a:r>
            <a:br>
              <a:rPr lang="ru-RU" sz="3200" b="1" dirty="0"/>
            </a:br>
            <a:r>
              <a:rPr lang="ru-RU" sz="3200" dirty="0"/>
              <a:t> </a:t>
            </a:r>
            <a:r>
              <a:rPr lang="ru-RU" sz="3200" dirty="0" smtClean="0"/>
              <a:t>1)Председатель </a:t>
            </a:r>
            <a:r>
              <a:rPr lang="ru-RU" sz="3200" dirty="0"/>
              <a:t>Федерального </a:t>
            </a:r>
            <a:r>
              <a:rPr lang="ru-RU" sz="3200" dirty="0" smtClean="0"/>
              <a:t>собрания;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2)Председатель </a:t>
            </a:r>
            <a:r>
              <a:rPr lang="ru-RU" sz="3200" dirty="0"/>
              <a:t>Правительства </a:t>
            </a:r>
            <a:r>
              <a:rPr lang="ru-RU" sz="3200" dirty="0" smtClean="0"/>
              <a:t>РФ;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3)Президент РФ;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4)Председатель </a:t>
            </a:r>
            <a:r>
              <a:rPr lang="ru-RU" sz="3200" dirty="0"/>
              <a:t>Совета </a:t>
            </a:r>
            <a:r>
              <a:rPr lang="ru-RU" sz="3200" dirty="0" smtClean="0"/>
              <a:t>Федерации;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24744"/>
            <a:ext cx="7128792" cy="5112568"/>
          </a:xfrm>
        </p:spPr>
        <p:txBody>
          <a:bodyPr/>
          <a:lstStyle/>
          <a:p>
            <a:pPr algn="l"/>
            <a:r>
              <a:rPr lang="ru-RU" sz="3200" b="1" dirty="0" smtClean="0"/>
              <a:t>                              Вопрос </a:t>
            </a:r>
            <a:r>
              <a:rPr lang="ru-RU" sz="3200" b="1" dirty="0"/>
              <a:t>№ 9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b="1" dirty="0"/>
              <a:t>Что необходимо иметь при себе для получения избирательного бюллетеня?</a:t>
            </a:r>
            <a:br>
              <a:rPr lang="ru-RU" sz="3200" b="1" dirty="0"/>
            </a:br>
            <a:r>
              <a:rPr lang="ru-RU" sz="3200" dirty="0"/>
              <a:t> </a:t>
            </a:r>
            <a:r>
              <a:rPr lang="ru-RU" sz="3200" dirty="0" smtClean="0"/>
              <a:t>1)Паспорт;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2)Свидетельство </a:t>
            </a:r>
            <a:r>
              <a:rPr lang="ru-RU" sz="3200" dirty="0"/>
              <a:t>о </a:t>
            </a:r>
            <a:r>
              <a:rPr lang="ru-RU" sz="3200" dirty="0" smtClean="0"/>
              <a:t>рождении;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3)Полис;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128792" cy="5040560"/>
          </a:xfrm>
        </p:spPr>
        <p:txBody>
          <a:bodyPr/>
          <a:lstStyle/>
          <a:p>
            <a:pPr algn="l"/>
            <a:r>
              <a:rPr lang="ru-RU" sz="3200" b="1" dirty="0" smtClean="0"/>
              <a:t>                        Вопрос </a:t>
            </a:r>
            <a:r>
              <a:rPr lang="ru-RU" sz="3200" b="1" dirty="0"/>
              <a:t>№ 10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/>
              <a:t>Кто </a:t>
            </a:r>
            <a:r>
              <a:rPr lang="ru-RU" sz="3200" b="1" dirty="0"/>
              <a:t>руководит избирательной кампанией в масштабах всей страны?</a:t>
            </a:r>
            <a:br>
              <a:rPr lang="ru-RU" sz="3200" b="1" dirty="0"/>
            </a:br>
            <a:r>
              <a:rPr lang="ru-RU" sz="3200" dirty="0"/>
              <a:t> </a:t>
            </a:r>
            <a:r>
              <a:rPr lang="ru-RU" sz="3200" dirty="0" smtClean="0"/>
              <a:t>1)Государственная </a:t>
            </a:r>
            <a:r>
              <a:rPr lang="ru-RU" sz="3200" dirty="0"/>
              <a:t>Дума </a:t>
            </a:r>
            <a:r>
              <a:rPr lang="ru-RU" sz="3200" dirty="0" smtClean="0"/>
              <a:t>РФ;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2)Президент РФ;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3)Центральная </a:t>
            </a:r>
            <a:r>
              <a:rPr lang="ru-RU" sz="3200" dirty="0"/>
              <a:t>избирательная комиссия </a:t>
            </a:r>
            <a:r>
              <a:rPr lang="ru-RU" sz="3200" dirty="0" smtClean="0"/>
              <a:t>РФ;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272808" cy="5472608"/>
          </a:xfrm>
        </p:spPr>
        <p:txBody>
          <a:bodyPr/>
          <a:lstStyle/>
          <a:p>
            <a:pPr algn="l"/>
            <a:r>
              <a:rPr lang="ru-RU" b="1" dirty="0" smtClean="0"/>
              <a:t>                   Вопрос </a:t>
            </a:r>
            <a:r>
              <a:rPr lang="ru-RU" b="1" dirty="0"/>
              <a:t>№ 11</a:t>
            </a:r>
            <a:r>
              <a:rPr lang="ru-RU" dirty="0"/>
              <a:t/>
            </a:r>
            <a:br>
              <a:rPr lang="ru-RU" dirty="0"/>
            </a:br>
            <a:r>
              <a:rPr lang="ru-RU" sz="3200" b="1" dirty="0"/>
              <a:t>На какой срок избирается Президент </a:t>
            </a:r>
            <a:r>
              <a:rPr lang="ru-RU" sz="3200" b="1" dirty="0" smtClean="0"/>
              <a:t>РФ:</a:t>
            </a: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dirty="0" smtClean="0"/>
              <a:t>1)</a:t>
            </a:r>
            <a:r>
              <a:rPr lang="ru-RU" sz="3200" dirty="0"/>
              <a:t> 3 </a:t>
            </a:r>
            <a:r>
              <a:rPr lang="ru-RU" sz="3200" dirty="0" smtClean="0"/>
              <a:t>года;</a:t>
            </a:r>
            <a:br>
              <a:rPr lang="ru-RU" sz="3200" dirty="0" smtClean="0"/>
            </a:br>
            <a:r>
              <a:rPr lang="ru-RU" sz="3200" dirty="0" smtClean="0"/>
              <a:t>2)</a:t>
            </a:r>
            <a:r>
              <a:rPr lang="ru-RU" sz="3200" dirty="0"/>
              <a:t> 6 </a:t>
            </a:r>
            <a:r>
              <a:rPr lang="ru-RU" sz="3200" dirty="0" smtClean="0"/>
              <a:t>лет;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3)4 года;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908720"/>
            <a:ext cx="6984776" cy="5040560"/>
          </a:xfrm>
        </p:spPr>
        <p:txBody>
          <a:bodyPr/>
          <a:lstStyle/>
          <a:p>
            <a:pPr algn="l"/>
            <a:r>
              <a:rPr lang="ru-RU" b="1" dirty="0" smtClean="0"/>
              <a:t>                 Вопрос </a:t>
            </a:r>
            <a:r>
              <a:rPr lang="ru-RU" b="1" dirty="0"/>
              <a:t>№ 12</a:t>
            </a:r>
            <a:r>
              <a:rPr lang="ru-RU" dirty="0"/>
              <a:t/>
            </a:r>
            <a:br>
              <a:rPr lang="ru-RU" dirty="0"/>
            </a:br>
            <a:r>
              <a:rPr lang="ru-RU" sz="3200" b="1" dirty="0"/>
              <a:t>Что такое "электорат</a:t>
            </a:r>
            <a:r>
              <a:rPr lang="ru-RU" sz="3200" b="1" dirty="0" smtClean="0"/>
              <a:t>":</a:t>
            </a: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dirty="0"/>
              <a:t> </a:t>
            </a:r>
            <a:r>
              <a:rPr lang="ru-RU" sz="3200" dirty="0" smtClean="0"/>
              <a:t>1)РАО ЕС;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2)круг избирателей;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3)торжественное собрание;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4)неисправная электропроводка;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836712"/>
            <a:ext cx="6912768" cy="5040560"/>
          </a:xfrm>
        </p:spPr>
        <p:txBody>
          <a:bodyPr/>
          <a:lstStyle/>
          <a:p>
            <a:pPr algn="l"/>
            <a:r>
              <a:rPr lang="ru-RU" sz="3200" b="1" dirty="0" smtClean="0"/>
              <a:t>                           Вопрос </a:t>
            </a:r>
            <a:r>
              <a:rPr lang="ru-RU" sz="3200" b="1" dirty="0"/>
              <a:t>№ 13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/>
              <a:t>Проголосовать </a:t>
            </a:r>
            <a:r>
              <a:rPr lang="ru-RU" sz="3200" b="1" dirty="0"/>
              <a:t>можно:</a:t>
            </a:r>
            <a:br>
              <a:rPr lang="ru-RU" sz="3200" b="1" dirty="0"/>
            </a:br>
            <a:r>
              <a:rPr lang="ru-RU" sz="3200" dirty="0"/>
              <a:t> </a:t>
            </a:r>
            <a:r>
              <a:rPr lang="ru-RU" sz="3200" dirty="0" smtClean="0"/>
              <a:t>1)только </a:t>
            </a:r>
            <a:r>
              <a:rPr lang="ru-RU" sz="3200" dirty="0"/>
              <a:t>за </a:t>
            </a:r>
            <a:r>
              <a:rPr lang="ru-RU" sz="3200" dirty="0" smtClean="0"/>
              <a:t>себя;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000" dirty="0" smtClean="0"/>
              <a:t>2)за </a:t>
            </a:r>
            <a:r>
              <a:rPr lang="ru-RU" sz="3000" dirty="0"/>
              <a:t>себя и за </a:t>
            </a:r>
            <a:r>
              <a:rPr lang="ru-RU" sz="3000" dirty="0" smtClean="0"/>
              <a:t>ближних родственников;</a:t>
            </a:r>
            <a:r>
              <a:rPr lang="ru-RU" sz="3000" dirty="0"/>
              <a:t/>
            </a:r>
            <a:br>
              <a:rPr lang="ru-RU" sz="3000" dirty="0"/>
            </a:br>
            <a:r>
              <a:rPr lang="ru-RU" sz="3200" dirty="0"/>
              <a:t> </a:t>
            </a:r>
            <a:r>
              <a:rPr lang="ru-RU" sz="3200" dirty="0" smtClean="0"/>
              <a:t>3)за </a:t>
            </a:r>
            <a:r>
              <a:rPr lang="ru-RU" sz="3200" dirty="0"/>
              <a:t>любого, не пришедшего </a:t>
            </a:r>
            <a:r>
              <a:rPr lang="ru-RU" sz="3200" dirty="0" smtClean="0"/>
              <a:t>голосовать;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272808" cy="5602634"/>
          </a:xfrm>
        </p:spPr>
        <p:txBody>
          <a:bodyPr/>
          <a:lstStyle/>
          <a:p>
            <a:pPr algn="l"/>
            <a:r>
              <a:rPr lang="ru-RU" b="1" dirty="0" smtClean="0"/>
              <a:t>                Вопрос </a:t>
            </a:r>
            <a:r>
              <a:rPr lang="ru-RU" b="1" dirty="0"/>
              <a:t>№ 14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200" b="1" dirty="0" smtClean="0"/>
              <a:t>Какие </a:t>
            </a:r>
            <a:r>
              <a:rPr lang="ru-RU" sz="3200" b="1" dirty="0"/>
              <a:t>органы власти избираются в РФ:</a:t>
            </a:r>
            <a:br>
              <a:rPr lang="ru-RU" sz="3200" b="1" dirty="0"/>
            </a:br>
            <a:r>
              <a:rPr lang="ru-RU" sz="3200" b="1" dirty="0"/>
              <a:t> местные органы </a:t>
            </a:r>
            <a:r>
              <a:rPr lang="ru-RU" sz="3200" b="1" dirty="0" smtClean="0"/>
              <a:t>власти:</a:t>
            </a: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dirty="0"/>
              <a:t> </a:t>
            </a:r>
            <a:r>
              <a:rPr lang="ru-RU" sz="3200" dirty="0" smtClean="0"/>
              <a:t>1)Президент РФ;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2)Государственная Дума;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3)Министерства;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908720"/>
            <a:ext cx="7056784" cy="5112568"/>
          </a:xfrm>
        </p:spPr>
        <p:txBody>
          <a:bodyPr/>
          <a:lstStyle/>
          <a:p>
            <a:pPr algn="l"/>
            <a:r>
              <a:rPr lang="ru-RU" sz="3600" b="1" dirty="0" smtClean="0"/>
              <a:t>                      Вопрос </a:t>
            </a:r>
            <a:r>
              <a:rPr lang="ru-RU" sz="3600" b="1" dirty="0"/>
              <a:t>№ 15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2800" b="1" dirty="0" smtClean="0"/>
              <a:t>Избирательные </a:t>
            </a:r>
            <a:r>
              <a:rPr lang="ru-RU" sz="2800" b="1" dirty="0"/>
              <a:t>права граждан состоят из следующих двух субъективных прав:</a:t>
            </a:r>
            <a:br>
              <a:rPr lang="ru-RU" sz="2800" b="1" dirty="0"/>
            </a:br>
            <a:r>
              <a:rPr lang="ru-RU" sz="3200" dirty="0"/>
              <a:t> </a:t>
            </a:r>
            <a:r>
              <a:rPr lang="ru-RU" sz="3200" dirty="0" smtClean="0"/>
              <a:t>1)активное;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2)пассивное;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3)гражданское;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 smtClean="0"/>
              <a:t>4)иностранное;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128792" cy="5400600"/>
          </a:xfrm>
        </p:spPr>
        <p:txBody>
          <a:bodyPr/>
          <a:lstStyle/>
          <a:p>
            <a:r>
              <a:rPr lang="ru-RU" b="1" dirty="0"/>
              <a:t>Вопрос № 16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Пассивное </a:t>
            </a:r>
            <a:r>
              <a:rPr lang="ru-RU" dirty="0"/>
              <a:t>избирательное право - это </a:t>
            </a:r>
            <a:r>
              <a:rPr lang="ru-RU" dirty="0" smtClean="0"/>
              <a:t>право……….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7200800" cy="496855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Вопрос № 17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Как называется основной закон страны</a:t>
            </a:r>
            <a:r>
              <a:rPr lang="ru-RU" dirty="0" smtClean="0"/>
              <a:t>?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_____________(ответ).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836712"/>
            <a:ext cx="7056784" cy="5184576"/>
          </a:xfrm>
        </p:spPr>
        <p:txBody>
          <a:bodyPr/>
          <a:lstStyle/>
          <a:p>
            <a:r>
              <a:rPr lang="ru-RU" b="1" dirty="0"/>
              <a:t>Вопрос № 18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Человек, получивший от народа право на власть</a:t>
            </a:r>
            <a:r>
              <a:rPr lang="ru-RU" dirty="0" smtClean="0"/>
              <a:t>?</a:t>
            </a:r>
            <a:br>
              <a:rPr lang="ru-RU" dirty="0" smtClean="0"/>
            </a:br>
            <a:r>
              <a:rPr lang="ru-RU" dirty="0" smtClean="0"/>
              <a:t>_________(ответ).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3501008"/>
            <a:ext cx="7632848" cy="1143000"/>
          </a:xfrm>
        </p:spPr>
        <p:txBody>
          <a:bodyPr/>
          <a:lstStyle/>
          <a:p>
            <a:r>
              <a:rPr lang="ru-RU" b="1" dirty="0"/>
              <a:t>Вопрос № 19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Народное голосование, которое проводится по самым важным вопросам жизни государства</a:t>
            </a:r>
            <a:r>
              <a:rPr lang="ru-RU" dirty="0" smtClean="0"/>
              <a:t>?</a:t>
            </a:r>
            <a:br>
              <a:rPr lang="ru-RU" dirty="0" smtClean="0"/>
            </a:br>
            <a:r>
              <a:rPr lang="ru-RU" dirty="0" smtClean="0"/>
              <a:t>__________(ответ).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124744"/>
            <a:ext cx="6408712" cy="4896544"/>
          </a:xfrm>
        </p:spPr>
        <p:txBody>
          <a:bodyPr/>
          <a:lstStyle/>
          <a:p>
            <a:r>
              <a:rPr lang="ru-RU" b="1" dirty="0"/>
              <a:t>Вопрос № 20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Активное избирательное право </a:t>
            </a:r>
            <a:r>
              <a:rPr lang="ru-RU" dirty="0" smtClean="0"/>
              <a:t>– это право….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7904" y="836712"/>
            <a:ext cx="4464496" cy="401845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041" y="764704"/>
            <a:ext cx="7200800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5841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74638"/>
            <a:ext cx="7704856" cy="6250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880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4638"/>
            <a:ext cx="8208912" cy="645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1025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4638"/>
            <a:ext cx="7931224" cy="6178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3116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8175" y="2967335"/>
            <a:ext cx="6907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Спасибо за внимание!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2903258"/>
      </p:ext>
    </p:extLst>
  </p:cSld>
  <p:clrMapOvr>
    <a:masterClrMapping/>
  </p:clrMapOvr>
</p:sld>
</file>

<file path=ppt/theme/theme1.xml><?xml version="1.0" encoding="utf-8"?>
<a:theme xmlns:a="http://schemas.openxmlformats.org/drawingml/2006/main" name="Шаблон5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Шаблон5</Template>
  <TotalTime>6338</TotalTime>
  <Words>109</Words>
  <Application>Microsoft Office PowerPoint</Application>
  <PresentationFormat>Экран (4:3)</PresentationFormat>
  <Paragraphs>27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9" baseType="lpstr">
      <vt:lpstr>Arial</vt:lpstr>
      <vt:lpstr>Calibri</vt:lpstr>
      <vt:lpstr>Шаблон5</vt:lpstr>
      <vt:lpstr>Презентация PowerPoint</vt:lpstr>
      <vt:lpstr>1.Участвовать в голосовании в Российской Федерации имеет право гражданин, достигший возраста: 1)21 год; 2)18 лет; 3)16 лет; </vt:lpstr>
      <vt:lpstr>Государственная Дума Федерального Собрания Российской Федерации избирается сроком на:  1)3 года;  2)5 лет;  3)10 лет;</vt:lpstr>
      <vt:lpstr>С какого возраста гражданин Российской Федерации может быть избран депутатом Государственной Думы?  1)18 лет;  2)21 год;  3)25 лет;</vt:lpstr>
      <vt:lpstr>                            Вопрос № 4  С какого возраста можно стать Президентом РФ?  1)40 лет;  2)45 лет;  3)35 лет; </vt:lpstr>
      <vt:lpstr>                                                                 Вопрос № 5  Избирательным правом не обладают граждане Российской Федерации (выберите 3 правильных ответа):  1)признанные недееспособными по суду  моложе 18 лет;  2)священнослужащие;  3) находящиеся в местах лишения свободы по приговору суда;</vt:lpstr>
      <vt:lpstr>                           Вопрос № 6   Как называется право избирать в органы государственной власти и выборные органы местного самоуправления?  1)активное избирательное;  2)пассивное избирательное;  3)местное избирательное;</vt:lpstr>
      <vt:lpstr>                                                         Вопрос № 7 Как называется право быть избранным в органы государственной власти и в выборные органы местного самоуправления?  1)активное избирательное;  2)пассивное избирательное;  3)местное;</vt:lpstr>
      <vt:lpstr>                                   Вопрос № 8  Главой государства является:  1)Председатель Федерального собрания;  2)Председатель Правительства РФ;  3)Президент РФ;  4)Председатель Совета Федерации;</vt:lpstr>
      <vt:lpstr>                              Вопрос № 9 Что необходимо иметь при себе для получения избирательного бюллетеня?  1)Паспорт;  2)Свидетельство о рождении;  3)Полис;</vt:lpstr>
      <vt:lpstr>                        Вопрос № 10  Кто руководит избирательной кампанией в масштабах всей страны?  1)Государственная Дума РФ;  2)Президент РФ;  3)Центральная избирательная комиссия РФ;</vt:lpstr>
      <vt:lpstr>                   Вопрос № 11 На какой срок избирается Президент РФ: 1) 3 года; 2) 6 лет; 3)4 года;</vt:lpstr>
      <vt:lpstr>                 Вопрос № 12 Что такое "электорат":  1)РАО ЕС;  2)круг избирателей;  3)торжественное собрание;  4)неисправная электропроводка;</vt:lpstr>
      <vt:lpstr>                           Вопрос № 13  Проголосовать можно:  1)только за себя;  2)за себя и за ближних родственников;  3)за любого, не пришедшего голосовать;</vt:lpstr>
      <vt:lpstr>                Вопрос № 14  Какие органы власти избираются в РФ:  местные органы власти:  1)Президент РФ;  2)Государственная Дума;  3)Министерства;</vt:lpstr>
      <vt:lpstr>                      Вопрос № 15  Избирательные права граждан состоят из следующих двух субъективных прав:  1)активное;  2)пассивное;  3)гражданское;  4)иностранное;</vt:lpstr>
      <vt:lpstr>Вопрос № 16  Пассивное избирательное право - это право……….  </vt:lpstr>
      <vt:lpstr>  Вопрос № 17 Как называется основной закон страны? _____________(ответ).  </vt:lpstr>
      <vt:lpstr>Вопрос № 18 Человек, получивший от народа право на власть? _________(ответ).</vt:lpstr>
      <vt:lpstr>Вопрос № 19 Народное голосование, которое проводится по самым важным вопросам жизни государства? __________(ответ). </vt:lpstr>
      <vt:lpstr>Вопрос № 20 Активное избирательное право – это право….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Соловьева Т Б</dc:creator>
  <cp:lastModifiedBy>User</cp:lastModifiedBy>
  <cp:revision>11</cp:revision>
  <dcterms:created xsi:type="dcterms:W3CDTF">2018-02-12T00:59:17Z</dcterms:created>
  <dcterms:modified xsi:type="dcterms:W3CDTF">2022-04-28T08:59:35Z</dcterms:modified>
</cp:coreProperties>
</file>