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4" r:id="rId9"/>
    <p:sldId id="285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83" r:id="rId24"/>
  </p:sldIdLst>
  <p:sldSz cx="9144000" cy="6858000" type="screen4x3"/>
  <p:notesSz cx="9144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1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FF0000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006699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499733" y="329704"/>
            <a:ext cx="2252980" cy="2700020"/>
          </a:xfrm>
          <a:custGeom>
            <a:avLst/>
            <a:gdLst/>
            <a:ahLst/>
            <a:cxnLst/>
            <a:rect l="l" t="t" r="r" b="b"/>
            <a:pathLst>
              <a:path w="2252979" h="2700020">
                <a:moveTo>
                  <a:pt x="672465" y="2654541"/>
                </a:moveTo>
                <a:lnTo>
                  <a:pt x="651510" y="2586088"/>
                </a:lnTo>
                <a:lnTo>
                  <a:pt x="628650" y="2555100"/>
                </a:lnTo>
                <a:lnTo>
                  <a:pt x="596646" y="2528557"/>
                </a:lnTo>
                <a:lnTo>
                  <a:pt x="561086" y="2512174"/>
                </a:lnTo>
                <a:lnTo>
                  <a:pt x="520954" y="2497950"/>
                </a:lnTo>
                <a:lnTo>
                  <a:pt x="473837" y="2492743"/>
                </a:lnTo>
                <a:lnTo>
                  <a:pt x="474218" y="2481313"/>
                </a:lnTo>
                <a:lnTo>
                  <a:pt x="502158" y="2434069"/>
                </a:lnTo>
                <a:lnTo>
                  <a:pt x="533781" y="2376665"/>
                </a:lnTo>
                <a:lnTo>
                  <a:pt x="550037" y="2351900"/>
                </a:lnTo>
                <a:lnTo>
                  <a:pt x="556768" y="2354313"/>
                </a:lnTo>
                <a:lnTo>
                  <a:pt x="564642" y="2353297"/>
                </a:lnTo>
                <a:lnTo>
                  <a:pt x="585216" y="2337676"/>
                </a:lnTo>
                <a:lnTo>
                  <a:pt x="590042" y="2324214"/>
                </a:lnTo>
                <a:lnTo>
                  <a:pt x="589280" y="2304910"/>
                </a:lnTo>
                <a:lnTo>
                  <a:pt x="573151" y="2276208"/>
                </a:lnTo>
                <a:lnTo>
                  <a:pt x="545973" y="2236076"/>
                </a:lnTo>
                <a:lnTo>
                  <a:pt x="259334" y="2546337"/>
                </a:lnTo>
                <a:lnTo>
                  <a:pt x="273812" y="2547607"/>
                </a:lnTo>
                <a:lnTo>
                  <a:pt x="319659" y="2556243"/>
                </a:lnTo>
                <a:lnTo>
                  <a:pt x="384683" y="2563990"/>
                </a:lnTo>
                <a:lnTo>
                  <a:pt x="457327" y="2582151"/>
                </a:lnTo>
                <a:lnTo>
                  <a:pt x="536575" y="2602598"/>
                </a:lnTo>
                <a:lnTo>
                  <a:pt x="602234" y="2629649"/>
                </a:lnTo>
                <a:lnTo>
                  <a:pt x="650875" y="2662161"/>
                </a:lnTo>
                <a:lnTo>
                  <a:pt x="671449" y="2699880"/>
                </a:lnTo>
                <a:lnTo>
                  <a:pt x="672465" y="2654541"/>
                </a:lnTo>
                <a:close/>
              </a:path>
              <a:path w="2252979" h="2700020">
                <a:moveTo>
                  <a:pt x="750951" y="2295639"/>
                </a:moveTo>
                <a:lnTo>
                  <a:pt x="696341" y="2332469"/>
                </a:lnTo>
                <a:lnTo>
                  <a:pt x="665353" y="2377681"/>
                </a:lnTo>
                <a:lnTo>
                  <a:pt x="652145" y="2425433"/>
                </a:lnTo>
                <a:lnTo>
                  <a:pt x="653542" y="2474582"/>
                </a:lnTo>
                <a:lnTo>
                  <a:pt x="666242" y="2524112"/>
                </a:lnTo>
                <a:lnTo>
                  <a:pt x="683387" y="2571356"/>
                </a:lnTo>
                <a:lnTo>
                  <a:pt x="710819" y="2610980"/>
                </a:lnTo>
                <a:lnTo>
                  <a:pt x="743966" y="2645143"/>
                </a:lnTo>
                <a:lnTo>
                  <a:pt x="724789" y="2582278"/>
                </a:lnTo>
                <a:lnTo>
                  <a:pt x="731520" y="2520937"/>
                </a:lnTo>
                <a:lnTo>
                  <a:pt x="742950" y="2435212"/>
                </a:lnTo>
                <a:lnTo>
                  <a:pt x="750951" y="2295639"/>
                </a:lnTo>
                <a:close/>
              </a:path>
              <a:path w="2252979" h="2700020">
                <a:moveTo>
                  <a:pt x="1206881" y="403847"/>
                </a:moveTo>
                <a:lnTo>
                  <a:pt x="1188847" y="401180"/>
                </a:lnTo>
                <a:lnTo>
                  <a:pt x="1140460" y="399021"/>
                </a:lnTo>
                <a:lnTo>
                  <a:pt x="1068324" y="399656"/>
                </a:lnTo>
                <a:lnTo>
                  <a:pt x="983488" y="414642"/>
                </a:lnTo>
                <a:lnTo>
                  <a:pt x="892683" y="457314"/>
                </a:lnTo>
                <a:lnTo>
                  <a:pt x="800354" y="525767"/>
                </a:lnTo>
                <a:lnTo>
                  <a:pt x="719709" y="635876"/>
                </a:lnTo>
                <a:lnTo>
                  <a:pt x="656336" y="793229"/>
                </a:lnTo>
                <a:lnTo>
                  <a:pt x="710184" y="812279"/>
                </a:lnTo>
                <a:lnTo>
                  <a:pt x="732790" y="812787"/>
                </a:lnTo>
                <a:lnTo>
                  <a:pt x="754126" y="816597"/>
                </a:lnTo>
                <a:lnTo>
                  <a:pt x="813943" y="807834"/>
                </a:lnTo>
                <a:lnTo>
                  <a:pt x="880110" y="760082"/>
                </a:lnTo>
                <a:lnTo>
                  <a:pt x="897763" y="710171"/>
                </a:lnTo>
                <a:lnTo>
                  <a:pt x="905383" y="656704"/>
                </a:lnTo>
                <a:lnTo>
                  <a:pt x="914146" y="599808"/>
                </a:lnTo>
                <a:lnTo>
                  <a:pt x="945388" y="543547"/>
                </a:lnTo>
                <a:lnTo>
                  <a:pt x="994791" y="489826"/>
                </a:lnTo>
                <a:lnTo>
                  <a:pt x="1075563" y="443471"/>
                </a:lnTo>
                <a:lnTo>
                  <a:pt x="1206881" y="403847"/>
                </a:lnTo>
                <a:close/>
              </a:path>
              <a:path w="2252979" h="2700020">
                <a:moveTo>
                  <a:pt x="1926463" y="1782813"/>
                </a:moveTo>
                <a:lnTo>
                  <a:pt x="1858010" y="1849107"/>
                </a:lnTo>
                <a:lnTo>
                  <a:pt x="1794129" y="1913242"/>
                </a:lnTo>
                <a:lnTo>
                  <a:pt x="1734820" y="1975218"/>
                </a:lnTo>
                <a:lnTo>
                  <a:pt x="1678940" y="2027161"/>
                </a:lnTo>
                <a:lnTo>
                  <a:pt x="1626489" y="2080247"/>
                </a:lnTo>
                <a:lnTo>
                  <a:pt x="1575181" y="2130031"/>
                </a:lnTo>
                <a:lnTo>
                  <a:pt x="1519682" y="2170798"/>
                </a:lnTo>
                <a:lnTo>
                  <a:pt x="1463167" y="2203564"/>
                </a:lnTo>
                <a:lnTo>
                  <a:pt x="1403223" y="2235187"/>
                </a:lnTo>
                <a:lnTo>
                  <a:pt x="1337945" y="2261095"/>
                </a:lnTo>
                <a:lnTo>
                  <a:pt x="1271651" y="2279129"/>
                </a:lnTo>
                <a:lnTo>
                  <a:pt x="1192149" y="2292464"/>
                </a:lnTo>
                <a:lnTo>
                  <a:pt x="1109472" y="2293353"/>
                </a:lnTo>
                <a:lnTo>
                  <a:pt x="1016889" y="2290813"/>
                </a:lnTo>
                <a:lnTo>
                  <a:pt x="912114" y="2280145"/>
                </a:lnTo>
                <a:lnTo>
                  <a:pt x="796544" y="2258047"/>
                </a:lnTo>
                <a:lnTo>
                  <a:pt x="914781" y="2314943"/>
                </a:lnTo>
                <a:lnTo>
                  <a:pt x="1019937" y="2356091"/>
                </a:lnTo>
                <a:lnTo>
                  <a:pt x="1123315" y="2381237"/>
                </a:lnTo>
                <a:lnTo>
                  <a:pt x="1220216" y="2392921"/>
                </a:lnTo>
                <a:lnTo>
                  <a:pt x="1313942" y="2392286"/>
                </a:lnTo>
                <a:lnTo>
                  <a:pt x="1393571" y="2378951"/>
                </a:lnTo>
                <a:lnTo>
                  <a:pt x="1473327" y="2354313"/>
                </a:lnTo>
                <a:lnTo>
                  <a:pt x="1545463" y="2319515"/>
                </a:lnTo>
                <a:lnTo>
                  <a:pt x="1608963" y="2277859"/>
                </a:lnTo>
                <a:lnTo>
                  <a:pt x="1669288" y="2223757"/>
                </a:lnTo>
                <a:lnTo>
                  <a:pt x="1725295" y="2160511"/>
                </a:lnTo>
                <a:lnTo>
                  <a:pt x="1773555" y="2098408"/>
                </a:lnTo>
                <a:lnTo>
                  <a:pt x="1817370" y="2027161"/>
                </a:lnTo>
                <a:lnTo>
                  <a:pt x="1896745" y="1866633"/>
                </a:lnTo>
                <a:lnTo>
                  <a:pt x="1926463" y="1782813"/>
                </a:lnTo>
                <a:close/>
              </a:path>
              <a:path w="2252979" h="2700020">
                <a:moveTo>
                  <a:pt x="2252599" y="894448"/>
                </a:moveTo>
                <a:lnTo>
                  <a:pt x="2227072" y="753986"/>
                </a:lnTo>
                <a:lnTo>
                  <a:pt x="2184527" y="618731"/>
                </a:lnTo>
                <a:lnTo>
                  <a:pt x="2111629" y="484111"/>
                </a:lnTo>
                <a:lnTo>
                  <a:pt x="2002790" y="355460"/>
                </a:lnTo>
                <a:lnTo>
                  <a:pt x="1863471" y="238493"/>
                </a:lnTo>
                <a:lnTo>
                  <a:pt x="1685671" y="134226"/>
                </a:lnTo>
                <a:lnTo>
                  <a:pt x="1463802" y="48120"/>
                </a:lnTo>
                <a:lnTo>
                  <a:pt x="1232281" y="0"/>
                </a:lnTo>
                <a:lnTo>
                  <a:pt x="1016508" y="13576"/>
                </a:lnTo>
                <a:lnTo>
                  <a:pt x="814451" y="73520"/>
                </a:lnTo>
                <a:lnTo>
                  <a:pt x="627380" y="176263"/>
                </a:lnTo>
                <a:lnTo>
                  <a:pt x="465582" y="314185"/>
                </a:lnTo>
                <a:lnTo>
                  <a:pt x="321183" y="477126"/>
                </a:lnTo>
                <a:lnTo>
                  <a:pt x="201041" y="667372"/>
                </a:lnTo>
                <a:lnTo>
                  <a:pt x="109982" y="871715"/>
                </a:lnTo>
                <a:lnTo>
                  <a:pt x="40005" y="1079741"/>
                </a:lnTo>
                <a:lnTo>
                  <a:pt x="2540" y="1291831"/>
                </a:lnTo>
                <a:lnTo>
                  <a:pt x="0" y="1501127"/>
                </a:lnTo>
                <a:lnTo>
                  <a:pt x="29083" y="1695564"/>
                </a:lnTo>
                <a:lnTo>
                  <a:pt x="91186" y="1871459"/>
                </a:lnTo>
                <a:lnTo>
                  <a:pt x="196215" y="2021319"/>
                </a:lnTo>
                <a:lnTo>
                  <a:pt x="335661" y="2138286"/>
                </a:lnTo>
                <a:lnTo>
                  <a:pt x="522859" y="2215756"/>
                </a:lnTo>
                <a:lnTo>
                  <a:pt x="434086" y="2158098"/>
                </a:lnTo>
                <a:lnTo>
                  <a:pt x="360426" y="2068182"/>
                </a:lnTo>
                <a:lnTo>
                  <a:pt x="309626" y="1956295"/>
                </a:lnTo>
                <a:lnTo>
                  <a:pt x="276225" y="1816849"/>
                </a:lnTo>
                <a:lnTo>
                  <a:pt x="258699" y="1664195"/>
                </a:lnTo>
                <a:lnTo>
                  <a:pt x="259334" y="1502905"/>
                </a:lnTo>
                <a:lnTo>
                  <a:pt x="274701" y="1331836"/>
                </a:lnTo>
                <a:lnTo>
                  <a:pt x="306959" y="1155560"/>
                </a:lnTo>
                <a:lnTo>
                  <a:pt x="354838" y="988428"/>
                </a:lnTo>
                <a:lnTo>
                  <a:pt x="417322" y="822820"/>
                </a:lnTo>
                <a:lnTo>
                  <a:pt x="489585" y="671944"/>
                </a:lnTo>
                <a:lnTo>
                  <a:pt x="582930" y="536054"/>
                </a:lnTo>
                <a:lnTo>
                  <a:pt x="685800" y="426072"/>
                </a:lnTo>
                <a:lnTo>
                  <a:pt x="804164" y="336537"/>
                </a:lnTo>
                <a:lnTo>
                  <a:pt x="933196" y="280784"/>
                </a:lnTo>
                <a:lnTo>
                  <a:pt x="1076071" y="260083"/>
                </a:lnTo>
                <a:lnTo>
                  <a:pt x="1284732" y="266306"/>
                </a:lnTo>
                <a:lnTo>
                  <a:pt x="1467231" y="293484"/>
                </a:lnTo>
                <a:lnTo>
                  <a:pt x="1619250" y="332219"/>
                </a:lnTo>
                <a:lnTo>
                  <a:pt x="1747393" y="385178"/>
                </a:lnTo>
                <a:lnTo>
                  <a:pt x="1848485" y="450964"/>
                </a:lnTo>
                <a:lnTo>
                  <a:pt x="1926844" y="527545"/>
                </a:lnTo>
                <a:lnTo>
                  <a:pt x="1990344" y="613905"/>
                </a:lnTo>
                <a:lnTo>
                  <a:pt x="2031365" y="710933"/>
                </a:lnTo>
                <a:lnTo>
                  <a:pt x="2057527" y="817867"/>
                </a:lnTo>
                <a:lnTo>
                  <a:pt x="2075815" y="925690"/>
                </a:lnTo>
                <a:lnTo>
                  <a:pt x="2080514" y="1040117"/>
                </a:lnTo>
                <a:lnTo>
                  <a:pt x="2071624" y="1160894"/>
                </a:lnTo>
                <a:lnTo>
                  <a:pt x="2059432" y="1280401"/>
                </a:lnTo>
                <a:lnTo>
                  <a:pt x="2043811" y="1398892"/>
                </a:lnTo>
                <a:lnTo>
                  <a:pt x="2020443" y="1518272"/>
                </a:lnTo>
                <a:lnTo>
                  <a:pt x="2001520" y="1635493"/>
                </a:lnTo>
                <a:lnTo>
                  <a:pt x="2023999" y="1635874"/>
                </a:lnTo>
                <a:lnTo>
                  <a:pt x="2055876" y="1609585"/>
                </a:lnTo>
                <a:lnTo>
                  <a:pt x="2091690" y="1550911"/>
                </a:lnTo>
                <a:lnTo>
                  <a:pt x="2135632" y="1480172"/>
                </a:lnTo>
                <a:lnTo>
                  <a:pt x="2173224" y="1384541"/>
                </a:lnTo>
                <a:lnTo>
                  <a:pt x="2211070" y="1277861"/>
                </a:lnTo>
                <a:lnTo>
                  <a:pt x="2239010" y="1156322"/>
                </a:lnTo>
                <a:lnTo>
                  <a:pt x="2250186" y="1028814"/>
                </a:lnTo>
                <a:lnTo>
                  <a:pt x="2252599" y="894448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26986" y="1243838"/>
            <a:ext cx="205994" cy="108076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5790184" y="3112135"/>
            <a:ext cx="1202690" cy="3065145"/>
          </a:xfrm>
          <a:custGeom>
            <a:avLst/>
            <a:gdLst/>
            <a:ahLst/>
            <a:cxnLst/>
            <a:rect l="l" t="t" r="r" b="b"/>
            <a:pathLst>
              <a:path w="1202690" h="3065145">
                <a:moveTo>
                  <a:pt x="1202182" y="0"/>
                </a:moveTo>
                <a:lnTo>
                  <a:pt x="1034668" y="9525"/>
                </a:lnTo>
                <a:lnTo>
                  <a:pt x="865632" y="97409"/>
                </a:lnTo>
                <a:lnTo>
                  <a:pt x="709294" y="243966"/>
                </a:lnTo>
                <a:lnTo>
                  <a:pt x="560324" y="432688"/>
                </a:lnTo>
                <a:lnTo>
                  <a:pt x="439800" y="636269"/>
                </a:lnTo>
                <a:lnTo>
                  <a:pt x="344169" y="853566"/>
                </a:lnTo>
                <a:lnTo>
                  <a:pt x="295910" y="1053210"/>
                </a:lnTo>
                <a:lnTo>
                  <a:pt x="289560" y="1218438"/>
                </a:lnTo>
                <a:lnTo>
                  <a:pt x="318896" y="1588389"/>
                </a:lnTo>
                <a:lnTo>
                  <a:pt x="304800" y="1923288"/>
                </a:lnTo>
                <a:lnTo>
                  <a:pt x="262000" y="2223262"/>
                </a:lnTo>
                <a:lnTo>
                  <a:pt x="195071" y="2475484"/>
                </a:lnTo>
                <a:lnTo>
                  <a:pt x="128777" y="2683497"/>
                </a:lnTo>
                <a:lnTo>
                  <a:pt x="64642" y="2833154"/>
                </a:lnTo>
                <a:lnTo>
                  <a:pt x="19050" y="2930296"/>
                </a:lnTo>
                <a:lnTo>
                  <a:pt x="0" y="2962960"/>
                </a:lnTo>
                <a:lnTo>
                  <a:pt x="64769" y="3064675"/>
                </a:lnTo>
                <a:lnTo>
                  <a:pt x="119379" y="2931350"/>
                </a:lnTo>
                <a:lnTo>
                  <a:pt x="182244" y="2795993"/>
                </a:lnTo>
                <a:lnTo>
                  <a:pt x="244728" y="2640774"/>
                </a:lnTo>
                <a:lnTo>
                  <a:pt x="305053" y="2470150"/>
                </a:lnTo>
                <a:lnTo>
                  <a:pt x="355345" y="2286000"/>
                </a:lnTo>
                <a:lnTo>
                  <a:pt x="385571" y="2084832"/>
                </a:lnTo>
                <a:lnTo>
                  <a:pt x="397255" y="1862454"/>
                </a:lnTo>
                <a:lnTo>
                  <a:pt x="381888" y="1610740"/>
                </a:lnTo>
                <a:lnTo>
                  <a:pt x="367283" y="1388745"/>
                </a:lnTo>
                <a:lnTo>
                  <a:pt x="372871" y="1193800"/>
                </a:lnTo>
                <a:lnTo>
                  <a:pt x="395350" y="1014602"/>
                </a:lnTo>
                <a:lnTo>
                  <a:pt x="431291" y="849883"/>
                </a:lnTo>
                <a:lnTo>
                  <a:pt x="487552" y="712215"/>
                </a:lnTo>
                <a:lnTo>
                  <a:pt x="548766" y="581278"/>
                </a:lnTo>
                <a:lnTo>
                  <a:pt x="618743" y="468122"/>
                </a:lnTo>
                <a:lnTo>
                  <a:pt x="695705" y="377189"/>
                </a:lnTo>
                <a:lnTo>
                  <a:pt x="771143" y="290575"/>
                </a:lnTo>
                <a:lnTo>
                  <a:pt x="851788" y="220599"/>
                </a:lnTo>
                <a:lnTo>
                  <a:pt x="927862" y="163829"/>
                </a:lnTo>
                <a:lnTo>
                  <a:pt x="1009014" y="113791"/>
                </a:lnTo>
                <a:lnTo>
                  <a:pt x="1072261" y="72136"/>
                </a:lnTo>
                <a:lnTo>
                  <a:pt x="1127506" y="42417"/>
                </a:lnTo>
                <a:lnTo>
                  <a:pt x="1173098" y="19176"/>
                </a:lnTo>
                <a:lnTo>
                  <a:pt x="1202182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000249"/>
            <a:ext cx="3648075" cy="4857750"/>
          </a:xfrm>
          <a:custGeom>
            <a:avLst/>
            <a:gdLst/>
            <a:ahLst/>
            <a:cxnLst/>
            <a:rect l="l" t="t" r="r" b="b"/>
            <a:pathLst>
              <a:path w="3648075" h="4857750">
                <a:moveTo>
                  <a:pt x="507834" y="2001012"/>
                </a:moveTo>
                <a:lnTo>
                  <a:pt x="506425" y="1977009"/>
                </a:lnTo>
                <a:lnTo>
                  <a:pt x="462241" y="1938782"/>
                </a:lnTo>
                <a:lnTo>
                  <a:pt x="403669" y="1884680"/>
                </a:lnTo>
                <a:lnTo>
                  <a:pt x="341630" y="1825371"/>
                </a:lnTo>
                <a:lnTo>
                  <a:pt x="282168" y="1742440"/>
                </a:lnTo>
                <a:lnTo>
                  <a:pt x="229768" y="1631696"/>
                </a:lnTo>
                <a:lnTo>
                  <a:pt x="196900" y="1489583"/>
                </a:lnTo>
                <a:lnTo>
                  <a:pt x="192049" y="1312291"/>
                </a:lnTo>
                <a:lnTo>
                  <a:pt x="227672" y="1096518"/>
                </a:lnTo>
                <a:lnTo>
                  <a:pt x="179235" y="1134237"/>
                </a:lnTo>
                <a:lnTo>
                  <a:pt x="130149" y="1214755"/>
                </a:lnTo>
                <a:lnTo>
                  <a:pt x="86448" y="1319911"/>
                </a:lnTo>
                <a:lnTo>
                  <a:pt x="52120" y="1449832"/>
                </a:lnTo>
                <a:lnTo>
                  <a:pt x="39128" y="1606042"/>
                </a:lnTo>
                <a:lnTo>
                  <a:pt x="65430" y="1771269"/>
                </a:lnTo>
                <a:lnTo>
                  <a:pt x="134531" y="1950847"/>
                </a:lnTo>
                <a:lnTo>
                  <a:pt x="251396" y="2135505"/>
                </a:lnTo>
                <a:lnTo>
                  <a:pt x="297268" y="2121408"/>
                </a:lnTo>
                <a:lnTo>
                  <a:pt x="342620" y="2112010"/>
                </a:lnTo>
                <a:lnTo>
                  <a:pt x="392976" y="2093595"/>
                </a:lnTo>
                <a:lnTo>
                  <a:pt x="434860" y="2079117"/>
                </a:lnTo>
                <a:lnTo>
                  <a:pt x="469290" y="2058924"/>
                </a:lnTo>
                <a:lnTo>
                  <a:pt x="496277" y="2033270"/>
                </a:lnTo>
                <a:lnTo>
                  <a:pt x="507834" y="2001012"/>
                </a:lnTo>
                <a:close/>
              </a:path>
              <a:path w="3648075" h="4857750">
                <a:moveTo>
                  <a:pt x="1271651" y="2674874"/>
                </a:moveTo>
                <a:lnTo>
                  <a:pt x="1152525" y="2717800"/>
                </a:lnTo>
                <a:lnTo>
                  <a:pt x="1025525" y="2747899"/>
                </a:lnTo>
                <a:lnTo>
                  <a:pt x="909637" y="2765425"/>
                </a:lnTo>
                <a:lnTo>
                  <a:pt x="795337" y="2762250"/>
                </a:lnTo>
                <a:lnTo>
                  <a:pt x="682625" y="2747899"/>
                </a:lnTo>
                <a:lnTo>
                  <a:pt x="579437" y="2722499"/>
                </a:lnTo>
                <a:lnTo>
                  <a:pt x="488950" y="2676525"/>
                </a:lnTo>
                <a:lnTo>
                  <a:pt x="396875" y="2641600"/>
                </a:lnTo>
                <a:lnTo>
                  <a:pt x="304800" y="2584450"/>
                </a:lnTo>
                <a:lnTo>
                  <a:pt x="236537" y="2506599"/>
                </a:lnTo>
                <a:lnTo>
                  <a:pt x="174625" y="2441575"/>
                </a:lnTo>
                <a:lnTo>
                  <a:pt x="107950" y="2352675"/>
                </a:lnTo>
                <a:lnTo>
                  <a:pt x="58737" y="2252599"/>
                </a:lnTo>
                <a:lnTo>
                  <a:pt x="0" y="2143125"/>
                </a:lnTo>
                <a:lnTo>
                  <a:pt x="0" y="2609850"/>
                </a:lnTo>
                <a:lnTo>
                  <a:pt x="95250" y="2693924"/>
                </a:lnTo>
                <a:lnTo>
                  <a:pt x="158750" y="2735199"/>
                </a:lnTo>
                <a:lnTo>
                  <a:pt x="230187" y="2768600"/>
                </a:lnTo>
                <a:lnTo>
                  <a:pt x="304800" y="2801874"/>
                </a:lnTo>
                <a:lnTo>
                  <a:pt x="387350" y="2835275"/>
                </a:lnTo>
                <a:lnTo>
                  <a:pt x="461962" y="2857500"/>
                </a:lnTo>
                <a:lnTo>
                  <a:pt x="555625" y="2870200"/>
                </a:lnTo>
                <a:lnTo>
                  <a:pt x="652462" y="2870200"/>
                </a:lnTo>
                <a:lnTo>
                  <a:pt x="747712" y="2871724"/>
                </a:lnTo>
                <a:lnTo>
                  <a:pt x="844550" y="2849499"/>
                </a:lnTo>
                <a:lnTo>
                  <a:pt x="942975" y="2828925"/>
                </a:lnTo>
                <a:lnTo>
                  <a:pt x="1050925" y="2784475"/>
                </a:lnTo>
                <a:lnTo>
                  <a:pt x="1160462" y="2741549"/>
                </a:lnTo>
                <a:lnTo>
                  <a:pt x="1271651" y="2674874"/>
                </a:lnTo>
                <a:close/>
              </a:path>
              <a:path w="3648075" h="4857750">
                <a:moveTo>
                  <a:pt x="1406652" y="2905633"/>
                </a:moveTo>
                <a:lnTo>
                  <a:pt x="1399159" y="2842260"/>
                </a:lnTo>
                <a:lnTo>
                  <a:pt x="1381633" y="2783586"/>
                </a:lnTo>
                <a:lnTo>
                  <a:pt x="1351534" y="2751836"/>
                </a:lnTo>
                <a:lnTo>
                  <a:pt x="1320800" y="2725801"/>
                </a:lnTo>
                <a:lnTo>
                  <a:pt x="1292352" y="2722753"/>
                </a:lnTo>
                <a:lnTo>
                  <a:pt x="1307338" y="2849372"/>
                </a:lnTo>
                <a:lnTo>
                  <a:pt x="1317117" y="2935605"/>
                </a:lnTo>
                <a:lnTo>
                  <a:pt x="1326261" y="3027553"/>
                </a:lnTo>
                <a:lnTo>
                  <a:pt x="1330452" y="3164459"/>
                </a:lnTo>
                <a:lnTo>
                  <a:pt x="1378712" y="3073019"/>
                </a:lnTo>
                <a:lnTo>
                  <a:pt x="1402715" y="2984754"/>
                </a:lnTo>
                <a:lnTo>
                  <a:pt x="1406652" y="2905633"/>
                </a:lnTo>
                <a:close/>
              </a:path>
              <a:path w="3648075" h="4857750">
                <a:moveTo>
                  <a:pt x="2010664" y="2703322"/>
                </a:moveTo>
                <a:lnTo>
                  <a:pt x="1667637" y="2525649"/>
                </a:lnTo>
                <a:lnTo>
                  <a:pt x="1468755" y="2621788"/>
                </a:lnTo>
                <a:lnTo>
                  <a:pt x="1473581" y="2622296"/>
                </a:lnTo>
                <a:lnTo>
                  <a:pt x="1491996" y="2630043"/>
                </a:lnTo>
                <a:lnTo>
                  <a:pt x="1509903" y="2643124"/>
                </a:lnTo>
                <a:lnTo>
                  <a:pt x="1542796" y="2652395"/>
                </a:lnTo>
                <a:lnTo>
                  <a:pt x="1585087" y="2662555"/>
                </a:lnTo>
                <a:lnTo>
                  <a:pt x="1631683" y="2678938"/>
                </a:lnTo>
                <a:lnTo>
                  <a:pt x="1678813" y="2689606"/>
                </a:lnTo>
                <a:lnTo>
                  <a:pt x="1729486" y="2711958"/>
                </a:lnTo>
                <a:lnTo>
                  <a:pt x="1684147" y="2729484"/>
                </a:lnTo>
                <a:lnTo>
                  <a:pt x="1626095" y="2773680"/>
                </a:lnTo>
                <a:lnTo>
                  <a:pt x="1565783" y="2840101"/>
                </a:lnTo>
                <a:lnTo>
                  <a:pt x="1508379" y="2923667"/>
                </a:lnTo>
                <a:lnTo>
                  <a:pt x="1455674" y="3007741"/>
                </a:lnTo>
                <a:lnTo>
                  <a:pt x="1411986" y="3098419"/>
                </a:lnTo>
                <a:lnTo>
                  <a:pt x="1394587" y="3169412"/>
                </a:lnTo>
                <a:lnTo>
                  <a:pt x="1392047" y="3236595"/>
                </a:lnTo>
                <a:lnTo>
                  <a:pt x="1476502" y="3082925"/>
                </a:lnTo>
                <a:lnTo>
                  <a:pt x="1576324" y="2964815"/>
                </a:lnTo>
                <a:lnTo>
                  <a:pt x="1673225" y="2874264"/>
                </a:lnTo>
                <a:lnTo>
                  <a:pt x="1777746" y="2801493"/>
                </a:lnTo>
                <a:lnTo>
                  <a:pt x="1865630" y="2749296"/>
                </a:lnTo>
                <a:lnTo>
                  <a:pt x="1941449" y="2718308"/>
                </a:lnTo>
                <a:lnTo>
                  <a:pt x="1995805" y="2707386"/>
                </a:lnTo>
                <a:lnTo>
                  <a:pt x="2010664" y="2703322"/>
                </a:lnTo>
                <a:close/>
              </a:path>
              <a:path w="3648075" h="4857750">
                <a:moveTo>
                  <a:pt x="2265426" y="1027049"/>
                </a:moveTo>
                <a:lnTo>
                  <a:pt x="2219325" y="734949"/>
                </a:lnTo>
                <a:lnTo>
                  <a:pt x="2076450" y="466725"/>
                </a:lnTo>
                <a:lnTo>
                  <a:pt x="1922526" y="301625"/>
                </a:lnTo>
                <a:lnTo>
                  <a:pt x="1792351" y="172974"/>
                </a:lnTo>
                <a:lnTo>
                  <a:pt x="1685925" y="103124"/>
                </a:lnTo>
                <a:lnTo>
                  <a:pt x="1514475" y="28575"/>
                </a:lnTo>
                <a:lnTo>
                  <a:pt x="1285875" y="0"/>
                </a:lnTo>
                <a:lnTo>
                  <a:pt x="965200" y="36449"/>
                </a:lnTo>
                <a:lnTo>
                  <a:pt x="847725" y="69850"/>
                </a:lnTo>
                <a:lnTo>
                  <a:pt x="730250" y="92075"/>
                </a:lnTo>
                <a:lnTo>
                  <a:pt x="630237" y="125349"/>
                </a:lnTo>
                <a:lnTo>
                  <a:pt x="468312" y="201549"/>
                </a:lnTo>
                <a:lnTo>
                  <a:pt x="396875" y="250825"/>
                </a:lnTo>
                <a:lnTo>
                  <a:pt x="331787" y="312674"/>
                </a:lnTo>
                <a:lnTo>
                  <a:pt x="266700" y="385699"/>
                </a:lnTo>
                <a:lnTo>
                  <a:pt x="387350" y="341249"/>
                </a:lnTo>
                <a:lnTo>
                  <a:pt x="495300" y="307975"/>
                </a:lnTo>
                <a:lnTo>
                  <a:pt x="711200" y="260350"/>
                </a:lnTo>
                <a:lnTo>
                  <a:pt x="800100" y="236474"/>
                </a:lnTo>
                <a:lnTo>
                  <a:pt x="896937" y="236474"/>
                </a:lnTo>
                <a:lnTo>
                  <a:pt x="993775" y="223774"/>
                </a:lnTo>
                <a:lnTo>
                  <a:pt x="1077912" y="231775"/>
                </a:lnTo>
                <a:lnTo>
                  <a:pt x="1163637" y="241300"/>
                </a:lnTo>
                <a:lnTo>
                  <a:pt x="1247775" y="263525"/>
                </a:lnTo>
                <a:lnTo>
                  <a:pt x="1328801" y="295275"/>
                </a:lnTo>
                <a:lnTo>
                  <a:pt x="1401826" y="325374"/>
                </a:lnTo>
                <a:lnTo>
                  <a:pt x="1473200" y="379349"/>
                </a:lnTo>
                <a:lnTo>
                  <a:pt x="1554226" y="423799"/>
                </a:lnTo>
                <a:lnTo>
                  <a:pt x="1624076" y="487299"/>
                </a:lnTo>
                <a:lnTo>
                  <a:pt x="1693926" y="552450"/>
                </a:lnTo>
                <a:lnTo>
                  <a:pt x="1808226" y="736600"/>
                </a:lnTo>
                <a:lnTo>
                  <a:pt x="1879600" y="962025"/>
                </a:lnTo>
                <a:lnTo>
                  <a:pt x="1897126" y="1228725"/>
                </a:lnTo>
                <a:lnTo>
                  <a:pt x="1889125" y="1490599"/>
                </a:lnTo>
                <a:lnTo>
                  <a:pt x="1857375" y="1773174"/>
                </a:lnTo>
                <a:lnTo>
                  <a:pt x="1800225" y="2030349"/>
                </a:lnTo>
                <a:lnTo>
                  <a:pt x="1747901" y="2255774"/>
                </a:lnTo>
                <a:lnTo>
                  <a:pt x="1681226" y="2432050"/>
                </a:lnTo>
                <a:lnTo>
                  <a:pt x="1781175" y="2305050"/>
                </a:lnTo>
                <a:lnTo>
                  <a:pt x="1905000" y="2124075"/>
                </a:lnTo>
                <a:lnTo>
                  <a:pt x="2036826" y="1885950"/>
                </a:lnTo>
                <a:lnTo>
                  <a:pt x="2162175" y="1623949"/>
                </a:lnTo>
                <a:lnTo>
                  <a:pt x="2241550" y="1335024"/>
                </a:lnTo>
                <a:lnTo>
                  <a:pt x="2265426" y="1027049"/>
                </a:lnTo>
                <a:close/>
              </a:path>
              <a:path w="3648075" h="4857750">
                <a:moveTo>
                  <a:pt x="3648075" y="4857750"/>
                </a:moveTo>
                <a:lnTo>
                  <a:pt x="3357626" y="4746625"/>
                </a:lnTo>
                <a:lnTo>
                  <a:pt x="3086100" y="4622800"/>
                </a:lnTo>
                <a:lnTo>
                  <a:pt x="2873375" y="4467225"/>
                </a:lnTo>
                <a:lnTo>
                  <a:pt x="2784475" y="4392612"/>
                </a:lnTo>
                <a:lnTo>
                  <a:pt x="2692400" y="4327525"/>
                </a:lnTo>
                <a:lnTo>
                  <a:pt x="2589276" y="4244975"/>
                </a:lnTo>
                <a:lnTo>
                  <a:pt x="2481326" y="4132262"/>
                </a:lnTo>
                <a:lnTo>
                  <a:pt x="2355850" y="3989387"/>
                </a:lnTo>
                <a:lnTo>
                  <a:pt x="2220976" y="3795712"/>
                </a:lnTo>
                <a:lnTo>
                  <a:pt x="2062226" y="3540125"/>
                </a:lnTo>
                <a:lnTo>
                  <a:pt x="1889125" y="3195574"/>
                </a:lnTo>
                <a:lnTo>
                  <a:pt x="1922526" y="3355975"/>
                </a:lnTo>
                <a:lnTo>
                  <a:pt x="1992376" y="3530600"/>
                </a:lnTo>
                <a:lnTo>
                  <a:pt x="2082800" y="3711575"/>
                </a:lnTo>
                <a:lnTo>
                  <a:pt x="2187575" y="3905250"/>
                </a:lnTo>
                <a:lnTo>
                  <a:pt x="2311400" y="4089400"/>
                </a:lnTo>
                <a:lnTo>
                  <a:pt x="2444750" y="4270375"/>
                </a:lnTo>
                <a:lnTo>
                  <a:pt x="2574925" y="4427537"/>
                </a:lnTo>
                <a:lnTo>
                  <a:pt x="2709926" y="4562475"/>
                </a:lnTo>
                <a:lnTo>
                  <a:pt x="2852801" y="4695825"/>
                </a:lnTo>
                <a:lnTo>
                  <a:pt x="2987675" y="4800600"/>
                </a:lnTo>
                <a:lnTo>
                  <a:pt x="3133725" y="4857750"/>
                </a:lnTo>
                <a:lnTo>
                  <a:pt x="3648075" y="485775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462017" y="1114425"/>
            <a:ext cx="403225" cy="210185"/>
          </a:xfrm>
          <a:custGeom>
            <a:avLst/>
            <a:gdLst/>
            <a:ahLst/>
            <a:cxnLst/>
            <a:rect l="l" t="t" r="r" b="b"/>
            <a:pathLst>
              <a:path w="403225" h="210184">
                <a:moveTo>
                  <a:pt x="361442" y="0"/>
                </a:moveTo>
                <a:lnTo>
                  <a:pt x="0" y="149860"/>
                </a:lnTo>
                <a:lnTo>
                  <a:pt x="402844" y="209930"/>
                </a:lnTo>
                <a:lnTo>
                  <a:pt x="36144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4251325" y="1665858"/>
            <a:ext cx="861060" cy="598805"/>
          </a:xfrm>
          <a:custGeom>
            <a:avLst/>
            <a:gdLst/>
            <a:ahLst/>
            <a:cxnLst/>
            <a:rect l="l" t="t" r="r" b="b"/>
            <a:pathLst>
              <a:path w="861060" h="598805">
                <a:moveTo>
                  <a:pt x="321437" y="542671"/>
                </a:moveTo>
                <a:lnTo>
                  <a:pt x="0" y="144526"/>
                </a:lnTo>
                <a:lnTo>
                  <a:pt x="162433" y="598297"/>
                </a:lnTo>
                <a:lnTo>
                  <a:pt x="321437" y="542671"/>
                </a:lnTo>
                <a:close/>
              </a:path>
              <a:path w="861060" h="598805">
                <a:moveTo>
                  <a:pt x="861060" y="145796"/>
                </a:moveTo>
                <a:lnTo>
                  <a:pt x="361950" y="0"/>
                </a:lnTo>
                <a:lnTo>
                  <a:pt x="779526" y="301371"/>
                </a:lnTo>
                <a:lnTo>
                  <a:pt x="861060" y="145796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5690361" y="932052"/>
            <a:ext cx="358775" cy="144780"/>
          </a:xfrm>
          <a:custGeom>
            <a:avLst/>
            <a:gdLst/>
            <a:ahLst/>
            <a:cxnLst/>
            <a:rect l="l" t="t" r="r" b="b"/>
            <a:pathLst>
              <a:path w="358775" h="144780">
                <a:moveTo>
                  <a:pt x="36067" y="0"/>
                </a:moveTo>
                <a:lnTo>
                  <a:pt x="0" y="144525"/>
                </a:lnTo>
                <a:lnTo>
                  <a:pt x="358266" y="66039"/>
                </a:lnTo>
                <a:lnTo>
                  <a:pt x="3606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5678804" y="478916"/>
            <a:ext cx="374650" cy="230504"/>
          </a:xfrm>
          <a:custGeom>
            <a:avLst/>
            <a:gdLst/>
            <a:ahLst/>
            <a:cxnLst/>
            <a:rect l="l" t="t" r="r" b="b"/>
            <a:pathLst>
              <a:path w="374650" h="230504">
                <a:moveTo>
                  <a:pt x="122174" y="0"/>
                </a:moveTo>
                <a:lnTo>
                  <a:pt x="0" y="99949"/>
                </a:lnTo>
                <a:lnTo>
                  <a:pt x="374523" y="230124"/>
                </a:lnTo>
                <a:lnTo>
                  <a:pt x="12217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6275832" y="325247"/>
            <a:ext cx="154305" cy="317500"/>
          </a:xfrm>
          <a:custGeom>
            <a:avLst/>
            <a:gdLst/>
            <a:ahLst/>
            <a:cxnLst/>
            <a:rect l="l" t="t" r="r" b="b"/>
            <a:pathLst>
              <a:path w="154304" h="317500">
                <a:moveTo>
                  <a:pt x="154050" y="0"/>
                </a:moveTo>
                <a:lnTo>
                  <a:pt x="0" y="27558"/>
                </a:lnTo>
                <a:lnTo>
                  <a:pt x="137667" y="317118"/>
                </a:lnTo>
                <a:lnTo>
                  <a:pt x="15405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1766951" y="5496178"/>
            <a:ext cx="179070" cy="335280"/>
          </a:xfrm>
          <a:custGeom>
            <a:avLst/>
            <a:gdLst/>
            <a:ahLst/>
            <a:cxnLst/>
            <a:rect l="l" t="t" r="r" b="b"/>
            <a:pathLst>
              <a:path w="179069" h="335279">
                <a:moveTo>
                  <a:pt x="59436" y="0"/>
                </a:moveTo>
                <a:lnTo>
                  <a:pt x="0" y="335114"/>
                </a:lnTo>
                <a:lnTo>
                  <a:pt x="178688" y="286842"/>
                </a:lnTo>
                <a:lnTo>
                  <a:pt x="59436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987310" y="5368163"/>
            <a:ext cx="502284" cy="707390"/>
          </a:xfrm>
          <a:custGeom>
            <a:avLst/>
            <a:gdLst/>
            <a:ahLst/>
            <a:cxnLst/>
            <a:rect l="l" t="t" r="r" b="b"/>
            <a:pathLst>
              <a:path w="502284" h="707389">
                <a:moveTo>
                  <a:pt x="387591" y="0"/>
                </a:moveTo>
                <a:lnTo>
                  <a:pt x="0" y="164084"/>
                </a:lnTo>
                <a:lnTo>
                  <a:pt x="43713" y="290868"/>
                </a:lnTo>
                <a:lnTo>
                  <a:pt x="387591" y="0"/>
                </a:lnTo>
                <a:close/>
              </a:path>
              <a:path w="502284" h="707389">
                <a:moveTo>
                  <a:pt x="502272" y="287553"/>
                </a:moveTo>
                <a:lnTo>
                  <a:pt x="238201" y="650887"/>
                </a:lnTo>
                <a:lnTo>
                  <a:pt x="368160" y="707313"/>
                </a:lnTo>
                <a:lnTo>
                  <a:pt x="502272" y="28755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1557019" y="1101216"/>
            <a:ext cx="452120" cy="481965"/>
          </a:xfrm>
          <a:custGeom>
            <a:avLst/>
            <a:gdLst/>
            <a:ahLst/>
            <a:cxnLst/>
            <a:rect l="l" t="t" r="r" b="b"/>
            <a:pathLst>
              <a:path w="452119" h="481965">
                <a:moveTo>
                  <a:pt x="244982" y="0"/>
                </a:moveTo>
                <a:lnTo>
                  <a:pt x="0" y="481457"/>
                </a:lnTo>
                <a:lnTo>
                  <a:pt x="452119" y="177673"/>
                </a:lnTo>
                <a:lnTo>
                  <a:pt x="24498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1197965" y="514350"/>
            <a:ext cx="241300" cy="649605"/>
          </a:xfrm>
          <a:custGeom>
            <a:avLst/>
            <a:gdLst/>
            <a:ahLst/>
            <a:cxnLst/>
            <a:rect l="l" t="t" r="r" b="b"/>
            <a:pathLst>
              <a:path w="241300" h="649605">
                <a:moveTo>
                  <a:pt x="0" y="0"/>
                </a:moveTo>
                <a:lnTo>
                  <a:pt x="18910" y="649224"/>
                </a:lnTo>
                <a:lnTo>
                  <a:pt x="240817" y="8127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379234" y="867155"/>
            <a:ext cx="391795" cy="604520"/>
          </a:xfrm>
          <a:custGeom>
            <a:avLst/>
            <a:gdLst/>
            <a:ahLst/>
            <a:cxnLst/>
            <a:rect l="l" t="t" r="r" b="b"/>
            <a:pathLst>
              <a:path w="391795" h="604519">
                <a:moveTo>
                  <a:pt x="187109" y="0"/>
                </a:moveTo>
                <a:lnTo>
                  <a:pt x="0" y="140081"/>
                </a:lnTo>
                <a:lnTo>
                  <a:pt x="391198" y="604139"/>
                </a:lnTo>
                <a:lnTo>
                  <a:pt x="18710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7396607" y="4513452"/>
            <a:ext cx="1109980" cy="767080"/>
          </a:xfrm>
          <a:custGeom>
            <a:avLst/>
            <a:gdLst/>
            <a:ahLst/>
            <a:cxnLst/>
            <a:rect l="l" t="t" r="r" b="b"/>
            <a:pathLst>
              <a:path w="1109979" h="767079">
                <a:moveTo>
                  <a:pt x="440055" y="588010"/>
                </a:moveTo>
                <a:lnTo>
                  <a:pt x="0" y="274701"/>
                </a:lnTo>
                <a:lnTo>
                  <a:pt x="233680" y="766699"/>
                </a:lnTo>
                <a:lnTo>
                  <a:pt x="440055" y="588010"/>
                </a:lnTo>
                <a:close/>
              </a:path>
              <a:path w="1109979" h="767079">
                <a:moveTo>
                  <a:pt x="1109599" y="77089"/>
                </a:moveTo>
                <a:lnTo>
                  <a:pt x="464693" y="0"/>
                </a:lnTo>
                <a:lnTo>
                  <a:pt x="1066038" y="314071"/>
                </a:lnTo>
                <a:lnTo>
                  <a:pt x="1109599" y="77089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7622793" y="3708019"/>
            <a:ext cx="628015" cy="318770"/>
          </a:xfrm>
          <a:custGeom>
            <a:avLst/>
            <a:gdLst/>
            <a:ahLst/>
            <a:cxnLst/>
            <a:rect l="l" t="t" r="r" b="b"/>
            <a:pathLst>
              <a:path w="628015" h="318770">
                <a:moveTo>
                  <a:pt x="516762" y="0"/>
                </a:moveTo>
                <a:lnTo>
                  <a:pt x="0" y="318515"/>
                </a:lnTo>
                <a:lnTo>
                  <a:pt x="627633" y="205739"/>
                </a:lnTo>
                <a:lnTo>
                  <a:pt x="51676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1932051" y="3175"/>
            <a:ext cx="1368425" cy="1406525"/>
          </a:xfrm>
          <a:custGeom>
            <a:avLst/>
            <a:gdLst/>
            <a:ahLst/>
            <a:cxnLst/>
            <a:rect l="l" t="t" r="r" b="b"/>
            <a:pathLst>
              <a:path w="1368425" h="1406525">
                <a:moveTo>
                  <a:pt x="0" y="0"/>
                </a:moveTo>
                <a:lnTo>
                  <a:pt x="9525" y="169799"/>
                </a:lnTo>
                <a:lnTo>
                  <a:pt x="58674" y="415925"/>
                </a:lnTo>
                <a:lnTo>
                  <a:pt x="131699" y="650875"/>
                </a:lnTo>
                <a:lnTo>
                  <a:pt x="236474" y="866775"/>
                </a:lnTo>
                <a:lnTo>
                  <a:pt x="376174" y="1057275"/>
                </a:lnTo>
                <a:lnTo>
                  <a:pt x="536575" y="1212850"/>
                </a:lnTo>
                <a:lnTo>
                  <a:pt x="714375" y="1330325"/>
                </a:lnTo>
                <a:lnTo>
                  <a:pt x="919099" y="1395349"/>
                </a:lnTo>
                <a:lnTo>
                  <a:pt x="1133475" y="1406525"/>
                </a:lnTo>
                <a:lnTo>
                  <a:pt x="1368425" y="1350899"/>
                </a:lnTo>
                <a:lnTo>
                  <a:pt x="1244600" y="1358900"/>
                </a:lnTo>
                <a:lnTo>
                  <a:pt x="1111250" y="1325499"/>
                </a:lnTo>
                <a:lnTo>
                  <a:pt x="985774" y="1260475"/>
                </a:lnTo>
                <a:lnTo>
                  <a:pt x="860425" y="1155700"/>
                </a:lnTo>
                <a:lnTo>
                  <a:pt x="739775" y="1030224"/>
                </a:lnTo>
                <a:lnTo>
                  <a:pt x="630174" y="884174"/>
                </a:lnTo>
                <a:lnTo>
                  <a:pt x="530225" y="720725"/>
                </a:lnTo>
                <a:lnTo>
                  <a:pt x="442849" y="538099"/>
                </a:lnTo>
                <a:lnTo>
                  <a:pt x="377825" y="357124"/>
                </a:lnTo>
                <a:lnTo>
                  <a:pt x="325374" y="166624"/>
                </a:lnTo>
                <a:lnTo>
                  <a:pt x="292100" y="4699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3572255" y="30353"/>
            <a:ext cx="846455" cy="1185545"/>
          </a:xfrm>
          <a:custGeom>
            <a:avLst/>
            <a:gdLst/>
            <a:ahLst/>
            <a:cxnLst/>
            <a:rect l="l" t="t" r="r" b="b"/>
            <a:pathLst>
              <a:path w="846454" h="1185545">
                <a:moveTo>
                  <a:pt x="782701" y="0"/>
                </a:moveTo>
                <a:lnTo>
                  <a:pt x="760603" y="105537"/>
                </a:lnTo>
                <a:lnTo>
                  <a:pt x="741553" y="206121"/>
                </a:lnTo>
                <a:lnTo>
                  <a:pt x="725424" y="301751"/>
                </a:lnTo>
                <a:lnTo>
                  <a:pt x="705993" y="385952"/>
                </a:lnTo>
                <a:lnTo>
                  <a:pt x="690626" y="469011"/>
                </a:lnTo>
                <a:lnTo>
                  <a:pt x="674116" y="548259"/>
                </a:lnTo>
                <a:lnTo>
                  <a:pt x="647192" y="622173"/>
                </a:lnTo>
                <a:lnTo>
                  <a:pt x="614172" y="689610"/>
                </a:lnTo>
                <a:lnTo>
                  <a:pt x="577088" y="758189"/>
                </a:lnTo>
                <a:lnTo>
                  <a:pt x="530860" y="825246"/>
                </a:lnTo>
                <a:lnTo>
                  <a:pt x="478282" y="885951"/>
                </a:lnTo>
                <a:lnTo>
                  <a:pt x="409575" y="951357"/>
                </a:lnTo>
                <a:lnTo>
                  <a:pt x="329565" y="1007491"/>
                </a:lnTo>
                <a:lnTo>
                  <a:pt x="237363" y="1067308"/>
                </a:lnTo>
                <a:lnTo>
                  <a:pt x="127889" y="1127887"/>
                </a:lnTo>
                <a:lnTo>
                  <a:pt x="0" y="1185545"/>
                </a:lnTo>
                <a:lnTo>
                  <a:pt x="153924" y="1157477"/>
                </a:lnTo>
                <a:lnTo>
                  <a:pt x="284353" y="1123950"/>
                </a:lnTo>
                <a:lnTo>
                  <a:pt x="402336" y="1077468"/>
                </a:lnTo>
                <a:lnTo>
                  <a:pt x="504825" y="1022985"/>
                </a:lnTo>
                <a:lnTo>
                  <a:pt x="595884" y="959485"/>
                </a:lnTo>
                <a:lnTo>
                  <a:pt x="664591" y="894080"/>
                </a:lnTo>
                <a:lnTo>
                  <a:pt x="725932" y="818514"/>
                </a:lnTo>
                <a:lnTo>
                  <a:pt x="772922" y="738759"/>
                </a:lnTo>
                <a:lnTo>
                  <a:pt x="806704" y="658749"/>
                </a:lnTo>
                <a:lnTo>
                  <a:pt x="829056" y="569595"/>
                </a:lnTo>
                <a:lnTo>
                  <a:pt x="841248" y="475107"/>
                </a:lnTo>
                <a:lnTo>
                  <a:pt x="846328" y="386714"/>
                </a:lnTo>
                <a:lnTo>
                  <a:pt x="841121" y="293116"/>
                </a:lnTo>
                <a:lnTo>
                  <a:pt x="810260" y="95376"/>
                </a:lnTo>
                <a:lnTo>
                  <a:pt x="782701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3239643" y="1299463"/>
            <a:ext cx="534035" cy="560705"/>
          </a:xfrm>
          <a:custGeom>
            <a:avLst/>
            <a:gdLst/>
            <a:ahLst/>
            <a:cxnLst/>
            <a:rect l="l" t="t" r="r" b="b"/>
            <a:pathLst>
              <a:path w="534035" h="560705">
                <a:moveTo>
                  <a:pt x="505460" y="422529"/>
                </a:moveTo>
                <a:lnTo>
                  <a:pt x="475869" y="381000"/>
                </a:lnTo>
                <a:lnTo>
                  <a:pt x="449580" y="350901"/>
                </a:lnTo>
                <a:lnTo>
                  <a:pt x="409321" y="333375"/>
                </a:lnTo>
                <a:lnTo>
                  <a:pt x="366141" y="320802"/>
                </a:lnTo>
                <a:lnTo>
                  <a:pt x="316992" y="318262"/>
                </a:lnTo>
                <a:lnTo>
                  <a:pt x="271272" y="327279"/>
                </a:lnTo>
                <a:lnTo>
                  <a:pt x="222504" y="341376"/>
                </a:lnTo>
                <a:lnTo>
                  <a:pt x="173101" y="368173"/>
                </a:lnTo>
                <a:lnTo>
                  <a:pt x="165735" y="357886"/>
                </a:lnTo>
                <a:lnTo>
                  <a:pt x="161163" y="296545"/>
                </a:lnTo>
                <a:lnTo>
                  <a:pt x="153289" y="223647"/>
                </a:lnTo>
                <a:lnTo>
                  <a:pt x="152527" y="190500"/>
                </a:lnTo>
                <a:lnTo>
                  <a:pt x="160655" y="188087"/>
                </a:lnTo>
                <a:lnTo>
                  <a:pt x="167640" y="181864"/>
                </a:lnTo>
                <a:lnTo>
                  <a:pt x="177165" y="154051"/>
                </a:lnTo>
                <a:lnTo>
                  <a:pt x="172720" y="138684"/>
                </a:lnTo>
                <a:lnTo>
                  <a:pt x="159004" y="121793"/>
                </a:lnTo>
                <a:lnTo>
                  <a:pt x="123952" y="106807"/>
                </a:lnTo>
                <a:lnTo>
                  <a:pt x="70358" y="88900"/>
                </a:lnTo>
                <a:lnTo>
                  <a:pt x="0" y="560324"/>
                </a:lnTo>
                <a:lnTo>
                  <a:pt x="15100" y="551688"/>
                </a:lnTo>
                <a:lnTo>
                  <a:pt x="65659" y="528828"/>
                </a:lnTo>
                <a:lnTo>
                  <a:pt x="134239" y="492252"/>
                </a:lnTo>
                <a:lnTo>
                  <a:pt x="217170" y="459867"/>
                </a:lnTo>
                <a:lnTo>
                  <a:pt x="308356" y="425196"/>
                </a:lnTo>
                <a:lnTo>
                  <a:pt x="390652" y="405638"/>
                </a:lnTo>
                <a:lnTo>
                  <a:pt x="459994" y="402209"/>
                </a:lnTo>
                <a:lnTo>
                  <a:pt x="505460" y="422529"/>
                </a:lnTo>
                <a:close/>
              </a:path>
              <a:path w="534035" h="560705">
                <a:moveTo>
                  <a:pt x="533781" y="318770"/>
                </a:moveTo>
                <a:lnTo>
                  <a:pt x="472440" y="274955"/>
                </a:lnTo>
                <a:lnTo>
                  <a:pt x="437642" y="215392"/>
                </a:lnTo>
                <a:lnTo>
                  <a:pt x="391033" y="130683"/>
                </a:lnTo>
                <a:lnTo>
                  <a:pt x="304546" y="0"/>
                </a:lnTo>
                <a:lnTo>
                  <a:pt x="276098" y="69596"/>
                </a:lnTo>
                <a:lnTo>
                  <a:pt x="276225" y="131064"/>
                </a:lnTo>
                <a:lnTo>
                  <a:pt x="295656" y="182753"/>
                </a:lnTo>
                <a:lnTo>
                  <a:pt x="330200" y="226060"/>
                </a:lnTo>
                <a:lnTo>
                  <a:pt x="375920" y="262001"/>
                </a:lnTo>
                <a:lnTo>
                  <a:pt x="424688" y="292989"/>
                </a:lnTo>
                <a:lnTo>
                  <a:pt x="478282" y="310261"/>
                </a:lnTo>
                <a:lnTo>
                  <a:pt x="533781" y="31877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6" name="bg object 3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44826" y="0"/>
            <a:ext cx="196850" cy="192150"/>
          </a:xfrm>
          <a:prstGeom prst="rect">
            <a:avLst/>
          </a:prstGeom>
        </p:spPr>
      </p:pic>
      <p:sp>
        <p:nvSpPr>
          <p:cNvPr id="37" name="bg object 37"/>
          <p:cNvSpPr/>
          <p:nvPr/>
        </p:nvSpPr>
        <p:spPr>
          <a:xfrm>
            <a:off x="3220339" y="1950466"/>
            <a:ext cx="1291590" cy="3524250"/>
          </a:xfrm>
          <a:custGeom>
            <a:avLst/>
            <a:gdLst/>
            <a:ahLst/>
            <a:cxnLst/>
            <a:rect l="l" t="t" r="r" b="b"/>
            <a:pathLst>
              <a:path w="1291589" h="3524250">
                <a:moveTo>
                  <a:pt x="333883" y="0"/>
                </a:moveTo>
                <a:lnTo>
                  <a:pt x="177037" y="120904"/>
                </a:lnTo>
                <a:lnTo>
                  <a:pt x="71500" y="313436"/>
                </a:lnTo>
                <a:lnTo>
                  <a:pt x="17906" y="550291"/>
                </a:lnTo>
                <a:lnTo>
                  <a:pt x="0" y="820038"/>
                </a:lnTo>
                <a:lnTo>
                  <a:pt x="19685" y="1084199"/>
                </a:lnTo>
                <a:lnTo>
                  <a:pt x="73025" y="1344168"/>
                </a:lnTo>
                <a:lnTo>
                  <a:pt x="160527" y="1556385"/>
                </a:lnTo>
                <a:lnTo>
                  <a:pt x="265811" y="1709547"/>
                </a:lnTo>
                <a:lnTo>
                  <a:pt x="543940" y="2023237"/>
                </a:lnTo>
                <a:lnTo>
                  <a:pt x="756031" y="2334514"/>
                </a:lnTo>
                <a:lnTo>
                  <a:pt x="916559" y="2633599"/>
                </a:lnTo>
                <a:lnTo>
                  <a:pt x="1021334" y="2905633"/>
                </a:lnTo>
                <a:lnTo>
                  <a:pt x="1097026" y="3137535"/>
                </a:lnTo>
                <a:lnTo>
                  <a:pt x="1135380" y="3315335"/>
                </a:lnTo>
                <a:lnTo>
                  <a:pt x="1156462" y="3433445"/>
                </a:lnTo>
                <a:lnTo>
                  <a:pt x="1160018" y="3475609"/>
                </a:lnTo>
                <a:lnTo>
                  <a:pt x="1291589" y="3523996"/>
                </a:lnTo>
                <a:lnTo>
                  <a:pt x="1255014" y="3367151"/>
                </a:lnTo>
                <a:lnTo>
                  <a:pt x="1225041" y="3203067"/>
                </a:lnTo>
                <a:lnTo>
                  <a:pt x="1181227" y="3021330"/>
                </a:lnTo>
                <a:lnTo>
                  <a:pt x="1124965" y="2827020"/>
                </a:lnTo>
                <a:lnTo>
                  <a:pt x="1049909" y="2627376"/>
                </a:lnTo>
                <a:lnTo>
                  <a:pt x="943737" y="2425954"/>
                </a:lnTo>
                <a:lnTo>
                  <a:pt x="805052" y="2217674"/>
                </a:lnTo>
                <a:lnTo>
                  <a:pt x="620395" y="2001139"/>
                </a:lnTo>
                <a:lnTo>
                  <a:pt x="456438" y="1811020"/>
                </a:lnTo>
                <a:lnTo>
                  <a:pt x="330453" y="1631442"/>
                </a:lnTo>
                <a:lnTo>
                  <a:pt x="231521" y="1454912"/>
                </a:lnTo>
                <a:lnTo>
                  <a:pt x="155448" y="1282573"/>
                </a:lnTo>
                <a:lnTo>
                  <a:pt x="117475" y="1120775"/>
                </a:lnTo>
                <a:lnTo>
                  <a:pt x="88900" y="961644"/>
                </a:lnTo>
                <a:lnTo>
                  <a:pt x="80772" y="812926"/>
                </a:lnTo>
                <a:lnTo>
                  <a:pt x="94361" y="679323"/>
                </a:lnTo>
                <a:lnTo>
                  <a:pt x="109600" y="550799"/>
                </a:lnTo>
                <a:lnTo>
                  <a:pt x="141097" y="433705"/>
                </a:lnTo>
                <a:lnTo>
                  <a:pt x="176911" y="331597"/>
                </a:lnTo>
                <a:lnTo>
                  <a:pt x="222250" y="232029"/>
                </a:lnTo>
                <a:lnTo>
                  <a:pt x="255777" y="152146"/>
                </a:lnTo>
                <a:lnTo>
                  <a:pt x="289687" y="88392"/>
                </a:lnTo>
                <a:lnTo>
                  <a:pt x="318388" y="36957"/>
                </a:lnTo>
                <a:lnTo>
                  <a:pt x="333883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0" y="2933700"/>
            <a:ext cx="57150" cy="209550"/>
          </a:xfrm>
          <a:custGeom>
            <a:avLst/>
            <a:gdLst/>
            <a:ahLst/>
            <a:cxnLst/>
            <a:rect l="l" t="t" r="r" b="b"/>
            <a:pathLst>
              <a:path w="57150" h="209550">
                <a:moveTo>
                  <a:pt x="0" y="0"/>
                </a:moveTo>
                <a:lnTo>
                  <a:pt x="0" y="209550"/>
                </a:lnTo>
                <a:lnTo>
                  <a:pt x="57150" y="19050"/>
                </a:lnTo>
                <a:lnTo>
                  <a:pt x="0" y="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FF0000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006699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FF0000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FF0000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51841" y="2755899"/>
            <a:ext cx="1118235" cy="1219200"/>
          </a:xfrm>
          <a:custGeom>
            <a:avLst/>
            <a:gdLst/>
            <a:ahLst/>
            <a:cxnLst/>
            <a:rect l="l" t="t" r="r" b="b"/>
            <a:pathLst>
              <a:path w="1118235" h="1219200">
                <a:moveTo>
                  <a:pt x="546658" y="0"/>
                </a:moveTo>
                <a:lnTo>
                  <a:pt x="501554" y="5850"/>
                </a:lnTo>
                <a:lnTo>
                  <a:pt x="456230" y="13612"/>
                </a:lnTo>
                <a:lnTo>
                  <a:pt x="412316" y="25177"/>
                </a:lnTo>
                <a:lnTo>
                  <a:pt x="371445" y="42436"/>
                </a:lnTo>
                <a:lnTo>
                  <a:pt x="335249" y="67280"/>
                </a:lnTo>
                <a:lnTo>
                  <a:pt x="305358" y="101600"/>
                </a:lnTo>
                <a:lnTo>
                  <a:pt x="296577" y="106412"/>
                </a:lnTo>
                <a:lnTo>
                  <a:pt x="250441" y="135086"/>
                </a:lnTo>
                <a:lnTo>
                  <a:pt x="190463" y="189880"/>
                </a:lnTo>
                <a:lnTo>
                  <a:pt x="152958" y="228600"/>
                </a:lnTo>
                <a:lnTo>
                  <a:pt x="121666" y="263595"/>
                </a:lnTo>
                <a:lnTo>
                  <a:pt x="87782" y="302851"/>
                </a:lnTo>
                <a:lnTo>
                  <a:pt x="55575" y="344929"/>
                </a:lnTo>
                <a:lnTo>
                  <a:pt x="29311" y="388392"/>
                </a:lnTo>
                <a:lnTo>
                  <a:pt x="13258" y="431800"/>
                </a:lnTo>
                <a:lnTo>
                  <a:pt x="3505" y="486785"/>
                </a:lnTo>
                <a:lnTo>
                  <a:pt x="0" y="529366"/>
                </a:lnTo>
                <a:lnTo>
                  <a:pt x="1371" y="567314"/>
                </a:lnTo>
                <a:lnTo>
                  <a:pt x="6248" y="608401"/>
                </a:lnTo>
                <a:lnTo>
                  <a:pt x="13258" y="660400"/>
                </a:lnTo>
                <a:lnTo>
                  <a:pt x="15019" y="646176"/>
                </a:lnTo>
                <a:lnTo>
                  <a:pt x="15441" y="631380"/>
                </a:lnTo>
                <a:lnTo>
                  <a:pt x="17946" y="618394"/>
                </a:lnTo>
                <a:lnTo>
                  <a:pt x="25958" y="609600"/>
                </a:lnTo>
                <a:lnTo>
                  <a:pt x="32408" y="611088"/>
                </a:lnTo>
                <a:lnTo>
                  <a:pt x="34690" y="621506"/>
                </a:lnTo>
                <a:lnTo>
                  <a:pt x="35781" y="635496"/>
                </a:lnTo>
                <a:lnTo>
                  <a:pt x="38658" y="647700"/>
                </a:lnTo>
                <a:lnTo>
                  <a:pt x="55040" y="677189"/>
                </a:lnTo>
                <a:lnTo>
                  <a:pt x="62294" y="685875"/>
                </a:lnTo>
                <a:lnTo>
                  <a:pt x="64257" y="684958"/>
                </a:lnTo>
                <a:lnTo>
                  <a:pt x="64764" y="685640"/>
                </a:lnTo>
                <a:lnTo>
                  <a:pt x="67652" y="699120"/>
                </a:lnTo>
                <a:lnTo>
                  <a:pt x="76758" y="736600"/>
                </a:lnTo>
                <a:lnTo>
                  <a:pt x="96514" y="814446"/>
                </a:lnTo>
                <a:lnTo>
                  <a:pt x="100571" y="831453"/>
                </a:lnTo>
                <a:lnTo>
                  <a:pt x="103569" y="847137"/>
                </a:lnTo>
                <a:lnTo>
                  <a:pt x="114858" y="914400"/>
                </a:lnTo>
                <a:lnTo>
                  <a:pt x="133115" y="943546"/>
                </a:lnTo>
                <a:lnTo>
                  <a:pt x="165658" y="990600"/>
                </a:lnTo>
                <a:lnTo>
                  <a:pt x="193340" y="1020032"/>
                </a:lnTo>
                <a:lnTo>
                  <a:pt x="244264" y="1054248"/>
                </a:lnTo>
                <a:lnTo>
                  <a:pt x="288491" y="1071165"/>
                </a:lnTo>
                <a:lnTo>
                  <a:pt x="334801" y="1082724"/>
                </a:lnTo>
                <a:lnTo>
                  <a:pt x="381558" y="1092200"/>
                </a:lnTo>
                <a:lnTo>
                  <a:pt x="456700" y="1093216"/>
                </a:lnTo>
                <a:lnTo>
                  <a:pt x="521457" y="1095724"/>
                </a:lnTo>
                <a:lnTo>
                  <a:pt x="588992" y="1101682"/>
                </a:lnTo>
                <a:lnTo>
                  <a:pt x="647795" y="1112678"/>
                </a:lnTo>
                <a:lnTo>
                  <a:pt x="686358" y="1130300"/>
                </a:lnTo>
                <a:lnTo>
                  <a:pt x="704416" y="1171749"/>
                </a:lnTo>
                <a:lnTo>
                  <a:pt x="707120" y="1196147"/>
                </a:lnTo>
                <a:lnTo>
                  <a:pt x="711758" y="1219200"/>
                </a:lnTo>
                <a:lnTo>
                  <a:pt x="766006" y="1202430"/>
                </a:lnTo>
                <a:lnTo>
                  <a:pt x="816087" y="1173458"/>
                </a:lnTo>
                <a:lnTo>
                  <a:pt x="826058" y="1168400"/>
                </a:lnTo>
                <a:lnTo>
                  <a:pt x="846001" y="1163734"/>
                </a:lnTo>
                <a:lnTo>
                  <a:pt x="866540" y="1159843"/>
                </a:lnTo>
                <a:lnTo>
                  <a:pt x="885887" y="1153880"/>
                </a:lnTo>
                <a:lnTo>
                  <a:pt x="902258" y="1143000"/>
                </a:lnTo>
                <a:lnTo>
                  <a:pt x="904962" y="1134814"/>
                </a:lnTo>
                <a:lnTo>
                  <a:pt x="901266" y="1125140"/>
                </a:lnTo>
                <a:lnTo>
                  <a:pt x="894891" y="1114871"/>
                </a:lnTo>
                <a:lnTo>
                  <a:pt x="889558" y="1104900"/>
                </a:lnTo>
                <a:lnTo>
                  <a:pt x="835980" y="1086790"/>
                </a:lnTo>
                <a:lnTo>
                  <a:pt x="813358" y="1079500"/>
                </a:lnTo>
                <a:lnTo>
                  <a:pt x="790736" y="1075942"/>
                </a:lnTo>
                <a:lnTo>
                  <a:pt x="765733" y="1073896"/>
                </a:lnTo>
                <a:lnTo>
                  <a:pt x="745493" y="1068302"/>
                </a:lnTo>
                <a:lnTo>
                  <a:pt x="737158" y="1054100"/>
                </a:lnTo>
                <a:lnTo>
                  <a:pt x="745716" y="1042739"/>
                </a:lnTo>
                <a:lnTo>
                  <a:pt x="766329" y="1041796"/>
                </a:lnTo>
                <a:lnTo>
                  <a:pt x="791406" y="1043830"/>
                </a:lnTo>
                <a:lnTo>
                  <a:pt x="813358" y="1041400"/>
                </a:lnTo>
                <a:lnTo>
                  <a:pt x="826877" y="1033857"/>
                </a:lnTo>
                <a:lnTo>
                  <a:pt x="839354" y="1024112"/>
                </a:lnTo>
                <a:lnTo>
                  <a:pt x="851533" y="1013485"/>
                </a:lnTo>
                <a:lnTo>
                  <a:pt x="864158" y="1003300"/>
                </a:lnTo>
                <a:lnTo>
                  <a:pt x="905446" y="983503"/>
                </a:lnTo>
                <a:lnTo>
                  <a:pt x="939664" y="955176"/>
                </a:lnTo>
                <a:lnTo>
                  <a:pt x="968078" y="920198"/>
                </a:lnTo>
                <a:lnTo>
                  <a:pt x="991952" y="880443"/>
                </a:lnTo>
                <a:lnTo>
                  <a:pt x="1012552" y="837789"/>
                </a:lnTo>
                <a:lnTo>
                  <a:pt x="1031143" y="794113"/>
                </a:lnTo>
                <a:lnTo>
                  <a:pt x="1048990" y="751291"/>
                </a:lnTo>
                <a:lnTo>
                  <a:pt x="1067358" y="711200"/>
                </a:lnTo>
                <a:lnTo>
                  <a:pt x="1079562" y="691024"/>
                </a:lnTo>
                <a:lnTo>
                  <a:pt x="1091171" y="674862"/>
                </a:lnTo>
                <a:lnTo>
                  <a:pt x="1100398" y="657818"/>
                </a:lnTo>
                <a:lnTo>
                  <a:pt x="1108824" y="581909"/>
                </a:lnTo>
                <a:lnTo>
                  <a:pt x="1111220" y="529006"/>
                </a:lnTo>
                <a:lnTo>
                  <a:pt x="1112999" y="476202"/>
                </a:lnTo>
                <a:lnTo>
                  <a:pt x="1116115" y="370537"/>
                </a:lnTo>
                <a:lnTo>
                  <a:pt x="1118158" y="317500"/>
                </a:lnTo>
                <a:lnTo>
                  <a:pt x="1104689" y="268682"/>
                </a:lnTo>
                <a:lnTo>
                  <a:pt x="1090179" y="231949"/>
                </a:lnTo>
                <a:lnTo>
                  <a:pt x="1070608" y="196717"/>
                </a:lnTo>
                <a:lnTo>
                  <a:pt x="1041958" y="152400"/>
                </a:lnTo>
                <a:lnTo>
                  <a:pt x="1004976" y="123362"/>
                </a:lnTo>
                <a:lnTo>
                  <a:pt x="966317" y="88320"/>
                </a:lnTo>
                <a:lnTo>
                  <a:pt x="925829" y="53827"/>
                </a:lnTo>
                <a:lnTo>
                  <a:pt x="883361" y="26436"/>
                </a:lnTo>
                <a:lnTo>
                  <a:pt x="838758" y="12700"/>
                </a:lnTo>
                <a:lnTo>
                  <a:pt x="790222" y="8205"/>
                </a:lnTo>
                <a:lnTo>
                  <a:pt x="741509" y="5484"/>
                </a:lnTo>
                <a:lnTo>
                  <a:pt x="692708" y="3921"/>
                </a:lnTo>
                <a:lnTo>
                  <a:pt x="595195" y="1796"/>
                </a:lnTo>
                <a:lnTo>
                  <a:pt x="546658" y="0"/>
                </a:lnTo>
                <a:close/>
              </a:path>
            </a:pathLst>
          </a:custGeom>
          <a:solidFill>
            <a:srgbClr val="EBF7FF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00317" y="2709036"/>
            <a:ext cx="1875789" cy="2270125"/>
          </a:xfrm>
          <a:custGeom>
            <a:avLst/>
            <a:gdLst/>
            <a:ahLst/>
            <a:cxnLst/>
            <a:rect l="l" t="t" r="r" b="b"/>
            <a:pathLst>
              <a:path w="1875789" h="2270125">
                <a:moveTo>
                  <a:pt x="504418" y="796671"/>
                </a:moveTo>
                <a:lnTo>
                  <a:pt x="451904" y="742823"/>
                </a:lnTo>
                <a:lnTo>
                  <a:pt x="420382" y="708533"/>
                </a:lnTo>
                <a:lnTo>
                  <a:pt x="391591" y="662559"/>
                </a:lnTo>
                <a:lnTo>
                  <a:pt x="368249" y="603250"/>
                </a:lnTo>
                <a:lnTo>
                  <a:pt x="357543" y="529717"/>
                </a:lnTo>
                <a:lnTo>
                  <a:pt x="364401" y="440690"/>
                </a:lnTo>
                <a:lnTo>
                  <a:pt x="395998" y="335407"/>
                </a:lnTo>
                <a:lnTo>
                  <a:pt x="366852" y="350647"/>
                </a:lnTo>
                <a:lnTo>
                  <a:pt x="335026" y="387223"/>
                </a:lnTo>
                <a:lnTo>
                  <a:pt x="304888" y="436499"/>
                </a:lnTo>
                <a:lnTo>
                  <a:pt x="278663" y="498983"/>
                </a:lnTo>
                <a:lnTo>
                  <a:pt x="262953" y="576199"/>
                </a:lnTo>
                <a:lnTo>
                  <a:pt x="268744" y="660781"/>
                </a:lnTo>
                <a:lnTo>
                  <a:pt x="297700" y="755777"/>
                </a:lnTo>
                <a:lnTo>
                  <a:pt x="353136" y="856869"/>
                </a:lnTo>
                <a:lnTo>
                  <a:pt x="379564" y="853313"/>
                </a:lnTo>
                <a:lnTo>
                  <a:pt x="405447" y="851916"/>
                </a:lnTo>
                <a:lnTo>
                  <a:pt x="434619" y="846594"/>
                </a:lnTo>
                <a:lnTo>
                  <a:pt x="458851" y="842391"/>
                </a:lnTo>
                <a:lnTo>
                  <a:pt x="479209" y="834898"/>
                </a:lnTo>
                <a:lnTo>
                  <a:pt x="495693" y="824103"/>
                </a:lnTo>
                <a:lnTo>
                  <a:pt x="503910" y="808863"/>
                </a:lnTo>
                <a:lnTo>
                  <a:pt x="504418" y="796671"/>
                </a:lnTo>
                <a:close/>
              </a:path>
              <a:path w="1875789" h="2270125">
                <a:moveTo>
                  <a:pt x="720915" y="1117727"/>
                </a:moveTo>
                <a:lnTo>
                  <a:pt x="663028" y="1128903"/>
                </a:lnTo>
                <a:lnTo>
                  <a:pt x="601853" y="1134237"/>
                </a:lnTo>
                <a:lnTo>
                  <a:pt x="546150" y="1136015"/>
                </a:lnTo>
                <a:lnTo>
                  <a:pt x="492633" y="1128395"/>
                </a:lnTo>
                <a:lnTo>
                  <a:pt x="440194" y="1116203"/>
                </a:lnTo>
                <a:lnTo>
                  <a:pt x="393230" y="1100328"/>
                </a:lnTo>
                <a:lnTo>
                  <a:pt x="352818" y="1076071"/>
                </a:lnTo>
                <a:lnTo>
                  <a:pt x="311302" y="1056513"/>
                </a:lnTo>
                <a:lnTo>
                  <a:pt x="271983" y="1027557"/>
                </a:lnTo>
                <a:lnTo>
                  <a:pt x="243586" y="991362"/>
                </a:lnTo>
                <a:lnTo>
                  <a:pt x="218465" y="960882"/>
                </a:lnTo>
                <a:lnTo>
                  <a:pt x="191160" y="919988"/>
                </a:lnTo>
                <a:lnTo>
                  <a:pt x="173685" y="876427"/>
                </a:lnTo>
                <a:lnTo>
                  <a:pt x="160566" y="834021"/>
                </a:lnTo>
                <a:lnTo>
                  <a:pt x="151828" y="792480"/>
                </a:lnTo>
                <a:lnTo>
                  <a:pt x="145275" y="741680"/>
                </a:lnTo>
                <a:lnTo>
                  <a:pt x="156197" y="576707"/>
                </a:lnTo>
                <a:lnTo>
                  <a:pt x="187883" y="441325"/>
                </a:lnTo>
                <a:lnTo>
                  <a:pt x="235940" y="334264"/>
                </a:lnTo>
                <a:lnTo>
                  <a:pt x="291642" y="253619"/>
                </a:lnTo>
                <a:lnTo>
                  <a:pt x="351726" y="193802"/>
                </a:lnTo>
                <a:lnTo>
                  <a:pt x="401967" y="156337"/>
                </a:lnTo>
                <a:lnTo>
                  <a:pt x="434733" y="134366"/>
                </a:lnTo>
                <a:lnTo>
                  <a:pt x="450024" y="128143"/>
                </a:lnTo>
                <a:lnTo>
                  <a:pt x="403059" y="131953"/>
                </a:lnTo>
                <a:lnTo>
                  <a:pt x="369201" y="138811"/>
                </a:lnTo>
                <a:lnTo>
                  <a:pt x="339699" y="146685"/>
                </a:lnTo>
                <a:lnTo>
                  <a:pt x="311302" y="149860"/>
                </a:lnTo>
                <a:lnTo>
                  <a:pt x="291642" y="155194"/>
                </a:lnTo>
                <a:lnTo>
                  <a:pt x="267614" y="159385"/>
                </a:lnTo>
                <a:lnTo>
                  <a:pt x="246862" y="169291"/>
                </a:lnTo>
                <a:lnTo>
                  <a:pt x="221742" y="178181"/>
                </a:lnTo>
                <a:lnTo>
                  <a:pt x="120154" y="277622"/>
                </a:lnTo>
                <a:lnTo>
                  <a:pt x="44792" y="422656"/>
                </a:lnTo>
                <a:lnTo>
                  <a:pt x="31686" y="498348"/>
                </a:lnTo>
                <a:lnTo>
                  <a:pt x="14198" y="573151"/>
                </a:lnTo>
                <a:lnTo>
                  <a:pt x="4368" y="654558"/>
                </a:lnTo>
                <a:lnTo>
                  <a:pt x="0" y="732409"/>
                </a:lnTo>
                <a:lnTo>
                  <a:pt x="12014" y="819023"/>
                </a:lnTo>
                <a:lnTo>
                  <a:pt x="43700" y="900303"/>
                </a:lnTo>
                <a:lnTo>
                  <a:pt x="97218" y="986663"/>
                </a:lnTo>
                <a:lnTo>
                  <a:pt x="140906" y="1036320"/>
                </a:lnTo>
                <a:lnTo>
                  <a:pt x="194437" y="1083310"/>
                </a:lnTo>
                <a:lnTo>
                  <a:pt x="259969" y="1118362"/>
                </a:lnTo>
                <a:lnTo>
                  <a:pt x="297103" y="1136904"/>
                </a:lnTo>
                <a:lnTo>
                  <a:pt x="374662" y="1160018"/>
                </a:lnTo>
                <a:lnTo>
                  <a:pt x="464223" y="1171067"/>
                </a:lnTo>
                <a:lnTo>
                  <a:pt x="558165" y="1163447"/>
                </a:lnTo>
                <a:lnTo>
                  <a:pt x="665213" y="1139190"/>
                </a:lnTo>
                <a:lnTo>
                  <a:pt x="720915" y="1117727"/>
                </a:lnTo>
                <a:close/>
              </a:path>
              <a:path w="1875789" h="2270125">
                <a:moveTo>
                  <a:pt x="775576" y="1217930"/>
                </a:moveTo>
                <a:lnTo>
                  <a:pt x="769327" y="1165352"/>
                </a:lnTo>
                <a:lnTo>
                  <a:pt x="743407" y="1137285"/>
                </a:lnTo>
                <a:lnTo>
                  <a:pt x="730224" y="1134237"/>
                </a:lnTo>
                <a:lnTo>
                  <a:pt x="732243" y="1224788"/>
                </a:lnTo>
                <a:lnTo>
                  <a:pt x="732396" y="1263777"/>
                </a:lnTo>
                <a:lnTo>
                  <a:pt x="728243" y="1321181"/>
                </a:lnTo>
                <a:lnTo>
                  <a:pt x="754989" y="1286129"/>
                </a:lnTo>
                <a:lnTo>
                  <a:pt x="770216" y="1250696"/>
                </a:lnTo>
                <a:lnTo>
                  <a:pt x="775576" y="1217930"/>
                </a:lnTo>
                <a:close/>
              </a:path>
              <a:path w="1875789" h="2270125">
                <a:moveTo>
                  <a:pt x="1067003" y="1175258"/>
                </a:moveTo>
                <a:lnTo>
                  <a:pt x="914933" y="1079754"/>
                </a:lnTo>
                <a:lnTo>
                  <a:pt x="817765" y="1107440"/>
                </a:lnTo>
                <a:lnTo>
                  <a:pt x="819975" y="1107948"/>
                </a:lnTo>
                <a:lnTo>
                  <a:pt x="828255" y="1112266"/>
                </a:lnTo>
                <a:lnTo>
                  <a:pt x="836015" y="1118870"/>
                </a:lnTo>
                <a:lnTo>
                  <a:pt x="850912" y="1124839"/>
                </a:lnTo>
                <a:lnTo>
                  <a:pt x="870229" y="1131697"/>
                </a:lnTo>
                <a:lnTo>
                  <a:pt x="891209" y="1141349"/>
                </a:lnTo>
                <a:lnTo>
                  <a:pt x="912736" y="1148842"/>
                </a:lnTo>
                <a:lnTo>
                  <a:pt x="935393" y="1161288"/>
                </a:lnTo>
                <a:lnTo>
                  <a:pt x="913409" y="1165860"/>
                </a:lnTo>
                <a:lnTo>
                  <a:pt x="884377" y="1180592"/>
                </a:lnTo>
                <a:lnTo>
                  <a:pt x="853198" y="1204595"/>
                </a:lnTo>
                <a:lnTo>
                  <a:pt x="822629" y="1235837"/>
                </a:lnTo>
                <a:lnTo>
                  <a:pt x="794270" y="1267587"/>
                </a:lnTo>
                <a:lnTo>
                  <a:pt x="769785" y="1302639"/>
                </a:lnTo>
                <a:lnTo>
                  <a:pt x="754278" y="1359027"/>
                </a:lnTo>
                <a:lnTo>
                  <a:pt x="800582" y="1300226"/>
                </a:lnTo>
                <a:lnTo>
                  <a:pt x="852512" y="1257173"/>
                </a:lnTo>
                <a:lnTo>
                  <a:pt x="901788" y="1225550"/>
                </a:lnTo>
                <a:lnTo>
                  <a:pt x="953871" y="1201674"/>
                </a:lnTo>
                <a:lnTo>
                  <a:pt x="997204" y="1185418"/>
                </a:lnTo>
                <a:lnTo>
                  <a:pt x="1059853" y="1176020"/>
                </a:lnTo>
                <a:lnTo>
                  <a:pt x="1067003" y="1175258"/>
                </a:lnTo>
                <a:close/>
              </a:path>
              <a:path w="1875789" h="2270125">
                <a:moveTo>
                  <a:pt x="1270266" y="495427"/>
                </a:moveTo>
                <a:lnTo>
                  <a:pt x="1262519" y="370713"/>
                </a:lnTo>
                <a:lnTo>
                  <a:pt x="1207655" y="249682"/>
                </a:lnTo>
                <a:lnTo>
                  <a:pt x="1143038" y="170688"/>
                </a:lnTo>
                <a:lnTo>
                  <a:pt x="1088275" y="108712"/>
                </a:lnTo>
                <a:lnTo>
                  <a:pt x="1041196" y="73152"/>
                </a:lnTo>
                <a:lnTo>
                  <a:pt x="1003973" y="54610"/>
                </a:lnTo>
                <a:lnTo>
                  <a:pt x="973328" y="47371"/>
                </a:lnTo>
                <a:lnTo>
                  <a:pt x="908735" y="7747"/>
                </a:lnTo>
                <a:lnTo>
                  <a:pt x="707390" y="0"/>
                </a:lnTo>
                <a:lnTo>
                  <a:pt x="650494" y="6350"/>
                </a:lnTo>
                <a:lnTo>
                  <a:pt x="594690" y="8001"/>
                </a:lnTo>
                <a:lnTo>
                  <a:pt x="546557" y="16510"/>
                </a:lnTo>
                <a:lnTo>
                  <a:pt x="467791" y="37338"/>
                </a:lnTo>
                <a:lnTo>
                  <a:pt x="431698" y="53467"/>
                </a:lnTo>
                <a:lnTo>
                  <a:pt x="398894" y="75311"/>
                </a:lnTo>
                <a:lnTo>
                  <a:pt x="364998" y="101854"/>
                </a:lnTo>
                <a:lnTo>
                  <a:pt x="422986" y="90805"/>
                </a:lnTo>
                <a:lnTo>
                  <a:pt x="475500" y="83439"/>
                </a:lnTo>
                <a:lnTo>
                  <a:pt x="578345" y="77978"/>
                </a:lnTo>
                <a:lnTo>
                  <a:pt x="621017" y="73152"/>
                </a:lnTo>
                <a:lnTo>
                  <a:pt x="665886" y="78740"/>
                </a:lnTo>
                <a:lnTo>
                  <a:pt x="711835" y="79756"/>
                </a:lnTo>
                <a:lnTo>
                  <a:pt x="790638" y="98171"/>
                </a:lnTo>
                <a:lnTo>
                  <a:pt x="828954" y="112014"/>
                </a:lnTo>
                <a:lnTo>
                  <a:pt x="866165" y="130556"/>
                </a:lnTo>
                <a:lnTo>
                  <a:pt x="929678" y="174879"/>
                </a:lnTo>
                <a:lnTo>
                  <a:pt x="965809" y="198120"/>
                </a:lnTo>
                <a:lnTo>
                  <a:pt x="1024953" y="261112"/>
                </a:lnTo>
                <a:lnTo>
                  <a:pt x="1069886" y="345313"/>
                </a:lnTo>
                <a:lnTo>
                  <a:pt x="1092962" y="444119"/>
                </a:lnTo>
                <a:lnTo>
                  <a:pt x="1089787" y="556514"/>
                </a:lnTo>
                <a:lnTo>
                  <a:pt x="1073467" y="665734"/>
                </a:lnTo>
                <a:lnTo>
                  <a:pt x="1046226" y="782320"/>
                </a:lnTo>
                <a:lnTo>
                  <a:pt x="1008024" y="886460"/>
                </a:lnTo>
                <a:lnTo>
                  <a:pt x="973086" y="976503"/>
                </a:lnTo>
                <a:lnTo>
                  <a:pt x="933767" y="1045972"/>
                </a:lnTo>
                <a:lnTo>
                  <a:pt x="986243" y="999363"/>
                </a:lnTo>
                <a:lnTo>
                  <a:pt x="1052931" y="931291"/>
                </a:lnTo>
                <a:lnTo>
                  <a:pt x="1125054" y="839978"/>
                </a:lnTo>
                <a:lnTo>
                  <a:pt x="1194955" y="738378"/>
                </a:lnTo>
                <a:lnTo>
                  <a:pt x="1245247" y="622300"/>
                </a:lnTo>
                <a:lnTo>
                  <a:pt x="1270266" y="495427"/>
                </a:lnTo>
                <a:close/>
              </a:path>
              <a:path w="1875789" h="2270125">
                <a:moveTo>
                  <a:pt x="1875294" y="2238629"/>
                </a:moveTo>
                <a:lnTo>
                  <a:pt x="1738642" y="2183003"/>
                </a:lnTo>
                <a:lnTo>
                  <a:pt x="1599958" y="2113280"/>
                </a:lnTo>
                <a:lnTo>
                  <a:pt x="1479943" y="2040636"/>
                </a:lnTo>
                <a:lnTo>
                  <a:pt x="1386852" y="1959102"/>
                </a:lnTo>
                <a:lnTo>
                  <a:pt x="1349006" y="1920367"/>
                </a:lnTo>
                <a:lnTo>
                  <a:pt x="1308874" y="1885823"/>
                </a:lnTo>
                <a:lnTo>
                  <a:pt x="1263408" y="1843024"/>
                </a:lnTo>
                <a:lnTo>
                  <a:pt x="1217688" y="1787017"/>
                </a:lnTo>
                <a:lnTo>
                  <a:pt x="1164971" y="1716786"/>
                </a:lnTo>
                <a:lnTo>
                  <a:pt x="1109573" y="1624330"/>
                </a:lnTo>
                <a:lnTo>
                  <a:pt x="1045019" y="1503553"/>
                </a:lnTo>
                <a:lnTo>
                  <a:pt x="976744" y="1344295"/>
                </a:lnTo>
                <a:lnTo>
                  <a:pt x="987437" y="1415161"/>
                </a:lnTo>
                <a:lnTo>
                  <a:pt x="1013307" y="1494282"/>
                </a:lnTo>
                <a:lnTo>
                  <a:pt x="1048651" y="1578483"/>
                </a:lnTo>
                <a:lnTo>
                  <a:pt x="1090498" y="1668780"/>
                </a:lnTo>
                <a:lnTo>
                  <a:pt x="1141285" y="1756156"/>
                </a:lnTo>
                <a:lnTo>
                  <a:pt x="1196987" y="1843532"/>
                </a:lnTo>
                <a:lnTo>
                  <a:pt x="1251343" y="1919732"/>
                </a:lnTo>
                <a:lnTo>
                  <a:pt x="1308112" y="1986915"/>
                </a:lnTo>
                <a:lnTo>
                  <a:pt x="1369834" y="2054098"/>
                </a:lnTo>
                <a:lnTo>
                  <a:pt x="1428254" y="2109216"/>
                </a:lnTo>
                <a:lnTo>
                  <a:pt x="1482737" y="2148967"/>
                </a:lnTo>
                <a:lnTo>
                  <a:pt x="1534426" y="2184781"/>
                </a:lnTo>
                <a:lnTo>
                  <a:pt x="1583702" y="2211324"/>
                </a:lnTo>
                <a:lnTo>
                  <a:pt x="1636280" y="2231898"/>
                </a:lnTo>
                <a:lnTo>
                  <a:pt x="1690763" y="2253615"/>
                </a:lnTo>
                <a:lnTo>
                  <a:pt x="1750453" y="2270125"/>
                </a:lnTo>
                <a:lnTo>
                  <a:pt x="1875294" y="2238629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418845" y="5382640"/>
            <a:ext cx="156210" cy="307975"/>
          </a:xfrm>
          <a:custGeom>
            <a:avLst/>
            <a:gdLst/>
            <a:ahLst/>
            <a:cxnLst/>
            <a:rect l="l" t="t" r="r" b="b"/>
            <a:pathLst>
              <a:path w="156209" h="307975">
                <a:moveTo>
                  <a:pt x="0" y="0"/>
                </a:moveTo>
                <a:lnTo>
                  <a:pt x="48539" y="52197"/>
                </a:lnTo>
                <a:lnTo>
                  <a:pt x="72174" y="92964"/>
                </a:lnTo>
                <a:lnTo>
                  <a:pt x="79400" y="128016"/>
                </a:lnTo>
                <a:lnTo>
                  <a:pt x="77698" y="159131"/>
                </a:lnTo>
                <a:lnTo>
                  <a:pt x="65595" y="184150"/>
                </a:lnTo>
                <a:lnTo>
                  <a:pt x="53911" y="207543"/>
                </a:lnTo>
                <a:lnTo>
                  <a:pt x="47828" y="232295"/>
                </a:lnTo>
                <a:lnTo>
                  <a:pt x="64389" y="269608"/>
                </a:lnTo>
                <a:lnTo>
                  <a:pt x="99949" y="294106"/>
                </a:lnTo>
                <a:lnTo>
                  <a:pt x="110337" y="300164"/>
                </a:lnTo>
                <a:lnTo>
                  <a:pt x="140208" y="307505"/>
                </a:lnTo>
                <a:lnTo>
                  <a:pt x="155943" y="227368"/>
                </a:lnTo>
                <a:lnTo>
                  <a:pt x="150418" y="161290"/>
                </a:lnTo>
                <a:lnTo>
                  <a:pt x="127774" y="108458"/>
                </a:lnTo>
                <a:lnTo>
                  <a:pt x="98539" y="66294"/>
                </a:lnTo>
                <a:lnTo>
                  <a:pt x="64211" y="36830"/>
                </a:lnTo>
                <a:lnTo>
                  <a:pt x="31572" y="16510"/>
                </a:lnTo>
                <a:lnTo>
                  <a:pt x="8928" y="3937"/>
                </a:lnTo>
                <a:lnTo>
                  <a:pt x="0" y="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5" name="bg object 3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1939" y="5690780"/>
            <a:ext cx="95224" cy="83426"/>
          </a:xfrm>
          <a:prstGeom prst="rect">
            <a:avLst/>
          </a:prstGeom>
        </p:spPr>
      </p:pic>
      <p:sp>
        <p:nvSpPr>
          <p:cNvPr id="36" name="bg object 36"/>
          <p:cNvSpPr/>
          <p:nvPr/>
        </p:nvSpPr>
        <p:spPr>
          <a:xfrm>
            <a:off x="17462" y="6524625"/>
            <a:ext cx="187325" cy="332105"/>
          </a:xfrm>
          <a:custGeom>
            <a:avLst/>
            <a:gdLst/>
            <a:ahLst/>
            <a:cxnLst/>
            <a:rect l="l" t="t" r="r" b="b"/>
            <a:pathLst>
              <a:path w="187325" h="332104">
                <a:moveTo>
                  <a:pt x="0" y="0"/>
                </a:moveTo>
                <a:lnTo>
                  <a:pt x="9525" y="12700"/>
                </a:lnTo>
                <a:lnTo>
                  <a:pt x="23812" y="30162"/>
                </a:lnTo>
                <a:lnTo>
                  <a:pt x="41275" y="52387"/>
                </a:lnTo>
                <a:lnTo>
                  <a:pt x="60325" y="80962"/>
                </a:lnTo>
                <a:lnTo>
                  <a:pt x="85725" y="114300"/>
                </a:lnTo>
                <a:lnTo>
                  <a:pt x="106362" y="149225"/>
                </a:lnTo>
                <a:lnTo>
                  <a:pt x="125412" y="188912"/>
                </a:lnTo>
                <a:lnTo>
                  <a:pt x="138112" y="231773"/>
                </a:lnTo>
                <a:lnTo>
                  <a:pt x="149225" y="277812"/>
                </a:lnTo>
                <a:lnTo>
                  <a:pt x="144462" y="331787"/>
                </a:lnTo>
                <a:lnTo>
                  <a:pt x="187325" y="331787"/>
                </a:lnTo>
                <a:lnTo>
                  <a:pt x="185737" y="280987"/>
                </a:lnTo>
                <a:lnTo>
                  <a:pt x="165100" y="188912"/>
                </a:lnTo>
                <a:lnTo>
                  <a:pt x="130175" y="109537"/>
                </a:lnTo>
                <a:lnTo>
                  <a:pt x="74612" y="42862"/>
                </a:lnTo>
                <a:lnTo>
                  <a:pt x="0" y="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7" name="bg object 3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6269037"/>
            <a:ext cx="206375" cy="233362"/>
          </a:xfrm>
          <a:prstGeom prst="rect">
            <a:avLst/>
          </a:prstGeom>
        </p:spPr>
      </p:pic>
      <p:sp>
        <p:nvSpPr>
          <p:cNvPr id="38" name="bg object 38"/>
          <p:cNvSpPr/>
          <p:nvPr/>
        </p:nvSpPr>
        <p:spPr>
          <a:xfrm>
            <a:off x="0" y="5141976"/>
            <a:ext cx="789305" cy="1174750"/>
          </a:xfrm>
          <a:custGeom>
            <a:avLst/>
            <a:gdLst/>
            <a:ahLst/>
            <a:cxnLst/>
            <a:rect l="l" t="t" r="r" b="b"/>
            <a:pathLst>
              <a:path w="789305" h="1174750">
                <a:moveTo>
                  <a:pt x="160337" y="0"/>
                </a:moveTo>
                <a:lnTo>
                  <a:pt x="65087" y="6350"/>
                </a:lnTo>
                <a:lnTo>
                  <a:pt x="0" y="20574"/>
                </a:lnTo>
                <a:lnTo>
                  <a:pt x="0" y="111125"/>
                </a:lnTo>
                <a:lnTo>
                  <a:pt x="50800" y="96774"/>
                </a:lnTo>
                <a:lnTo>
                  <a:pt x="107950" y="87249"/>
                </a:lnTo>
                <a:lnTo>
                  <a:pt x="171450" y="88900"/>
                </a:lnTo>
                <a:lnTo>
                  <a:pt x="244475" y="103124"/>
                </a:lnTo>
                <a:lnTo>
                  <a:pt x="322262" y="130175"/>
                </a:lnTo>
                <a:lnTo>
                  <a:pt x="412750" y="169799"/>
                </a:lnTo>
                <a:lnTo>
                  <a:pt x="508000" y="225425"/>
                </a:lnTo>
                <a:lnTo>
                  <a:pt x="566737" y="273050"/>
                </a:lnTo>
                <a:lnTo>
                  <a:pt x="609600" y="330200"/>
                </a:lnTo>
                <a:lnTo>
                  <a:pt x="638175" y="398399"/>
                </a:lnTo>
                <a:lnTo>
                  <a:pt x="654050" y="469836"/>
                </a:lnTo>
                <a:lnTo>
                  <a:pt x="657225" y="549211"/>
                </a:lnTo>
                <a:lnTo>
                  <a:pt x="647700" y="630174"/>
                </a:lnTo>
                <a:lnTo>
                  <a:pt x="628650" y="712724"/>
                </a:lnTo>
                <a:lnTo>
                  <a:pt x="604837" y="793686"/>
                </a:lnTo>
                <a:lnTo>
                  <a:pt x="568325" y="871474"/>
                </a:lnTo>
                <a:lnTo>
                  <a:pt x="528637" y="942911"/>
                </a:lnTo>
                <a:lnTo>
                  <a:pt x="482600" y="1007999"/>
                </a:lnTo>
                <a:lnTo>
                  <a:pt x="431800" y="1063561"/>
                </a:lnTo>
                <a:lnTo>
                  <a:pt x="377825" y="1111186"/>
                </a:lnTo>
                <a:lnTo>
                  <a:pt x="323850" y="1139761"/>
                </a:lnTo>
                <a:lnTo>
                  <a:pt x="265112" y="1155636"/>
                </a:lnTo>
                <a:lnTo>
                  <a:pt x="207962" y="1154049"/>
                </a:lnTo>
                <a:lnTo>
                  <a:pt x="314325" y="1174686"/>
                </a:lnTo>
                <a:lnTo>
                  <a:pt x="411162" y="1168336"/>
                </a:lnTo>
                <a:lnTo>
                  <a:pt x="500062" y="1134999"/>
                </a:lnTo>
                <a:lnTo>
                  <a:pt x="577850" y="1084199"/>
                </a:lnTo>
                <a:lnTo>
                  <a:pt x="644525" y="1014349"/>
                </a:lnTo>
                <a:lnTo>
                  <a:pt x="703262" y="930211"/>
                </a:lnTo>
                <a:lnTo>
                  <a:pt x="746125" y="836549"/>
                </a:lnTo>
                <a:lnTo>
                  <a:pt x="773112" y="733361"/>
                </a:lnTo>
                <a:lnTo>
                  <a:pt x="788987" y="628586"/>
                </a:lnTo>
                <a:lnTo>
                  <a:pt x="787400" y="519049"/>
                </a:lnTo>
                <a:lnTo>
                  <a:pt x="769937" y="415925"/>
                </a:lnTo>
                <a:lnTo>
                  <a:pt x="735012" y="315849"/>
                </a:lnTo>
                <a:lnTo>
                  <a:pt x="679450" y="223774"/>
                </a:lnTo>
                <a:lnTo>
                  <a:pt x="606425" y="142875"/>
                </a:lnTo>
                <a:lnTo>
                  <a:pt x="512762" y="79375"/>
                </a:lnTo>
                <a:lnTo>
                  <a:pt x="393700" y="33274"/>
                </a:lnTo>
                <a:lnTo>
                  <a:pt x="269875" y="6350"/>
                </a:lnTo>
                <a:lnTo>
                  <a:pt x="160337" y="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0" name="bg object 4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41" name="bg object 41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2" name="bg object 4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43" name="bg object 4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44" name="bg object 44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155016" y="83057"/>
            <a:ext cx="1188085" cy="1210945"/>
          </a:xfrm>
          <a:custGeom>
            <a:avLst/>
            <a:gdLst/>
            <a:ahLst/>
            <a:cxnLst/>
            <a:rect l="l" t="t" r="r" b="b"/>
            <a:pathLst>
              <a:path w="1188085" h="1210945">
                <a:moveTo>
                  <a:pt x="396328" y="0"/>
                </a:moveTo>
                <a:lnTo>
                  <a:pt x="313855" y="12065"/>
                </a:lnTo>
                <a:lnTo>
                  <a:pt x="244551" y="36068"/>
                </a:lnTo>
                <a:lnTo>
                  <a:pt x="180746" y="68325"/>
                </a:lnTo>
                <a:lnTo>
                  <a:pt x="131546" y="109600"/>
                </a:lnTo>
                <a:lnTo>
                  <a:pt x="88836" y="152273"/>
                </a:lnTo>
                <a:lnTo>
                  <a:pt x="55714" y="199771"/>
                </a:lnTo>
                <a:lnTo>
                  <a:pt x="32448" y="246634"/>
                </a:lnTo>
                <a:lnTo>
                  <a:pt x="13271" y="290068"/>
                </a:lnTo>
                <a:lnTo>
                  <a:pt x="6146" y="328422"/>
                </a:lnTo>
                <a:lnTo>
                  <a:pt x="0" y="360045"/>
                </a:lnTo>
                <a:lnTo>
                  <a:pt x="4241" y="380492"/>
                </a:lnTo>
                <a:lnTo>
                  <a:pt x="14287" y="389128"/>
                </a:lnTo>
                <a:lnTo>
                  <a:pt x="49796" y="346456"/>
                </a:lnTo>
                <a:lnTo>
                  <a:pt x="84112" y="301498"/>
                </a:lnTo>
                <a:lnTo>
                  <a:pt x="121526" y="259715"/>
                </a:lnTo>
                <a:lnTo>
                  <a:pt x="160870" y="219075"/>
                </a:lnTo>
                <a:lnTo>
                  <a:pt x="202133" y="179324"/>
                </a:lnTo>
                <a:lnTo>
                  <a:pt x="246964" y="146812"/>
                </a:lnTo>
                <a:lnTo>
                  <a:pt x="295363" y="121539"/>
                </a:lnTo>
                <a:lnTo>
                  <a:pt x="346875" y="99695"/>
                </a:lnTo>
                <a:lnTo>
                  <a:pt x="401243" y="86487"/>
                </a:lnTo>
                <a:lnTo>
                  <a:pt x="461556" y="85344"/>
                </a:lnTo>
                <a:lnTo>
                  <a:pt x="524713" y="92964"/>
                </a:lnTo>
                <a:lnTo>
                  <a:pt x="593826" y="112649"/>
                </a:lnTo>
                <a:lnTo>
                  <a:pt x="670090" y="146939"/>
                </a:lnTo>
                <a:lnTo>
                  <a:pt x="751585" y="194691"/>
                </a:lnTo>
                <a:lnTo>
                  <a:pt x="842137" y="257937"/>
                </a:lnTo>
                <a:lnTo>
                  <a:pt x="936459" y="337566"/>
                </a:lnTo>
                <a:lnTo>
                  <a:pt x="991704" y="399669"/>
                </a:lnTo>
                <a:lnTo>
                  <a:pt x="1027696" y="466852"/>
                </a:lnTo>
                <a:lnTo>
                  <a:pt x="1046365" y="540004"/>
                </a:lnTo>
                <a:lnTo>
                  <a:pt x="1050620" y="613283"/>
                </a:lnTo>
                <a:lnTo>
                  <a:pt x="1040917" y="690626"/>
                </a:lnTo>
                <a:lnTo>
                  <a:pt x="1016330" y="764286"/>
                </a:lnTo>
                <a:lnTo>
                  <a:pt x="981887" y="838454"/>
                </a:lnTo>
                <a:lnTo>
                  <a:pt x="940511" y="907288"/>
                </a:lnTo>
                <a:lnTo>
                  <a:pt x="888809" y="972947"/>
                </a:lnTo>
                <a:lnTo>
                  <a:pt x="831608" y="1030351"/>
                </a:lnTo>
                <a:lnTo>
                  <a:pt x="771575" y="1079119"/>
                </a:lnTo>
                <a:lnTo>
                  <a:pt x="706767" y="1118108"/>
                </a:lnTo>
                <a:lnTo>
                  <a:pt x="639851" y="1146937"/>
                </a:lnTo>
                <a:lnTo>
                  <a:pt x="575640" y="1160653"/>
                </a:lnTo>
                <a:lnTo>
                  <a:pt x="509574" y="1158875"/>
                </a:lnTo>
                <a:lnTo>
                  <a:pt x="448856" y="1141603"/>
                </a:lnTo>
                <a:lnTo>
                  <a:pt x="560374" y="1191387"/>
                </a:lnTo>
                <a:lnTo>
                  <a:pt x="665530" y="1210818"/>
                </a:lnTo>
                <a:lnTo>
                  <a:pt x="767905" y="1206881"/>
                </a:lnTo>
                <a:lnTo>
                  <a:pt x="861009" y="1178179"/>
                </a:lnTo>
                <a:lnTo>
                  <a:pt x="946518" y="1131189"/>
                </a:lnTo>
                <a:lnTo>
                  <a:pt x="1023683" y="1067308"/>
                </a:lnTo>
                <a:lnTo>
                  <a:pt x="1086485" y="988949"/>
                </a:lnTo>
                <a:lnTo>
                  <a:pt x="1133525" y="899033"/>
                </a:lnTo>
                <a:lnTo>
                  <a:pt x="1169720" y="802005"/>
                </a:lnTo>
                <a:lnTo>
                  <a:pt x="1187881" y="697865"/>
                </a:lnTo>
                <a:lnTo>
                  <a:pt x="1185214" y="592582"/>
                </a:lnTo>
                <a:lnTo>
                  <a:pt x="1165529" y="487807"/>
                </a:lnTo>
                <a:lnTo>
                  <a:pt x="1121460" y="383794"/>
                </a:lnTo>
                <a:lnTo>
                  <a:pt x="1054900" y="286893"/>
                </a:lnTo>
                <a:lnTo>
                  <a:pt x="964933" y="198374"/>
                </a:lnTo>
                <a:lnTo>
                  <a:pt x="844880" y="122300"/>
                </a:lnTo>
                <a:lnTo>
                  <a:pt x="714908" y="61468"/>
                </a:lnTo>
                <a:lnTo>
                  <a:pt x="597573" y="23241"/>
                </a:lnTo>
                <a:lnTo>
                  <a:pt x="492417" y="3937"/>
                </a:lnTo>
                <a:lnTo>
                  <a:pt x="396328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79091" y="82118"/>
            <a:ext cx="5658611" cy="1356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FF0000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6244" y="1557210"/>
            <a:ext cx="8019415" cy="434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006699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31.jpeg"/><Relationship Id="rId5" Type="http://schemas.openxmlformats.org/officeDocument/2006/relationships/image" Target="../media/image6.png"/><Relationship Id="rId10" Type="http://schemas.openxmlformats.org/officeDocument/2006/relationships/image" Target="../media/image30.jpeg"/><Relationship Id="rId4" Type="http://schemas.openxmlformats.org/officeDocument/2006/relationships/image" Target="../media/image5.pn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36.jpeg"/><Relationship Id="rId5" Type="http://schemas.openxmlformats.org/officeDocument/2006/relationships/image" Target="../media/image6.png"/><Relationship Id="rId10" Type="http://schemas.openxmlformats.org/officeDocument/2006/relationships/image" Target="../media/image35.jpeg"/><Relationship Id="rId4" Type="http://schemas.openxmlformats.org/officeDocument/2006/relationships/image" Target="../media/image5.png"/><Relationship Id="rId9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41.jpeg"/><Relationship Id="rId5" Type="http://schemas.openxmlformats.org/officeDocument/2006/relationships/image" Target="../media/image6.png"/><Relationship Id="rId10" Type="http://schemas.openxmlformats.org/officeDocument/2006/relationships/image" Target="../media/image40.jpeg"/><Relationship Id="rId4" Type="http://schemas.openxmlformats.org/officeDocument/2006/relationships/image" Target="../media/image5.png"/><Relationship Id="rId9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48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47.jpeg"/><Relationship Id="rId5" Type="http://schemas.openxmlformats.org/officeDocument/2006/relationships/image" Target="../media/image6.png"/><Relationship Id="rId10" Type="http://schemas.openxmlformats.org/officeDocument/2006/relationships/image" Target="../media/image46.jpeg"/><Relationship Id="rId4" Type="http://schemas.openxmlformats.org/officeDocument/2006/relationships/image" Target="../media/image5.png"/><Relationship Id="rId9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51.jpeg"/><Relationship Id="rId4" Type="http://schemas.openxmlformats.org/officeDocument/2006/relationships/image" Target="../media/image5.png"/><Relationship Id="rId9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2.png"/><Relationship Id="rId7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60.jpeg"/><Relationship Id="rId5" Type="http://schemas.openxmlformats.org/officeDocument/2006/relationships/image" Target="../media/image6.png"/><Relationship Id="rId10" Type="http://schemas.openxmlformats.org/officeDocument/2006/relationships/image" Target="../media/image59.jpeg"/><Relationship Id="rId4" Type="http://schemas.openxmlformats.org/officeDocument/2006/relationships/image" Target="../media/image5.png"/><Relationship Id="rId9" Type="http://schemas.openxmlformats.org/officeDocument/2006/relationships/image" Target="../media/image5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6499733" y="329691"/>
            <a:ext cx="2252980" cy="2700020"/>
            <a:chOff x="6499733" y="329691"/>
            <a:chExt cx="2252980" cy="2700020"/>
          </a:xfrm>
        </p:grpSpPr>
        <p:sp>
          <p:nvSpPr>
            <p:cNvPr id="4" name="object 4"/>
            <p:cNvSpPr/>
            <p:nvPr/>
          </p:nvSpPr>
          <p:spPr>
            <a:xfrm>
              <a:off x="6499733" y="329704"/>
              <a:ext cx="2252980" cy="2700020"/>
            </a:xfrm>
            <a:custGeom>
              <a:avLst/>
              <a:gdLst/>
              <a:ahLst/>
              <a:cxnLst/>
              <a:rect l="l" t="t" r="r" b="b"/>
              <a:pathLst>
                <a:path w="2252979" h="2700020">
                  <a:moveTo>
                    <a:pt x="672465" y="2654541"/>
                  </a:moveTo>
                  <a:lnTo>
                    <a:pt x="651510" y="2586088"/>
                  </a:lnTo>
                  <a:lnTo>
                    <a:pt x="628650" y="2555100"/>
                  </a:lnTo>
                  <a:lnTo>
                    <a:pt x="596646" y="2528557"/>
                  </a:lnTo>
                  <a:lnTo>
                    <a:pt x="561086" y="2512174"/>
                  </a:lnTo>
                  <a:lnTo>
                    <a:pt x="520954" y="2497950"/>
                  </a:lnTo>
                  <a:lnTo>
                    <a:pt x="473837" y="2492743"/>
                  </a:lnTo>
                  <a:lnTo>
                    <a:pt x="474218" y="2481313"/>
                  </a:lnTo>
                  <a:lnTo>
                    <a:pt x="502158" y="2434069"/>
                  </a:lnTo>
                  <a:lnTo>
                    <a:pt x="533781" y="2376665"/>
                  </a:lnTo>
                  <a:lnTo>
                    <a:pt x="550037" y="2351900"/>
                  </a:lnTo>
                  <a:lnTo>
                    <a:pt x="556768" y="2354313"/>
                  </a:lnTo>
                  <a:lnTo>
                    <a:pt x="564642" y="2353297"/>
                  </a:lnTo>
                  <a:lnTo>
                    <a:pt x="585216" y="2337676"/>
                  </a:lnTo>
                  <a:lnTo>
                    <a:pt x="590042" y="2324214"/>
                  </a:lnTo>
                  <a:lnTo>
                    <a:pt x="589280" y="2304910"/>
                  </a:lnTo>
                  <a:lnTo>
                    <a:pt x="573151" y="2276208"/>
                  </a:lnTo>
                  <a:lnTo>
                    <a:pt x="545973" y="2236076"/>
                  </a:lnTo>
                  <a:lnTo>
                    <a:pt x="259334" y="2546337"/>
                  </a:lnTo>
                  <a:lnTo>
                    <a:pt x="273812" y="2547607"/>
                  </a:lnTo>
                  <a:lnTo>
                    <a:pt x="319659" y="2556243"/>
                  </a:lnTo>
                  <a:lnTo>
                    <a:pt x="384683" y="2563990"/>
                  </a:lnTo>
                  <a:lnTo>
                    <a:pt x="457327" y="2582151"/>
                  </a:lnTo>
                  <a:lnTo>
                    <a:pt x="536575" y="2602598"/>
                  </a:lnTo>
                  <a:lnTo>
                    <a:pt x="602234" y="2629649"/>
                  </a:lnTo>
                  <a:lnTo>
                    <a:pt x="650875" y="2662161"/>
                  </a:lnTo>
                  <a:lnTo>
                    <a:pt x="671449" y="2699880"/>
                  </a:lnTo>
                  <a:lnTo>
                    <a:pt x="672465" y="2654541"/>
                  </a:lnTo>
                  <a:close/>
                </a:path>
                <a:path w="2252979" h="2700020">
                  <a:moveTo>
                    <a:pt x="750951" y="2295639"/>
                  </a:moveTo>
                  <a:lnTo>
                    <a:pt x="696341" y="2332469"/>
                  </a:lnTo>
                  <a:lnTo>
                    <a:pt x="665353" y="2377681"/>
                  </a:lnTo>
                  <a:lnTo>
                    <a:pt x="652145" y="2425433"/>
                  </a:lnTo>
                  <a:lnTo>
                    <a:pt x="653542" y="2474582"/>
                  </a:lnTo>
                  <a:lnTo>
                    <a:pt x="666242" y="2524112"/>
                  </a:lnTo>
                  <a:lnTo>
                    <a:pt x="683387" y="2571356"/>
                  </a:lnTo>
                  <a:lnTo>
                    <a:pt x="710819" y="2610980"/>
                  </a:lnTo>
                  <a:lnTo>
                    <a:pt x="743966" y="2645143"/>
                  </a:lnTo>
                  <a:lnTo>
                    <a:pt x="724789" y="2582278"/>
                  </a:lnTo>
                  <a:lnTo>
                    <a:pt x="731520" y="2520937"/>
                  </a:lnTo>
                  <a:lnTo>
                    <a:pt x="742950" y="2435212"/>
                  </a:lnTo>
                  <a:lnTo>
                    <a:pt x="750951" y="2295639"/>
                  </a:lnTo>
                  <a:close/>
                </a:path>
                <a:path w="2252979" h="2700020">
                  <a:moveTo>
                    <a:pt x="1206881" y="403847"/>
                  </a:moveTo>
                  <a:lnTo>
                    <a:pt x="1188847" y="401180"/>
                  </a:lnTo>
                  <a:lnTo>
                    <a:pt x="1140460" y="399021"/>
                  </a:lnTo>
                  <a:lnTo>
                    <a:pt x="1068324" y="399656"/>
                  </a:lnTo>
                  <a:lnTo>
                    <a:pt x="983488" y="414642"/>
                  </a:lnTo>
                  <a:lnTo>
                    <a:pt x="892683" y="457314"/>
                  </a:lnTo>
                  <a:lnTo>
                    <a:pt x="800354" y="525767"/>
                  </a:lnTo>
                  <a:lnTo>
                    <a:pt x="719709" y="635876"/>
                  </a:lnTo>
                  <a:lnTo>
                    <a:pt x="656336" y="793229"/>
                  </a:lnTo>
                  <a:lnTo>
                    <a:pt x="710184" y="812279"/>
                  </a:lnTo>
                  <a:lnTo>
                    <a:pt x="732790" y="812787"/>
                  </a:lnTo>
                  <a:lnTo>
                    <a:pt x="754126" y="816597"/>
                  </a:lnTo>
                  <a:lnTo>
                    <a:pt x="813943" y="807834"/>
                  </a:lnTo>
                  <a:lnTo>
                    <a:pt x="880110" y="760082"/>
                  </a:lnTo>
                  <a:lnTo>
                    <a:pt x="897763" y="710171"/>
                  </a:lnTo>
                  <a:lnTo>
                    <a:pt x="905383" y="656704"/>
                  </a:lnTo>
                  <a:lnTo>
                    <a:pt x="914146" y="599808"/>
                  </a:lnTo>
                  <a:lnTo>
                    <a:pt x="945388" y="543547"/>
                  </a:lnTo>
                  <a:lnTo>
                    <a:pt x="994791" y="489826"/>
                  </a:lnTo>
                  <a:lnTo>
                    <a:pt x="1075563" y="443471"/>
                  </a:lnTo>
                  <a:lnTo>
                    <a:pt x="1206881" y="403847"/>
                  </a:lnTo>
                  <a:close/>
                </a:path>
                <a:path w="2252979" h="2700020">
                  <a:moveTo>
                    <a:pt x="1926463" y="1782813"/>
                  </a:moveTo>
                  <a:lnTo>
                    <a:pt x="1858010" y="1849107"/>
                  </a:lnTo>
                  <a:lnTo>
                    <a:pt x="1794129" y="1913242"/>
                  </a:lnTo>
                  <a:lnTo>
                    <a:pt x="1734820" y="1975218"/>
                  </a:lnTo>
                  <a:lnTo>
                    <a:pt x="1678940" y="2027161"/>
                  </a:lnTo>
                  <a:lnTo>
                    <a:pt x="1626489" y="2080247"/>
                  </a:lnTo>
                  <a:lnTo>
                    <a:pt x="1575181" y="2130031"/>
                  </a:lnTo>
                  <a:lnTo>
                    <a:pt x="1519682" y="2170798"/>
                  </a:lnTo>
                  <a:lnTo>
                    <a:pt x="1463167" y="2203564"/>
                  </a:lnTo>
                  <a:lnTo>
                    <a:pt x="1403223" y="2235187"/>
                  </a:lnTo>
                  <a:lnTo>
                    <a:pt x="1337945" y="2261095"/>
                  </a:lnTo>
                  <a:lnTo>
                    <a:pt x="1271651" y="2279129"/>
                  </a:lnTo>
                  <a:lnTo>
                    <a:pt x="1192149" y="2292464"/>
                  </a:lnTo>
                  <a:lnTo>
                    <a:pt x="1109472" y="2293353"/>
                  </a:lnTo>
                  <a:lnTo>
                    <a:pt x="1016889" y="2290813"/>
                  </a:lnTo>
                  <a:lnTo>
                    <a:pt x="912114" y="2280145"/>
                  </a:lnTo>
                  <a:lnTo>
                    <a:pt x="796544" y="2258047"/>
                  </a:lnTo>
                  <a:lnTo>
                    <a:pt x="914781" y="2314943"/>
                  </a:lnTo>
                  <a:lnTo>
                    <a:pt x="1019937" y="2356091"/>
                  </a:lnTo>
                  <a:lnTo>
                    <a:pt x="1123315" y="2381237"/>
                  </a:lnTo>
                  <a:lnTo>
                    <a:pt x="1220216" y="2392921"/>
                  </a:lnTo>
                  <a:lnTo>
                    <a:pt x="1313942" y="2392286"/>
                  </a:lnTo>
                  <a:lnTo>
                    <a:pt x="1393571" y="2378951"/>
                  </a:lnTo>
                  <a:lnTo>
                    <a:pt x="1473327" y="2354313"/>
                  </a:lnTo>
                  <a:lnTo>
                    <a:pt x="1545463" y="2319515"/>
                  </a:lnTo>
                  <a:lnTo>
                    <a:pt x="1608963" y="2277859"/>
                  </a:lnTo>
                  <a:lnTo>
                    <a:pt x="1669288" y="2223757"/>
                  </a:lnTo>
                  <a:lnTo>
                    <a:pt x="1725295" y="2160511"/>
                  </a:lnTo>
                  <a:lnTo>
                    <a:pt x="1773555" y="2098408"/>
                  </a:lnTo>
                  <a:lnTo>
                    <a:pt x="1817370" y="2027161"/>
                  </a:lnTo>
                  <a:lnTo>
                    <a:pt x="1896745" y="1866633"/>
                  </a:lnTo>
                  <a:lnTo>
                    <a:pt x="1926463" y="1782813"/>
                  </a:lnTo>
                  <a:close/>
                </a:path>
                <a:path w="2252979" h="2700020">
                  <a:moveTo>
                    <a:pt x="2252599" y="894448"/>
                  </a:moveTo>
                  <a:lnTo>
                    <a:pt x="2227072" y="753986"/>
                  </a:lnTo>
                  <a:lnTo>
                    <a:pt x="2184527" y="618731"/>
                  </a:lnTo>
                  <a:lnTo>
                    <a:pt x="2111629" y="484111"/>
                  </a:lnTo>
                  <a:lnTo>
                    <a:pt x="2002790" y="355460"/>
                  </a:lnTo>
                  <a:lnTo>
                    <a:pt x="1863471" y="238493"/>
                  </a:lnTo>
                  <a:lnTo>
                    <a:pt x="1685671" y="134226"/>
                  </a:lnTo>
                  <a:lnTo>
                    <a:pt x="1463802" y="48120"/>
                  </a:lnTo>
                  <a:lnTo>
                    <a:pt x="1232281" y="0"/>
                  </a:lnTo>
                  <a:lnTo>
                    <a:pt x="1016508" y="13576"/>
                  </a:lnTo>
                  <a:lnTo>
                    <a:pt x="814451" y="73520"/>
                  </a:lnTo>
                  <a:lnTo>
                    <a:pt x="627380" y="176263"/>
                  </a:lnTo>
                  <a:lnTo>
                    <a:pt x="465582" y="314185"/>
                  </a:lnTo>
                  <a:lnTo>
                    <a:pt x="321183" y="477126"/>
                  </a:lnTo>
                  <a:lnTo>
                    <a:pt x="201041" y="667372"/>
                  </a:lnTo>
                  <a:lnTo>
                    <a:pt x="109982" y="871715"/>
                  </a:lnTo>
                  <a:lnTo>
                    <a:pt x="40005" y="1079741"/>
                  </a:lnTo>
                  <a:lnTo>
                    <a:pt x="2540" y="1291831"/>
                  </a:lnTo>
                  <a:lnTo>
                    <a:pt x="0" y="1501127"/>
                  </a:lnTo>
                  <a:lnTo>
                    <a:pt x="29083" y="1695564"/>
                  </a:lnTo>
                  <a:lnTo>
                    <a:pt x="91186" y="1871459"/>
                  </a:lnTo>
                  <a:lnTo>
                    <a:pt x="196215" y="2021319"/>
                  </a:lnTo>
                  <a:lnTo>
                    <a:pt x="335661" y="2138286"/>
                  </a:lnTo>
                  <a:lnTo>
                    <a:pt x="522859" y="2215756"/>
                  </a:lnTo>
                  <a:lnTo>
                    <a:pt x="434086" y="2158098"/>
                  </a:lnTo>
                  <a:lnTo>
                    <a:pt x="360426" y="2068182"/>
                  </a:lnTo>
                  <a:lnTo>
                    <a:pt x="309626" y="1956295"/>
                  </a:lnTo>
                  <a:lnTo>
                    <a:pt x="276225" y="1816849"/>
                  </a:lnTo>
                  <a:lnTo>
                    <a:pt x="258699" y="1664195"/>
                  </a:lnTo>
                  <a:lnTo>
                    <a:pt x="259334" y="1502905"/>
                  </a:lnTo>
                  <a:lnTo>
                    <a:pt x="274701" y="1331836"/>
                  </a:lnTo>
                  <a:lnTo>
                    <a:pt x="306959" y="1155560"/>
                  </a:lnTo>
                  <a:lnTo>
                    <a:pt x="354838" y="988428"/>
                  </a:lnTo>
                  <a:lnTo>
                    <a:pt x="417322" y="822820"/>
                  </a:lnTo>
                  <a:lnTo>
                    <a:pt x="489585" y="671944"/>
                  </a:lnTo>
                  <a:lnTo>
                    <a:pt x="582930" y="536054"/>
                  </a:lnTo>
                  <a:lnTo>
                    <a:pt x="685800" y="426072"/>
                  </a:lnTo>
                  <a:lnTo>
                    <a:pt x="804164" y="336537"/>
                  </a:lnTo>
                  <a:lnTo>
                    <a:pt x="933196" y="280784"/>
                  </a:lnTo>
                  <a:lnTo>
                    <a:pt x="1076071" y="260083"/>
                  </a:lnTo>
                  <a:lnTo>
                    <a:pt x="1284732" y="266306"/>
                  </a:lnTo>
                  <a:lnTo>
                    <a:pt x="1467231" y="293484"/>
                  </a:lnTo>
                  <a:lnTo>
                    <a:pt x="1619250" y="332219"/>
                  </a:lnTo>
                  <a:lnTo>
                    <a:pt x="1747393" y="385178"/>
                  </a:lnTo>
                  <a:lnTo>
                    <a:pt x="1848485" y="450964"/>
                  </a:lnTo>
                  <a:lnTo>
                    <a:pt x="1926844" y="527545"/>
                  </a:lnTo>
                  <a:lnTo>
                    <a:pt x="1990344" y="613905"/>
                  </a:lnTo>
                  <a:lnTo>
                    <a:pt x="2031365" y="710933"/>
                  </a:lnTo>
                  <a:lnTo>
                    <a:pt x="2057527" y="817867"/>
                  </a:lnTo>
                  <a:lnTo>
                    <a:pt x="2075815" y="925690"/>
                  </a:lnTo>
                  <a:lnTo>
                    <a:pt x="2080514" y="1040117"/>
                  </a:lnTo>
                  <a:lnTo>
                    <a:pt x="2071624" y="1160894"/>
                  </a:lnTo>
                  <a:lnTo>
                    <a:pt x="2059432" y="1280401"/>
                  </a:lnTo>
                  <a:lnTo>
                    <a:pt x="2043811" y="1398892"/>
                  </a:lnTo>
                  <a:lnTo>
                    <a:pt x="2020443" y="1518272"/>
                  </a:lnTo>
                  <a:lnTo>
                    <a:pt x="2001520" y="1635493"/>
                  </a:lnTo>
                  <a:lnTo>
                    <a:pt x="2023999" y="1635874"/>
                  </a:lnTo>
                  <a:lnTo>
                    <a:pt x="2055876" y="1609585"/>
                  </a:lnTo>
                  <a:lnTo>
                    <a:pt x="2091690" y="1550911"/>
                  </a:lnTo>
                  <a:lnTo>
                    <a:pt x="2135632" y="1480172"/>
                  </a:lnTo>
                  <a:lnTo>
                    <a:pt x="2173224" y="1384541"/>
                  </a:lnTo>
                  <a:lnTo>
                    <a:pt x="2211070" y="1277861"/>
                  </a:lnTo>
                  <a:lnTo>
                    <a:pt x="2239010" y="1156322"/>
                  </a:lnTo>
                  <a:lnTo>
                    <a:pt x="2250186" y="1028814"/>
                  </a:lnTo>
                  <a:lnTo>
                    <a:pt x="2252599" y="894448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26986" y="1243838"/>
              <a:ext cx="205994" cy="10807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5790184" y="3112135"/>
            <a:ext cx="1202690" cy="3065145"/>
          </a:xfrm>
          <a:custGeom>
            <a:avLst/>
            <a:gdLst/>
            <a:ahLst/>
            <a:cxnLst/>
            <a:rect l="l" t="t" r="r" b="b"/>
            <a:pathLst>
              <a:path w="1202690" h="3065145">
                <a:moveTo>
                  <a:pt x="1202182" y="0"/>
                </a:moveTo>
                <a:lnTo>
                  <a:pt x="1034668" y="9525"/>
                </a:lnTo>
                <a:lnTo>
                  <a:pt x="865632" y="97409"/>
                </a:lnTo>
                <a:lnTo>
                  <a:pt x="709294" y="243966"/>
                </a:lnTo>
                <a:lnTo>
                  <a:pt x="560324" y="432688"/>
                </a:lnTo>
                <a:lnTo>
                  <a:pt x="439800" y="636269"/>
                </a:lnTo>
                <a:lnTo>
                  <a:pt x="344169" y="853566"/>
                </a:lnTo>
                <a:lnTo>
                  <a:pt x="295910" y="1053210"/>
                </a:lnTo>
                <a:lnTo>
                  <a:pt x="289560" y="1218438"/>
                </a:lnTo>
                <a:lnTo>
                  <a:pt x="318896" y="1588389"/>
                </a:lnTo>
                <a:lnTo>
                  <a:pt x="304800" y="1923288"/>
                </a:lnTo>
                <a:lnTo>
                  <a:pt x="262000" y="2223262"/>
                </a:lnTo>
                <a:lnTo>
                  <a:pt x="195071" y="2475484"/>
                </a:lnTo>
                <a:lnTo>
                  <a:pt x="128777" y="2683497"/>
                </a:lnTo>
                <a:lnTo>
                  <a:pt x="64642" y="2833154"/>
                </a:lnTo>
                <a:lnTo>
                  <a:pt x="19050" y="2930296"/>
                </a:lnTo>
                <a:lnTo>
                  <a:pt x="0" y="2962960"/>
                </a:lnTo>
                <a:lnTo>
                  <a:pt x="64769" y="3064675"/>
                </a:lnTo>
                <a:lnTo>
                  <a:pt x="119379" y="2931350"/>
                </a:lnTo>
                <a:lnTo>
                  <a:pt x="182244" y="2795993"/>
                </a:lnTo>
                <a:lnTo>
                  <a:pt x="244728" y="2640774"/>
                </a:lnTo>
                <a:lnTo>
                  <a:pt x="305053" y="2470150"/>
                </a:lnTo>
                <a:lnTo>
                  <a:pt x="355345" y="2286000"/>
                </a:lnTo>
                <a:lnTo>
                  <a:pt x="385571" y="2084832"/>
                </a:lnTo>
                <a:lnTo>
                  <a:pt x="397255" y="1862454"/>
                </a:lnTo>
                <a:lnTo>
                  <a:pt x="381888" y="1610740"/>
                </a:lnTo>
                <a:lnTo>
                  <a:pt x="367283" y="1388745"/>
                </a:lnTo>
                <a:lnTo>
                  <a:pt x="372871" y="1193800"/>
                </a:lnTo>
                <a:lnTo>
                  <a:pt x="395350" y="1014602"/>
                </a:lnTo>
                <a:lnTo>
                  <a:pt x="431291" y="849883"/>
                </a:lnTo>
                <a:lnTo>
                  <a:pt x="487552" y="712215"/>
                </a:lnTo>
                <a:lnTo>
                  <a:pt x="548766" y="581278"/>
                </a:lnTo>
                <a:lnTo>
                  <a:pt x="618743" y="468122"/>
                </a:lnTo>
                <a:lnTo>
                  <a:pt x="695705" y="377189"/>
                </a:lnTo>
                <a:lnTo>
                  <a:pt x="771143" y="290575"/>
                </a:lnTo>
                <a:lnTo>
                  <a:pt x="851788" y="220599"/>
                </a:lnTo>
                <a:lnTo>
                  <a:pt x="927862" y="163829"/>
                </a:lnTo>
                <a:lnTo>
                  <a:pt x="1009014" y="113791"/>
                </a:lnTo>
                <a:lnTo>
                  <a:pt x="1072261" y="72136"/>
                </a:lnTo>
                <a:lnTo>
                  <a:pt x="1127506" y="42417"/>
                </a:lnTo>
                <a:lnTo>
                  <a:pt x="1173098" y="19176"/>
                </a:lnTo>
                <a:lnTo>
                  <a:pt x="1202182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000249"/>
            <a:ext cx="3648075" cy="4857750"/>
          </a:xfrm>
          <a:custGeom>
            <a:avLst/>
            <a:gdLst/>
            <a:ahLst/>
            <a:cxnLst/>
            <a:rect l="l" t="t" r="r" b="b"/>
            <a:pathLst>
              <a:path w="3648075" h="4857750">
                <a:moveTo>
                  <a:pt x="507834" y="2001012"/>
                </a:moveTo>
                <a:lnTo>
                  <a:pt x="506425" y="1977009"/>
                </a:lnTo>
                <a:lnTo>
                  <a:pt x="462241" y="1938782"/>
                </a:lnTo>
                <a:lnTo>
                  <a:pt x="403669" y="1884680"/>
                </a:lnTo>
                <a:lnTo>
                  <a:pt x="341630" y="1825371"/>
                </a:lnTo>
                <a:lnTo>
                  <a:pt x="282168" y="1742440"/>
                </a:lnTo>
                <a:lnTo>
                  <a:pt x="229768" y="1631696"/>
                </a:lnTo>
                <a:lnTo>
                  <a:pt x="196900" y="1489583"/>
                </a:lnTo>
                <a:lnTo>
                  <a:pt x="192049" y="1312291"/>
                </a:lnTo>
                <a:lnTo>
                  <a:pt x="227672" y="1096518"/>
                </a:lnTo>
                <a:lnTo>
                  <a:pt x="179235" y="1134237"/>
                </a:lnTo>
                <a:lnTo>
                  <a:pt x="130149" y="1214755"/>
                </a:lnTo>
                <a:lnTo>
                  <a:pt x="86448" y="1319911"/>
                </a:lnTo>
                <a:lnTo>
                  <a:pt x="52120" y="1449832"/>
                </a:lnTo>
                <a:lnTo>
                  <a:pt x="39128" y="1606042"/>
                </a:lnTo>
                <a:lnTo>
                  <a:pt x="65430" y="1771269"/>
                </a:lnTo>
                <a:lnTo>
                  <a:pt x="134531" y="1950847"/>
                </a:lnTo>
                <a:lnTo>
                  <a:pt x="251396" y="2135505"/>
                </a:lnTo>
                <a:lnTo>
                  <a:pt x="297268" y="2121408"/>
                </a:lnTo>
                <a:lnTo>
                  <a:pt x="342620" y="2112010"/>
                </a:lnTo>
                <a:lnTo>
                  <a:pt x="392976" y="2093595"/>
                </a:lnTo>
                <a:lnTo>
                  <a:pt x="434860" y="2079117"/>
                </a:lnTo>
                <a:lnTo>
                  <a:pt x="469290" y="2058924"/>
                </a:lnTo>
                <a:lnTo>
                  <a:pt x="496277" y="2033270"/>
                </a:lnTo>
                <a:lnTo>
                  <a:pt x="507834" y="2001012"/>
                </a:lnTo>
                <a:close/>
              </a:path>
              <a:path w="3648075" h="4857750">
                <a:moveTo>
                  <a:pt x="1271651" y="2674874"/>
                </a:moveTo>
                <a:lnTo>
                  <a:pt x="1152525" y="2717800"/>
                </a:lnTo>
                <a:lnTo>
                  <a:pt x="1025525" y="2747899"/>
                </a:lnTo>
                <a:lnTo>
                  <a:pt x="909637" y="2765425"/>
                </a:lnTo>
                <a:lnTo>
                  <a:pt x="795337" y="2762250"/>
                </a:lnTo>
                <a:lnTo>
                  <a:pt x="682625" y="2747899"/>
                </a:lnTo>
                <a:lnTo>
                  <a:pt x="579437" y="2722499"/>
                </a:lnTo>
                <a:lnTo>
                  <a:pt x="488950" y="2676525"/>
                </a:lnTo>
                <a:lnTo>
                  <a:pt x="396875" y="2641600"/>
                </a:lnTo>
                <a:lnTo>
                  <a:pt x="304800" y="2584450"/>
                </a:lnTo>
                <a:lnTo>
                  <a:pt x="236537" y="2506599"/>
                </a:lnTo>
                <a:lnTo>
                  <a:pt x="174625" y="2441575"/>
                </a:lnTo>
                <a:lnTo>
                  <a:pt x="107950" y="2352675"/>
                </a:lnTo>
                <a:lnTo>
                  <a:pt x="58737" y="2252599"/>
                </a:lnTo>
                <a:lnTo>
                  <a:pt x="0" y="2143125"/>
                </a:lnTo>
                <a:lnTo>
                  <a:pt x="0" y="2609850"/>
                </a:lnTo>
                <a:lnTo>
                  <a:pt x="95250" y="2693924"/>
                </a:lnTo>
                <a:lnTo>
                  <a:pt x="158750" y="2735199"/>
                </a:lnTo>
                <a:lnTo>
                  <a:pt x="230187" y="2768600"/>
                </a:lnTo>
                <a:lnTo>
                  <a:pt x="304800" y="2801874"/>
                </a:lnTo>
                <a:lnTo>
                  <a:pt x="387350" y="2835275"/>
                </a:lnTo>
                <a:lnTo>
                  <a:pt x="461962" y="2857500"/>
                </a:lnTo>
                <a:lnTo>
                  <a:pt x="555625" y="2870200"/>
                </a:lnTo>
                <a:lnTo>
                  <a:pt x="652462" y="2870200"/>
                </a:lnTo>
                <a:lnTo>
                  <a:pt x="747712" y="2871724"/>
                </a:lnTo>
                <a:lnTo>
                  <a:pt x="844550" y="2849499"/>
                </a:lnTo>
                <a:lnTo>
                  <a:pt x="942975" y="2828925"/>
                </a:lnTo>
                <a:lnTo>
                  <a:pt x="1050925" y="2784475"/>
                </a:lnTo>
                <a:lnTo>
                  <a:pt x="1160462" y="2741549"/>
                </a:lnTo>
                <a:lnTo>
                  <a:pt x="1271651" y="2674874"/>
                </a:lnTo>
                <a:close/>
              </a:path>
              <a:path w="3648075" h="4857750">
                <a:moveTo>
                  <a:pt x="1406652" y="2905633"/>
                </a:moveTo>
                <a:lnTo>
                  <a:pt x="1399159" y="2842260"/>
                </a:lnTo>
                <a:lnTo>
                  <a:pt x="1381633" y="2783586"/>
                </a:lnTo>
                <a:lnTo>
                  <a:pt x="1351534" y="2751836"/>
                </a:lnTo>
                <a:lnTo>
                  <a:pt x="1320800" y="2725801"/>
                </a:lnTo>
                <a:lnTo>
                  <a:pt x="1292352" y="2722753"/>
                </a:lnTo>
                <a:lnTo>
                  <a:pt x="1307338" y="2849372"/>
                </a:lnTo>
                <a:lnTo>
                  <a:pt x="1317117" y="2935605"/>
                </a:lnTo>
                <a:lnTo>
                  <a:pt x="1326261" y="3027553"/>
                </a:lnTo>
                <a:lnTo>
                  <a:pt x="1330452" y="3164459"/>
                </a:lnTo>
                <a:lnTo>
                  <a:pt x="1378712" y="3073019"/>
                </a:lnTo>
                <a:lnTo>
                  <a:pt x="1402715" y="2984754"/>
                </a:lnTo>
                <a:lnTo>
                  <a:pt x="1406652" y="2905633"/>
                </a:lnTo>
                <a:close/>
              </a:path>
              <a:path w="3648075" h="4857750">
                <a:moveTo>
                  <a:pt x="2010664" y="2703322"/>
                </a:moveTo>
                <a:lnTo>
                  <a:pt x="1667637" y="2525649"/>
                </a:lnTo>
                <a:lnTo>
                  <a:pt x="1468755" y="2621788"/>
                </a:lnTo>
                <a:lnTo>
                  <a:pt x="1473581" y="2622296"/>
                </a:lnTo>
                <a:lnTo>
                  <a:pt x="1491996" y="2630043"/>
                </a:lnTo>
                <a:lnTo>
                  <a:pt x="1509903" y="2643124"/>
                </a:lnTo>
                <a:lnTo>
                  <a:pt x="1542796" y="2652395"/>
                </a:lnTo>
                <a:lnTo>
                  <a:pt x="1585087" y="2662555"/>
                </a:lnTo>
                <a:lnTo>
                  <a:pt x="1631683" y="2678938"/>
                </a:lnTo>
                <a:lnTo>
                  <a:pt x="1678813" y="2689606"/>
                </a:lnTo>
                <a:lnTo>
                  <a:pt x="1729486" y="2711958"/>
                </a:lnTo>
                <a:lnTo>
                  <a:pt x="1684147" y="2729484"/>
                </a:lnTo>
                <a:lnTo>
                  <a:pt x="1626095" y="2773680"/>
                </a:lnTo>
                <a:lnTo>
                  <a:pt x="1565783" y="2840101"/>
                </a:lnTo>
                <a:lnTo>
                  <a:pt x="1508379" y="2923667"/>
                </a:lnTo>
                <a:lnTo>
                  <a:pt x="1455674" y="3007741"/>
                </a:lnTo>
                <a:lnTo>
                  <a:pt x="1411986" y="3098419"/>
                </a:lnTo>
                <a:lnTo>
                  <a:pt x="1394587" y="3169412"/>
                </a:lnTo>
                <a:lnTo>
                  <a:pt x="1392047" y="3236595"/>
                </a:lnTo>
                <a:lnTo>
                  <a:pt x="1476502" y="3082925"/>
                </a:lnTo>
                <a:lnTo>
                  <a:pt x="1576324" y="2964815"/>
                </a:lnTo>
                <a:lnTo>
                  <a:pt x="1673225" y="2874264"/>
                </a:lnTo>
                <a:lnTo>
                  <a:pt x="1777746" y="2801493"/>
                </a:lnTo>
                <a:lnTo>
                  <a:pt x="1865630" y="2749296"/>
                </a:lnTo>
                <a:lnTo>
                  <a:pt x="1941449" y="2718308"/>
                </a:lnTo>
                <a:lnTo>
                  <a:pt x="1995805" y="2707386"/>
                </a:lnTo>
                <a:lnTo>
                  <a:pt x="2010664" y="2703322"/>
                </a:lnTo>
                <a:close/>
              </a:path>
              <a:path w="3648075" h="4857750">
                <a:moveTo>
                  <a:pt x="2265426" y="1027049"/>
                </a:moveTo>
                <a:lnTo>
                  <a:pt x="2219325" y="734949"/>
                </a:lnTo>
                <a:lnTo>
                  <a:pt x="2076450" y="466725"/>
                </a:lnTo>
                <a:lnTo>
                  <a:pt x="1922526" y="301625"/>
                </a:lnTo>
                <a:lnTo>
                  <a:pt x="1792351" y="172974"/>
                </a:lnTo>
                <a:lnTo>
                  <a:pt x="1685925" y="103124"/>
                </a:lnTo>
                <a:lnTo>
                  <a:pt x="1514475" y="28575"/>
                </a:lnTo>
                <a:lnTo>
                  <a:pt x="1285875" y="0"/>
                </a:lnTo>
                <a:lnTo>
                  <a:pt x="965200" y="36449"/>
                </a:lnTo>
                <a:lnTo>
                  <a:pt x="847725" y="69850"/>
                </a:lnTo>
                <a:lnTo>
                  <a:pt x="730250" y="92075"/>
                </a:lnTo>
                <a:lnTo>
                  <a:pt x="630237" y="125349"/>
                </a:lnTo>
                <a:lnTo>
                  <a:pt x="468312" y="201549"/>
                </a:lnTo>
                <a:lnTo>
                  <a:pt x="396875" y="250825"/>
                </a:lnTo>
                <a:lnTo>
                  <a:pt x="331787" y="312674"/>
                </a:lnTo>
                <a:lnTo>
                  <a:pt x="266700" y="385699"/>
                </a:lnTo>
                <a:lnTo>
                  <a:pt x="387350" y="341249"/>
                </a:lnTo>
                <a:lnTo>
                  <a:pt x="495300" y="307975"/>
                </a:lnTo>
                <a:lnTo>
                  <a:pt x="711200" y="260350"/>
                </a:lnTo>
                <a:lnTo>
                  <a:pt x="800100" y="236474"/>
                </a:lnTo>
                <a:lnTo>
                  <a:pt x="896937" y="236474"/>
                </a:lnTo>
                <a:lnTo>
                  <a:pt x="993775" y="223774"/>
                </a:lnTo>
                <a:lnTo>
                  <a:pt x="1077912" y="231775"/>
                </a:lnTo>
                <a:lnTo>
                  <a:pt x="1163637" y="241300"/>
                </a:lnTo>
                <a:lnTo>
                  <a:pt x="1247775" y="263525"/>
                </a:lnTo>
                <a:lnTo>
                  <a:pt x="1328801" y="295275"/>
                </a:lnTo>
                <a:lnTo>
                  <a:pt x="1401826" y="325374"/>
                </a:lnTo>
                <a:lnTo>
                  <a:pt x="1473200" y="379349"/>
                </a:lnTo>
                <a:lnTo>
                  <a:pt x="1554226" y="423799"/>
                </a:lnTo>
                <a:lnTo>
                  <a:pt x="1624076" y="487299"/>
                </a:lnTo>
                <a:lnTo>
                  <a:pt x="1693926" y="552450"/>
                </a:lnTo>
                <a:lnTo>
                  <a:pt x="1808226" y="736600"/>
                </a:lnTo>
                <a:lnTo>
                  <a:pt x="1879600" y="962025"/>
                </a:lnTo>
                <a:lnTo>
                  <a:pt x="1897126" y="1228725"/>
                </a:lnTo>
                <a:lnTo>
                  <a:pt x="1889125" y="1490599"/>
                </a:lnTo>
                <a:lnTo>
                  <a:pt x="1857375" y="1773174"/>
                </a:lnTo>
                <a:lnTo>
                  <a:pt x="1800225" y="2030349"/>
                </a:lnTo>
                <a:lnTo>
                  <a:pt x="1747901" y="2255774"/>
                </a:lnTo>
                <a:lnTo>
                  <a:pt x="1681226" y="2432050"/>
                </a:lnTo>
                <a:lnTo>
                  <a:pt x="1781175" y="2305050"/>
                </a:lnTo>
                <a:lnTo>
                  <a:pt x="1905000" y="2124075"/>
                </a:lnTo>
                <a:lnTo>
                  <a:pt x="2036826" y="1885950"/>
                </a:lnTo>
                <a:lnTo>
                  <a:pt x="2162175" y="1623949"/>
                </a:lnTo>
                <a:lnTo>
                  <a:pt x="2241550" y="1335024"/>
                </a:lnTo>
                <a:lnTo>
                  <a:pt x="2265426" y="1027049"/>
                </a:lnTo>
                <a:close/>
              </a:path>
              <a:path w="3648075" h="4857750">
                <a:moveTo>
                  <a:pt x="3648075" y="4857750"/>
                </a:moveTo>
                <a:lnTo>
                  <a:pt x="3357626" y="4746625"/>
                </a:lnTo>
                <a:lnTo>
                  <a:pt x="3086100" y="4622800"/>
                </a:lnTo>
                <a:lnTo>
                  <a:pt x="2873375" y="4467225"/>
                </a:lnTo>
                <a:lnTo>
                  <a:pt x="2784475" y="4392612"/>
                </a:lnTo>
                <a:lnTo>
                  <a:pt x="2692400" y="4327525"/>
                </a:lnTo>
                <a:lnTo>
                  <a:pt x="2589276" y="4244975"/>
                </a:lnTo>
                <a:lnTo>
                  <a:pt x="2481326" y="4132262"/>
                </a:lnTo>
                <a:lnTo>
                  <a:pt x="2355850" y="3989387"/>
                </a:lnTo>
                <a:lnTo>
                  <a:pt x="2220976" y="3795712"/>
                </a:lnTo>
                <a:lnTo>
                  <a:pt x="2062226" y="3540125"/>
                </a:lnTo>
                <a:lnTo>
                  <a:pt x="1889125" y="3195574"/>
                </a:lnTo>
                <a:lnTo>
                  <a:pt x="1922526" y="3355975"/>
                </a:lnTo>
                <a:lnTo>
                  <a:pt x="1992376" y="3530600"/>
                </a:lnTo>
                <a:lnTo>
                  <a:pt x="2082800" y="3711575"/>
                </a:lnTo>
                <a:lnTo>
                  <a:pt x="2187575" y="3905250"/>
                </a:lnTo>
                <a:lnTo>
                  <a:pt x="2311400" y="4089400"/>
                </a:lnTo>
                <a:lnTo>
                  <a:pt x="2444750" y="4270375"/>
                </a:lnTo>
                <a:lnTo>
                  <a:pt x="2574925" y="4427537"/>
                </a:lnTo>
                <a:lnTo>
                  <a:pt x="2709926" y="4562475"/>
                </a:lnTo>
                <a:lnTo>
                  <a:pt x="2852801" y="4695825"/>
                </a:lnTo>
                <a:lnTo>
                  <a:pt x="2987675" y="4800600"/>
                </a:lnTo>
                <a:lnTo>
                  <a:pt x="3133725" y="4857750"/>
                </a:lnTo>
                <a:lnTo>
                  <a:pt x="3648075" y="485775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462017" y="1114425"/>
            <a:ext cx="403225" cy="210185"/>
          </a:xfrm>
          <a:custGeom>
            <a:avLst/>
            <a:gdLst/>
            <a:ahLst/>
            <a:cxnLst/>
            <a:rect l="l" t="t" r="r" b="b"/>
            <a:pathLst>
              <a:path w="403225" h="210184">
                <a:moveTo>
                  <a:pt x="361442" y="0"/>
                </a:moveTo>
                <a:lnTo>
                  <a:pt x="0" y="149860"/>
                </a:lnTo>
                <a:lnTo>
                  <a:pt x="402844" y="209930"/>
                </a:lnTo>
                <a:lnTo>
                  <a:pt x="36144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251325" y="1665858"/>
            <a:ext cx="861060" cy="598805"/>
          </a:xfrm>
          <a:custGeom>
            <a:avLst/>
            <a:gdLst/>
            <a:ahLst/>
            <a:cxnLst/>
            <a:rect l="l" t="t" r="r" b="b"/>
            <a:pathLst>
              <a:path w="861060" h="598805">
                <a:moveTo>
                  <a:pt x="321437" y="542671"/>
                </a:moveTo>
                <a:lnTo>
                  <a:pt x="0" y="144526"/>
                </a:lnTo>
                <a:lnTo>
                  <a:pt x="162433" y="598297"/>
                </a:lnTo>
                <a:lnTo>
                  <a:pt x="321437" y="542671"/>
                </a:lnTo>
                <a:close/>
              </a:path>
              <a:path w="861060" h="598805">
                <a:moveTo>
                  <a:pt x="861060" y="145796"/>
                </a:moveTo>
                <a:lnTo>
                  <a:pt x="361950" y="0"/>
                </a:lnTo>
                <a:lnTo>
                  <a:pt x="779526" y="301371"/>
                </a:lnTo>
                <a:lnTo>
                  <a:pt x="861060" y="145796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690361" y="932052"/>
            <a:ext cx="358775" cy="144780"/>
          </a:xfrm>
          <a:custGeom>
            <a:avLst/>
            <a:gdLst/>
            <a:ahLst/>
            <a:cxnLst/>
            <a:rect l="l" t="t" r="r" b="b"/>
            <a:pathLst>
              <a:path w="358775" h="144780">
                <a:moveTo>
                  <a:pt x="36067" y="0"/>
                </a:moveTo>
                <a:lnTo>
                  <a:pt x="0" y="144525"/>
                </a:lnTo>
                <a:lnTo>
                  <a:pt x="358266" y="66039"/>
                </a:lnTo>
                <a:lnTo>
                  <a:pt x="3606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78804" y="478916"/>
            <a:ext cx="374650" cy="230504"/>
          </a:xfrm>
          <a:custGeom>
            <a:avLst/>
            <a:gdLst/>
            <a:ahLst/>
            <a:cxnLst/>
            <a:rect l="l" t="t" r="r" b="b"/>
            <a:pathLst>
              <a:path w="374650" h="230504">
                <a:moveTo>
                  <a:pt x="122174" y="0"/>
                </a:moveTo>
                <a:lnTo>
                  <a:pt x="0" y="99949"/>
                </a:lnTo>
                <a:lnTo>
                  <a:pt x="374523" y="230124"/>
                </a:lnTo>
                <a:lnTo>
                  <a:pt x="12217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75832" y="325247"/>
            <a:ext cx="154305" cy="317500"/>
          </a:xfrm>
          <a:custGeom>
            <a:avLst/>
            <a:gdLst/>
            <a:ahLst/>
            <a:cxnLst/>
            <a:rect l="l" t="t" r="r" b="b"/>
            <a:pathLst>
              <a:path w="154304" h="317500">
                <a:moveTo>
                  <a:pt x="154050" y="0"/>
                </a:moveTo>
                <a:lnTo>
                  <a:pt x="0" y="27558"/>
                </a:lnTo>
                <a:lnTo>
                  <a:pt x="137667" y="317118"/>
                </a:lnTo>
                <a:lnTo>
                  <a:pt x="15405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66951" y="5496178"/>
            <a:ext cx="179070" cy="335280"/>
          </a:xfrm>
          <a:custGeom>
            <a:avLst/>
            <a:gdLst/>
            <a:ahLst/>
            <a:cxnLst/>
            <a:rect l="l" t="t" r="r" b="b"/>
            <a:pathLst>
              <a:path w="179069" h="335279">
                <a:moveTo>
                  <a:pt x="59436" y="0"/>
                </a:moveTo>
                <a:lnTo>
                  <a:pt x="0" y="335114"/>
                </a:lnTo>
                <a:lnTo>
                  <a:pt x="178688" y="286842"/>
                </a:lnTo>
                <a:lnTo>
                  <a:pt x="59436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87310" y="5368163"/>
            <a:ext cx="502284" cy="707390"/>
          </a:xfrm>
          <a:custGeom>
            <a:avLst/>
            <a:gdLst/>
            <a:ahLst/>
            <a:cxnLst/>
            <a:rect l="l" t="t" r="r" b="b"/>
            <a:pathLst>
              <a:path w="502284" h="707389">
                <a:moveTo>
                  <a:pt x="387591" y="0"/>
                </a:moveTo>
                <a:lnTo>
                  <a:pt x="0" y="164084"/>
                </a:lnTo>
                <a:lnTo>
                  <a:pt x="43713" y="290868"/>
                </a:lnTo>
                <a:lnTo>
                  <a:pt x="387591" y="0"/>
                </a:lnTo>
                <a:close/>
              </a:path>
              <a:path w="502284" h="707389">
                <a:moveTo>
                  <a:pt x="502272" y="287553"/>
                </a:moveTo>
                <a:lnTo>
                  <a:pt x="238201" y="650887"/>
                </a:lnTo>
                <a:lnTo>
                  <a:pt x="368160" y="707313"/>
                </a:lnTo>
                <a:lnTo>
                  <a:pt x="502272" y="28755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57019" y="1101216"/>
            <a:ext cx="452120" cy="481965"/>
          </a:xfrm>
          <a:custGeom>
            <a:avLst/>
            <a:gdLst/>
            <a:ahLst/>
            <a:cxnLst/>
            <a:rect l="l" t="t" r="r" b="b"/>
            <a:pathLst>
              <a:path w="452119" h="481965">
                <a:moveTo>
                  <a:pt x="244982" y="0"/>
                </a:moveTo>
                <a:lnTo>
                  <a:pt x="0" y="481457"/>
                </a:lnTo>
                <a:lnTo>
                  <a:pt x="452119" y="177673"/>
                </a:lnTo>
                <a:lnTo>
                  <a:pt x="24498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97965" y="514350"/>
            <a:ext cx="241300" cy="649605"/>
          </a:xfrm>
          <a:custGeom>
            <a:avLst/>
            <a:gdLst/>
            <a:ahLst/>
            <a:cxnLst/>
            <a:rect l="l" t="t" r="r" b="b"/>
            <a:pathLst>
              <a:path w="241300" h="649605">
                <a:moveTo>
                  <a:pt x="0" y="0"/>
                </a:moveTo>
                <a:lnTo>
                  <a:pt x="18910" y="649224"/>
                </a:lnTo>
                <a:lnTo>
                  <a:pt x="240817" y="8127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9234" y="867155"/>
            <a:ext cx="391795" cy="604520"/>
          </a:xfrm>
          <a:custGeom>
            <a:avLst/>
            <a:gdLst/>
            <a:ahLst/>
            <a:cxnLst/>
            <a:rect l="l" t="t" r="r" b="b"/>
            <a:pathLst>
              <a:path w="391795" h="604519">
                <a:moveTo>
                  <a:pt x="187109" y="0"/>
                </a:moveTo>
                <a:lnTo>
                  <a:pt x="0" y="140081"/>
                </a:lnTo>
                <a:lnTo>
                  <a:pt x="391198" y="604139"/>
                </a:lnTo>
                <a:lnTo>
                  <a:pt x="18710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396607" y="4513452"/>
            <a:ext cx="1109980" cy="767080"/>
          </a:xfrm>
          <a:custGeom>
            <a:avLst/>
            <a:gdLst/>
            <a:ahLst/>
            <a:cxnLst/>
            <a:rect l="l" t="t" r="r" b="b"/>
            <a:pathLst>
              <a:path w="1109979" h="767079">
                <a:moveTo>
                  <a:pt x="440055" y="588010"/>
                </a:moveTo>
                <a:lnTo>
                  <a:pt x="0" y="274701"/>
                </a:lnTo>
                <a:lnTo>
                  <a:pt x="233680" y="766699"/>
                </a:lnTo>
                <a:lnTo>
                  <a:pt x="440055" y="588010"/>
                </a:lnTo>
                <a:close/>
              </a:path>
              <a:path w="1109979" h="767079">
                <a:moveTo>
                  <a:pt x="1109599" y="77089"/>
                </a:moveTo>
                <a:lnTo>
                  <a:pt x="464693" y="0"/>
                </a:lnTo>
                <a:lnTo>
                  <a:pt x="1066038" y="314071"/>
                </a:lnTo>
                <a:lnTo>
                  <a:pt x="1109599" y="77089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622793" y="3708019"/>
            <a:ext cx="628015" cy="318770"/>
          </a:xfrm>
          <a:custGeom>
            <a:avLst/>
            <a:gdLst/>
            <a:ahLst/>
            <a:cxnLst/>
            <a:rect l="l" t="t" r="r" b="b"/>
            <a:pathLst>
              <a:path w="628015" h="318770">
                <a:moveTo>
                  <a:pt x="516762" y="0"/>
                </a:moveTo>
                <a:lnTo>
                  <a:pt x="0" y="318515"/>
                </a:lnTo>
                <a:lnTo>
                  <a:pt x="627633" y="205739"/>
                </a:lnTo>
                <a:lnTo>
                  <a:pt x="51676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932051" y="3175"/>
            <a:ext cx="1368425" cy="1406525"/>
          </a:xfrm>
          <a:custGeom>
            <a:avLst/>
            <a:gdLst/>
            <a:ahLst/>
            <a:cxnLst/>
            <a:rect l="l" t="t" r="r" b="b"/>
            <a:pathLst>
              <a:path w="1368425" h="1406525">
                <a:moveTo>
                  <a:pt x="0" y="0"/>
                </a:moveTo>
                <a:lnTo>
                  <a:pt x="9525" y="169799"/>
                </a:lnTo>
                <a:lnTo>
                  <a:pt x="58674" y="415925"/>
                </a:lnTo>
                <a:lnTo>
                  <a:pt x="131699" y="650875"/>
                </a:lnTo>
                <a:lnTo>
                  <a:pt x="236474" y="866775"/>
                </a:lnTo>
                <a:lnTo>
                  <a:pt x="376174" y="1057275"/>
                </a:lnTo>
                <a:lnTo>
                  <a:pt x="536575" y="1212850"/>
                </a:lnTo>
                <a:lnTo>
                  <a:pt x="714375" y="1330325"/>
                </a:lnTo>
                <a:lnTo>
                  <a:pt x="919099" y="1395349"/>
                </a:lnTo>
                <a:lnTo>
                  <a:pt x="1133475" y="1406525"/>
                </a:lnTo>
                <a:lnTo>
                  <a:pt x="1368425" y="1350899"/>
                </a:lnTo>
                <a:lnTo>
                  <a:pt x="1244600" y="1358900"/>
                </a:lnTo>
                <a:lnTo>
                  <a:pt x="1111250" y="1325499"/>
                </a:lnTo>
                <a:lnTo>
                  <a:pt x="985774" y="1260475"/>
                </a:lnTo>
                <a:lnTo>
                  <a:pt x="860425" y="1155700"/>
                </a:lnTo>
                <a:lnTo>
                  <a:pt x="739775" y="1030224"/>
                </a:lnTo>
                <a:lnTo>
                  <a:pt x="630174" y="884174"/>
                </a:lnTo>
                <a:lnTo>
                  <a:pt x="530225" y="720725"/>
                </a:lnTo>
                <a:lnTo>
                  <a:pt x="442849" y="538099"/>
                </a:lnTo>
                <a:lnTo>
                  <a:pt x="377825" y="357124"/>
                </a:lnTo>
                <a:lnTo>
                  <a:pt x="325374" y="166624"/>
                </a:lnTo>
                <a:lnTo>
                  <a:pt x="292100" y="4699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572255" y="30353"/>
            <a:ext cx="846455" cy="1185545"/>
          </a:xfrm>
          <a:custGeom>
            <a:avLst/>
            <a:gdLst/>
            <a:ahLst/>
            <a:cxnLst/>
            <a:rect l="l" t="t" r="r" b="b"/>
            <a:pathLst>
              <a:path w="846454" h="1185545">
                <a:moveTo>
                  <a:pt x="782701" y="0"/>
                </a:moveTo>
                <a:lnTo>
                  <a:pt x="760603" y="105537"/>
                </a:lnTo>
                <a:lnTo>
                  <a:pt x="741553" y="206121"/>
                </a:lnTo>
                <a:lnTo>
                  <a:pt x="725424" y="301751"/>
                </a:lnTo>
                <a:lnTo>
                  <a:pt x="705993" y="385952"/>
                </a:lnTo>
                <a:lnTo>
                  <a:pt x="690626" y="469011"/>
                </a:lnTo>
                <a:lnTo>
                  <a:pt x="674116" y="548259"/>
                </a:lnTo>
                <a:lnTo>
                  <a:pt x="647192" y="622173"/>
                </a:lnTo>
                <a:lnTo>
                  <a:pt x="614172" y="689610"/>
                </a:lnTo>
                <a:lnTo>
                  <a:pt x="577088" y="758189"/>
                </a:lnTo>
                <a:lnTo>
                  <a:pt x="530860" y="825246"/>
                </a:lnTo>
                <a:lnTo>
                  <a:pt x="478282" y="885951"/>
                </a:lnTo>
                <a:lnTo>
                  <a:pt x="409575" y="951357"/>
                </a:lnTo>
                <a:lnTo>
                  <a:pt x="329565" y="1007491"/>
                </a:lnTo>
                <a:lnTo>
                  <a:pt x="237363" y="1067308"/>
                </a:lnTo>
                <a:lnTo>
                  <a:pt x="127889" y="1127887"/>
                </a:lnTo>
                <a:lnTo>
                  <a:pt x="0" y="1185545"/>
                </a:lnTo>
                <a:lnTo>
                  <a:pt x="153924" y="1157477"/>
                </a:lnTo>
                <a:lnTo>
                  <a:pt x="284353" y="1123950"/>
                </a:lnTo>
                <a:lnTo>
                  <a:pt x="402336" y="1077468"/>
                </a:lnTo>
                <a:lnTo>
                  <a:pt x="504825" y="1022985"/>
                </a:lnTo>
                <a:lnTo>
                  <a:pt x="595884" y="959485"/>
                </a:lnTo>
                <a:lnTo>
                  <a:pt x="664591" y="894080"/>
                </a:lnTo>
                <a:lnTo>
                  <a:pt x="725932" y="818514"/>
                </a:lnTo>
                <a:lnTo>
                  <a:pt x="772922" y="738759"/>
                </a:lnTo>
                <a:lnTo>
                  <a:pt x="806704" y="658749"/>
                </a:lnTo>
                <a:lnTo>
                  <a:pt x="829056" y="569595"/>
                </a:lnTo>
                <a:lnTo>
                  <a:pt x="841248" y="475107"/>
                </a:lnTo>
                <a:lnTo>
                  <a:pt x="846328" y="386714"/>
                </a:lnTo>
                <a:lnTo>
                  <a:pt x="841121" y="293116"/>
                </a:lnTo>
                <a:lnTo>
                  <a:pt x="810260" y="95376"/>
                </a:lnTo>
                <a:lnTo>
                  <a:pt x="782701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239643" y="1299463"/>
            <a:ext cx="534035" cy="560705"/>
          </a:xfrm>
          <a:custGeom>
            <a:avLst/>
            <a:gdLst/>
            <a:ahLst/>
            <a:cxnLst/>
            <a:rect l="l" t="t" r="r" b="b"/>
            <a:pathLst>
              <a:path w="534035" h="560705">
                <a:moveTo>
                  <a:pt x="505460" y="422529"/>
                </a:moveTo>
                <a:lnTo>
                  <a:pt x="475869" y="381000"/>
                </a:lnTo>
                <a:lnTo>
                  <a:pt x="449580" y="350901"/>
                </a:lnTo>
                <a:lnTo>
                  <a:pt x="409321" y="333375"/>
                </a:lnTo>
                <a:lnTo>
                  <a:pt x="366141" y="320802"/>
                </a:lnTo>
                <a:lnTo>
                  <a:pt x="316992" y="318262"/>
                </a:lnTo>
                <a:lnTo>
                  <a:pt x="271272" y="327279"/>
                </a:lnTo>
                <a:lnTo>
                  <a:pt x="222504" y="341376"/>
                </a:lnTo>
                <a:lnTo>
                  <a:pt x="173101" y="368173"/>
                </a:lnTo>
                <a:lnTo>
                  <a:pt x="165735" y="357886"/>
                </a:lnTo>
                <a:lnTo>
                  <a:pt x="161163" y="296545"/>
                </a:lnTo>
                <a:lnTo>
                  <a:pt x="153289" y="223647"/>
                </a:lnTo>
                <a:lnTo>
                  <a:pt x="152527" y="190500"/>
                </a:lnTo>
                <a:lnTo>
                  <a:pt x="160655" y="188087"/>
                </a:lnTo>
                <a:lnTo>
                  <a:pt x="167640" y="181864"/>
                </a:lnTo>
                <a:lnTo>
                  <a:pt x="177165" y="154051"/>
                </a:lnTo>
                <a:lnTo>
                  <a:pt x="172720" y="138684"/>
                </a:lnTo>
                <a:lnTo>
                  <a:pt x="159004" y="121793"/>
                </a:lnTo>
                <a:lnTo>
                  <a:pt x="123952" y="106807"/>
                </a:lnTo>
                <a:lnTo>
                  <a:pt x="70358" y="88900"/>
                </a:lnTo>
                <a:lnTo>
                  <a:pt x="0" y="560324"/>
                </a:lnTo>
                <a:lnTo>
                  <a:pt x="15100" y="551688"/>
                </a:lnTo>
                <a:lnTo>
                  <a:pt x="65659" y="528828"/>
                </a:lnTo>
                <a:lnTo>
                  <a:pt x="134239" y="492252"/>
                </a:lnTo>
                <a:lnTo>
                  <a:pt x="217170" y="459867"/>
                </a:lnTo>
                <a:lnTo>
                  <a:pt x="308356" y="425196"/>
                </a:lnTo>
                <a:lnTo>
                  <a:pt x="390652" y="405638"/>
                </a:lnTo>
                <a:lnTo>
                  <a:pt x="459994" y="402209"/>
                </a:lnTo>
                <a:lnTo>
                  <a:pt x="505460" y="422529"/>
                </a:lnTo>
                <a:close/>
              </a:path>
              <a:path w="534035" h="560705">
                <a:moveTo>
                  <a:pt x="533781" y="318770"/>
                </a:moveTo>
                <a:lnTo>
                  <a:pt x="472440" y="274955"/>
                </a:lnTo>
                <a:lnTo>
                  <a:pt x="437642" y="215392"/>
                </a:lnTo>
                <a:lnTo>
                  <a:pt x="391033" y="130683"/>
                </a:lnTo>
                <a:lnTo>
                  <a:pt x="304546" y="0"/>
                </a:lnTo>
                <a:lnTo>
                  <a:pt x="276098" y="69596"/>
                </a:lnTo>
                <a:lnTo>
                  <a:pt x="276225" y="131064"/>
                </a:lnTo>
                <a:lnTo>
                  <a:pt x="295656" y="182753"/>
                </a:lnTo>
                <a:lnTo>
                  <a:pt x="330200" y="226060"/>
                </a:lnTo>
                <a:lnTo>
                  <a:pt x="375920" y="262001"/>
                </a:lnTo>
                <a:lnTo>
                  <a:pt x="424688" y="292989"/>
                </a:lnTo>
                <a:lnTo>
                  <a:pt x="478282" y="310261"/>
                </a:lnTo>
                <a:lnTo>
                  <a:pt x="533781" y="31877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44826" y="0"/>
            <a:ext cx="196850" cy="19215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220339" y="1950466"/>
            <a:ext cx="1291590" cy="3524250"/>
          </a:xfrm>
          <a:custGeom>
            <a:avLst/>
            <a:gdLst/>
            <a:ahLst/>
            <a:cxnLst/>
            <a:rect l="l" t="t" r="r" b="b"/>
            <a:pathLst>
              <a:path w="1291589" h="3524250">
                <a:moveTo>
                  <a:pt x="333883" y="0"/>
                </a:moveTo>
                <a:lnTo>
                  <a:pt x="177037" y="120904"/>
                </a:lnTo>
                <a:lnTo>
                  <a:pt x="71500" y="313436"/>
                </a:lnTo>
                <a:lnTo>
                  <a:pt x="17906" y="550291"/>
                </a:lnTo>
                <a:lnTo>
                  <a:pt x="0" y="820038"/>
                </a:lnTo>
                <a:lnTo>
                  <a:pt x="19685" y="1084199"/>
                </a:lnTo>
                <a:lnTo>
                  <a:pt x="73025" y="1344168"/>
                </a:lnTo>
                <a:lnTo>
                  <a:pt x="160527" y="1556385"/>
                </a:lnTo>
                <a:lnTo>
                  <a:pt x="265811" y="1709547"/>
                </a:lnTo>
                <a:lnTo>
                  <a:pt x="543940" y="2023237"/>
                </a:lnTo>
                <a:lnTo>
                  <a:pt x="756031" y="2334514"/>
                </a:lnTo>
                <a:lnTo>
                  <a:pt x="916559" y="2633599"/>
                </a:lnTo>
                <a:lnTo>
                  <a:pt x="1021334" y="2905633"/>
                </a:lnTo>
                <a:lnTo>
                  <a:pt x="1097026" y="3137535"/>
                </a:lnTo>
                <a:lnTo>
                  <a:pt x="1135380" y="3315335"/>
                </a:lnTo>
                <a:lnTo>
                  <a:pt x="1156462" y="3433445"/>
                </a:lnTo>
                <a:lnTo>
                  <a:pt x="1160018" y="3475609"/>
                </a:lnTo>
                <a:lnTo>
                  <a:pt x="1291589" y="3523996"/>
                </a:lnTo>
                <a:lnTo>
                  <a:pt x="1255014" y="3367151"/>
                </a:lnTo>
                <a:lnTo>
                  <a:pt x="1225041" y="3203067"/>
                </a:lnTo>
                <a:lnTo>
                  <a:pt x="1181227" y="3021330"/>
                </a:lnTo>
                <a:lnTo>
                  <a:pt x="1124965" y="2827020"/>
                </a:lnTo>
                <a:lnTo>
                  <a:pt x="1049909" y="2627376"/>
                </a:lnTo>
                <a:lnTo>
                  <a:pt x="943737" y="2425954"/>
                </a:lnTo>
                <a:lnTo>
                  <a:pt x="805052" y="2217674"/>
                </a:lnTo>
                <a:lnTo>
                  <a:pt x="620395" y="2001139"/>
                </a:lnTo>
                <a:lnTo>
                  <a:pt x="456438" y="1811020"/>
                </a:lnTo>
                <a:lnTo>
                  <a:pt x="330453" y="1631442"/>
                </a:lnTo>
                <a:lnTo>
                  <a:pt x="231521" y="1454912"/>
                </a:lnTo>
                <a:lnTo>
                  <a:pt x="155448" y="1282573"/>
                </a:lnTo>
                <a:lnTo>
                  <a:pt x="117475" y="1120775"/>
                </a:lnTo>
                <a:lnTo>
                  <a:pt x="88900" y="961644"/>
                </a:lnTo>
                <a:lnTo>
                  <a:pt x="80772" y="812926"/>
                </a:lnTo>
                <a:lnTo>
                  <a:pt x="94361" y="679323"/>
                </a:lnTo>
                <a:lnTo>
                  <a:pt x="109600" y="550799"/>
                </a:lnTo>
                <a:lnTo>
                  <a:pt x="141097" y="433705"/>
                </a:lnTo>
                <a:lnTo>
                  <a:pt x="176911" y="331597"/>
                </a:lnTo>
                <a:lnTo>
                  <a:pt x="222250" y="232029"/>
                </a:lnTo>
                <a:lnTo>
                  <a:pt x="255777" y="152146"/>
                </a:lnTo>
                <a:lnTo>
                  <a:pt x="289687" y="88392"/>
                </a:lnTo>
                <a:lnTo>
                  <a:pt x="318388" y="36957"/>
                </a:lnTo>
                <a:lnTo>
                  <a:pt x="333883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2933700"/>
            <a:ext cx="57150" cy="209550"/>
          </a:xfrm>
          <a:custGeom>
            <a:avLst/>
            <a:gdLst/>
            <a:ahLst/>
            <a:cxnLst/>
            <a:rect l="l" t="t" r="r" b="b"/>
            <a:pathLst>
              <a:path w="57150" h="209550">
                <a:moveTo>
                  <a:pt x="0" y="0"/>
                </a:moveTo>
                <a:lnTo>
                  <a:pt x="0" y="209550"/>
                </a:lnTo>
                <a:lnTo>
                  <a:pt x="57150" y="19050"/>
                </a:lnTo>
                <a:lnTo>
                  <a:pt x="0" y="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201417" y="277113"/>
            <a:ext cx="6134100" cy="57340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844550" marR="5080" indent="-832485">
              <a:lnSpc>
                <a:spcPts val="1920"/>
              </a:lnSpc>
              <a:spcBef>
                <a:spcPts val="555"/>
              </a:spcBef>
            </a:pPr>
            <a:r>
              <a:rPr sz="2000" b="1" i="1" dirty="0">
                <a:solidFill>
                  <a:srgbClr val="001F5F"/>
                </a:solidFill>
                <a:latin typeface="Verdana"/>
                <a:cs typeface="Verdana"/>
              </a:rPr>
              <a:t>Муниципальное</a:t>
            </a:r>
            <a:r>
              <a:rPr sz="2000" b="1" i="1" spc="-9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2000" b="1" i="1" dirty="0">
                <a:solidFill>
                  <a:srgbClr val="001F5F"/>
                </a:solidFill>
                <a:latin typeface="Verdana"/>
                <a:cs typeface="Verdana"/>
              </a:rPr>
              <a:t>автономное</a:t>
            </a:r>
            <a:r>
              <a:rPr sz="2000" b="1" i="1" spc="-8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2000" b="1" i="1" spc="-10" dirty="0">
                <a:solidFill>
                  <a:srgbClr val="001F5F"/>
                </a:solidFill>
                <a:latin typeface="Verdana"/>
                <a:cs typeface="Verdana"/>
              </a:rPr>
              <a:t>дошкольное </a:t>
            </a:r>
            <a:r>
              <a:rPr sz="2000" b="1" i="1" dirty="0">
                <a:solidFill>
                  <a:srgbClr val="001F5F"/>
                </a:solidFill>
                <a:latin typeface="Verdana"/>
                <a:cs typeface="Verdana"/>
              </a:rPr>
              <a:t>образовательное</a:t>
            </a:r>
            <a:r>
              <a:rPr sz="2000" b="1" i="1" spc="-12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2000" b="1" i="1" spc="-10" dirty="0">
                <a:solidFill>
                  <a:srgbClr val="001F5F"/>
                </a:solidFill>
                <a:latin typeface="Verdana"/>
                <a:cs typeface="Verdana"/>
              </a:rPr>
              <a:t>учреждение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2497327" y="825830"/>
            <a:ext cx="5540375" cy="29431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2160"/>
              </a:lnSpc>
              <a:spcBef>
                <a:spcPts val="95"/>
              </a:spcBef>
            </a:pPr>
            <a:r>
              <a:rPr lang="ru-RU" sz="2000" b="1" i="1" dirty="0">
                <a:solidFill>
                  <a:srgbClr val="001F5F"/>
                </a:solidFill>
              </a:rPr>
              <a:t>д</a:t>
            </a:r>
            <a:r>
              <a:rPr sz="2000" b="1" i="1" dirty="0" err="1" smtClean="0">
                <a:solidFill>
                  <a:srgbClr val="001F5F"/>
                </a:solidFill>
                <a:latin typeface="Verdana"/>
                <a:cs typeface="Verdana"/>
              </a:rPr>
              <a:t>етский</a:t>
            </a:r>
            <a:r>
              <a:rPr sz="2000" b="1" i="1" spc="-25" dirty="0" smtClean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2000" b="1" i="1" dirty="0">
                <a:solidFill>
                  <a:srgbClr val="001F5F"/>
                </a:solidFill>
                <a:latin typeface="Verdana"/>
                <a:cs typeface="Verdana"/>
              </a:rPr>
              <a:t>сад</a:t>
            </a:r>
            <a:r>
              <a:rPr sz="2000" b="1" i="1" spc="-1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2000" b="1" i="1" dirty="0">
                <a:solidFill>
                  <a:srgbClr val="001F5F"/>
                </a:solidFill>
                <a:latin typeface="Verdana"/>
                <a:cs typeface="Verdana"/>
              </a:rPr>
              <a:t>№</a:t>
            </a:r>
            <a:r>
              <a:rPr sz="2000" b="1" i="1" spc="-5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lang="ru-RU" sz="2000" b="1" i="1" dirty="0" smtClean="0">
                <a:solidFill>
                  <a:srgbClr val="001F5F"/>
                </a:solidFill>
              </a:rPr>
              <a:t>12 «Буратино»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439417" y="2207514"/>
            <a:ext cx="6791959" cy="1581202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 indent="81915" algn="ctr">
              <a:lnSpc>
                <a:spcPts val="3460"/>
              </a:lnSpc>
              <a:spcBef>
                <a:spcPts val="930"/>
              </a:spcBef>
            </a:pPr>
            <a:r>
              <a:rPr lang="ru-RU" sz="36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Центр уединения и релаксации                           «Остров Счастья»</a:t>
            </a:r>
            <a:endParaRPr lang="ru-RU" sz="3600" dirty="0" smtClean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  <a:p>
            <a:pPr marL="12700" marR="5080" indent="81915">
              <a:lnSpc>
                <a:spcPts val="3460"/>
              </a:lnSpc>
              <a:spcBef>
                <a:spcPts val="930"/>
              </a:spcBef>
            </a:pPr>
            <a:endParaRPr sz="3600" dirty="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665090" y="4339590"/>
            <a:ext cx="4007485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1800" b="1" i="1" spc="-20" dirty="0" err="1" smtClean="0">
                <a:solidFill>
                  <a:srgbClr val="006699"/>
                </a:solidFill>
                <a:latin typeface="Verdana"/>
                <a:cs typeface="Verdana"/>
              </a:rPr>
              <a:t>Педагог-</a:t>
            </a:r>
            <a:r>
              <a:rPr sz="1800" b="1" i="1" spc="-10" dirty="0" err="1" smtClean="0">
                <a:solidFill>
                  <a:srgbClr val="006699"/>
                </a:solidFill>
                <a:latin typeface="Verdana"/>
                <a:cs typeface="Verdana"/>
              </a:rPr>
              <a:t>психолог</a:t>
            </a:r>
            <a:endParaRPr lang="ru-RU" sz="1800" b="1" i="1" spc="-10" dirty="0" smtClean="0">
              <a:solidFill>
                <a:srgbClr val="006699"/>
              </a:solidFill>
              <a:latin typeface="Verdana"/>
              <a:cs typeface="Verdana"/>
            </a:endParaRPr>
          </a:p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lang="ru-RU" sz="1800" b="1" i="1" spc="-10" dirty="0" smtClean="0">
                <a:solidFill>
                  <a:srgbClr val="006699"/>
                </a:solidFill>
                <a:latin typeface="Verdana"/>
                <a:cs typeface="Verdana"/>
              </a:rPr>
              <a:t> </a:t>
            </a:r>
            <a:r>
              <a:rPr lang="ru-RU" sz="1800" b="1" i="1" spc="-10" dirty="0" err="1" smtClean="0">
                <a:solidFill>
                  <a:srgbClr val="006699"/>
                </a:solidFill>
                <a:latin typeface="Verdana"/>
                <a:cs typeface="Verdana"/>
              </a:rPr>
              <a:t>Жамкова</a:t>
            </a:r>
            <a:r>
              <a:rPr lang="ru-RU" sz="1800" b="1" i="1" spc="-10" dirty="0" smtClean="0">
                <a:solidFill>
                  <a:srgbClr val="006699"/>
                </a:solidFill>
                <a:latin typeface="Verdana"/>
                <a:cs typeface="Verdana"/>
              </a:rPr>
              <a:t> Ирина Эдуардовна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572000" y="594360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2025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225929" y="2463700"/>
            <a:ext cx="4572000" cy="470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2400" dirty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16586" y="5334063"/>
            <a:ext cx="1092200" cy="113982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3838" y="5066890"/>
            <a:ext cx="766762" cy="136677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954938" y="5334063"/>
            <a:ext cx="719455" cy="1056005"/>
            <a:chOff x="323850" y="4724400"/>
            <a:chExt cx="719455" cy="1056005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3850" y="5084762"/>
              <a:ext cx="666750" cy="6953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5287" y="4724400"/>
              <a:ext cx="647700" cy="514350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905000" y="152400"/>
            <a:ext cx="1038225" cy="1171575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743200" y="1380381"/>
            <a:ext cx="3199765" cy="5124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i="1" spc="-10" dirty="0">
                <a:latin typeface="Verdana"/>
                <a:cs typeface="Verdana"/>
              </a:rPr>
              <a:t>Актуальность</a:t>
            </a:r>
            <a:endParaRPr sz="32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90600" y="1892826"/>
            <a:ext cx="7367587" cy="330475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В настоящее время всё больше внимания уделяется проблеме эмоционального благополучия ребёнка. Для маленького человека нет ничего важнее эмоционального благополучия – без него не сложится гармоничная личность. Эмоциональное благополучие обеспечивает дошкольнику высокую самооценку, формирует самоконтроль, ориентацию на успех в достижении целей, эмоциональный комфорт. Поэтому одной из главных задач взрослых является обеспечение ребёнку состояние эмоционального благополучия. Большую роль в эмоциональном благополучии ребёнка играет окружающая среда. 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315200" y="304800"/>
            <a:ext cx="1571625" cy="1571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214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0322" y="2709036"/>
            <a:ext cx="1875789" cy="2270125"/>
            <a:chOff x="100322" y="2709036"/>
            <a:chExt cx="1875789" cy="2270125"/>
          </a:xfrm>
        </p:grpSpPr>
        <p:sp>
          <p:nvSpPr>
            <p:cNvPr id="8" name="object 8"/>
            <p:cNvSpPr/>
            <p:nvPr/>
          </p:nvSpPr>
          <p:spPr>
            <a:xfrm>
              <a:off x="151841" y="2755899"/>
              <a:ext cx="1118235" cy="1219200"/>
            </a:xfrm>
            <a:custGeom>
              <a:avLst/>
              <a:gdLst/>
              <a:ahLst/>
              <a:cxnLst/>
              <a:rect l="l" t="t" r="r" b="b"/>
              <a:pathLst>
                <a:path w="1118235" h="1219200">
                  <a:moveTo>
                    <a:pt x="546658" y="0"/>
                  </a:moveTo>
                  <a:lnTo>
                    <a:pt x="501554" y="5850"/>
                  </a:lnTo>
                  <a:lnTo>
                    <a:pt x="456230" y="13612"/>
                  </a:lnTo>
                  <a:lnTo>
                    <a:pt x="412316" y="25177"/>
                  </a:lnTo>
                  <a:lnTo>
                    <a:pt x="371445" y="42436"/>
                  </a:lnTo>
                  <a:lnTo>
                    <a:pt x="335249" y="67280"/>
                  </a:lnTo>
                  <a:lnTo>
                    <a:pt x="305358" y="101600"/>
                  </a:lnTo>
                  <a:lnTo>
                    <a:pt x="296577" y="106412"/>
                  </a:lnTo>
                  <a:lnTo>
                    <a:pt x="250441" y="135086"/>
                  </a:lnTo>
                  <a:lnTo>
                    <a:pt x="190463" y="189880"/>
                  </a:lnTo>
                  <a:lnTo>
                    <a:pt x="152958" y="228600"/>
                  </a:lnTo>
                  <a:lnTo>
                    <a:pt x="121666" y="263595"/>
                  </a:lnTo>
                  <a:lnTo>
                    <a:pt x="87782" y="302851"/>
                  </a:lnTo>
                  <a:lnTo>
                    <a:pt x="55575" y="344929"/>
                  </a:lnTo>
                  <a:lnTo>
                    <a:pt x="29311" y="388392"/>
                  </a:lnTo>
                  <a:lnTo>
                    <a:pt x="13258" y="431800"/>
                  </a:lnTo>
                  <a:lnTo>
                    <a:pt x="3505" y="486785"/>
                  </a:lnTo>
                  <a:lnTo>
                    <a:pt x="0" y="529366"/>
                  </a:lnTo>
                  <a:lnTo>
                    <a:pt x="1371" y="567314"/>
                  </a:lnTo>
                  <a:lnTo>
                    <a:pt x="6248" y="608401"/>
                  </a:lnTo>
                  <a:lnTo>
                    <a:pt x="13258" y="660400"/>
                  </a:lnTo>
                  <a:lnTo>
                    <a:pt x="15019" y="646176"/>
                  </a:lnTo>
                  <a:lnTo>
                    <a:pt x="15441" y="631380"/>
                  </a:lnTo>
                  <a:lnTo>
                    <a:pt x="17946" y="618394"/>
                  </a:lnTo>
                  <a:lnTo>
                    <a:pt x="25958" y="609600"/>
                  </a:lnTo>
                  <a:lnTo>
                    <a:pt x="32408" y="611088"/>
                  </a:lnTo>
                  <a:lnTo>
                    <a:pt x="34690" y="621506"/>
                  </a:lnTo>
                  <a:lnTo>
                    <a:pt x="35781" y="635496"/>
                  </a:lnTo>
                  <a:lnTo>
                    <a:pt x="38658" y="647700"/>
                  </a:lnTo>
                  <a:lnTo>
                    <a:pt x="55040" y="677189"/>
                  </a:lnTo>
                  <a:lnTo>
                    <a:pt x="62294" y="685875"/>
                  </a:lnTo>
                  <a:lnTo>
                    <a:pt x="64257" y="684958"/>
                  </a:lnTo>
                  <a:lnTo>
                    <a:pt x="64764" y="685640"/>
                  </a:lnTo>
                  <a:lnTo>
                    <a:pt x="67652" y="699120"/>
                  </a:lnTo>
                  <a:lnTo>
                    <a:pt x="76758" y="736600"/>
                  </a:lnTo>
                  <a:lnTo>
                    <a:pt x="96514" y="814446"/>
                  </a:lnTo>
                  <a:lnTo>
                    <a:pt x="100571" y="831453"/>
                  </a:lnTo>
                  <a:lnTo>
                    <a:pt x="103569" y="847137"/>
                  </a:lnTo>
                  <a:lnTo>
                    <a:pt x="114858" y="914400"/>
                  </a:lnTo>
                  <a:lnTo>
                    <a:pt x="133115" y="943546"/>
                  </a:lnTo>
                  <a:lnTo>
                    <a:pt x="165658" y="990600"/>
                  </a:lnTo>
                  <a:lnTo>
                    <a:pt x="193340" y="1020032"/>
                  </a:lnTo>
                  <a:lnTo>
                    <a:pt x="244264" y="1054248"/>
                  </a:lnTo>
                  <a:lnTo>
                    <a:pt x="288491" y="1071165"/>
                  </a:lnTo>
                  <a:lnTo>
                    <a:pt x="334801" y="1082724"/>
                  </a:lnTo>
                  <a:lnTo>
                    <a:pt x="381558" y="1092200"/>
                  </a:lnTo>
                  <a:lnTo>
                    <a:pt x="456700" y="1093216"/>
                  </a:lnTo>
                  <a:lnTo>
                    <a:pt x="521457" y="1095724"/>
                  </a:lnTo>
                  <a:lnTo>
                    <a:pt x="588992" y="1101682"/>
                  </a:lnTo>
                  <a:lnTo>
                    <a:pt x="647795" y="1112678"/>
                  </a:lnTo>
                  <a:lnTo>
                    <a:pt x="686358" y="1130300"/>
                  </a:lnTo>
                  <a:lnTo>
                    <a:pt x="704416" y="1171749"/>
                  </a:lnTo>
                  <a:lnTo>
                    <a:pt x="707120" y="1196147"/>
                  </a:lnTo>
                  <a:lnTo>
                    <a:pt x="711758" y="1219200"/>
                  </a:lnTo>
                  <a:lnTo>
                    <a:pt x="766006" y="1202430"/>
                  </a:lnTo>
                  <a:lnTo>
                    <a:pt x="816087" y="1173458"/>
                  </a:lnTo>
                  <a:lnTo>
                    <a:pt x="826058" y="1168400"/>
                  </a:lnTo>
                  <a:lnTo>
                    <a:pt x="846001" y="1163734"/>
                  </a:lnTo>
                  <a:lnTo>
                    <a:pt x="866540" y="1159843"/>
                  </a:lnTo>
                  <a:lnTo>
                    <a:pt x="885887" y="1153880"/>
                  </a:lnTo>
                  <a:lnTo>
                    <a:pt x="902258" y="1143000"/>
                  </a:lnTo>
                  <a:lnTo>
                    <a:pt x="904962" y="1134814"/>
                  </a:lnTo>
                  <a:lnTo>
                    <a:pt x="901266" y="1125140"/>
                  </a:lnTo>
                  <a:lnTo>
                    <a:pt x="894891" y="1114871"/>
                  </a:lnTo>
                  <a:lnTo>
                    <a:pt x="889558" y="1104900"/>
                  </a:lnTo>
                  <a:lnTo>
                    <a:pt x="835980" y="1086790"/>
                  </a:lnTo>
                  <a:lnTo>
                    <a:pt x="813358" y="1079500"/>
                  </a:lnTo>
                  <a:lnTo>
                    <a:pt x="790736" y="1075942"/>
                  </a:lnTo>
                  <a:lnTo>
                    <a:pt x="765733" y="1073896"/>
                  </a:lnTo>
                  <a:lnTo>
                    <a:pt x="745493" y="1068302"/>
                  </a:lnTo>
                  <a:lnTo>
                    <a:pt x="737158" y="1054100"/>
                  </a:lnTo>
                  <a:lnTo>
                    <a:pt x="745716" y="1042739"/>
                  </a:lnTo>
                  <a:lnTo>
                    <a:pt x="766329" y="1041796"/>
                  </a:lnTo>
                  <a:lnTo>
                    <a:pt x="791406" y="1043830"/>
                  </a:lnTo>
                  <a:lnTo>
                    <a:pt x="813358" y="1041400"/>
                  </a:lnTo>
                  <a:lnTo>
                    <a:pt x="826877" y="1033857"/>
                  </a:lnTo>
                  <a:lnTo>
                    <a:pt x="839354" y="1024112"/>
                  </a:lnTo>
                  <a:lnTo>
                    <a:pt x="851533" y="1013485"/>
                  </a:lnTo>
                  <a:lnTo>
                    <a:pt x="864158" y="1003300"/>
                  </a:lnTo>
                  <a:lnTo>
                    <a:pt x="905446" y="983503"/>
                  </a:lnTo>
                  <a:lnTo>
                    <a:pt x="939664" y="955176"/>
                  </a:lnTo>
                  <a:lnTo>
                    <a:pt x="968078" y="920198"/>
                  </a:lnTo>
                  <a:lnTo>
                    <a:pt x="991952" y="880443"/>
                  </a:lnTo>
                  <a:lnTo>
                    <a:pt x="1012552" y="837789"/>
                  </a:lnTo>
                  <a:lnTo>
                    <a:pt x="1031143" y="794113"/>
                  </a:lnTo>
                  <a:lnTo>
                    <a:pt x="1048990" y="751291"/>
                  </a:lnTo>
                  <a:lnTo>
                    <a:pt x="1067358" y="711200"/>
                  </a:lnTo>
                  <a:lnTo>
                    <a:pt x="1079562" y="691024"/>
                  </a:lnTo>
                  <a:lnTo>
                    <a:pt x="1091171" y="674862"/>
                  </a:lnTo>
                  <a:lnTo>
                    <a:pt x="1100398" y="657818"/>
                  </a:lnTo>
                  <a:lnTo>
                    <a:pt x="1108824" y="581909"/>
                  </a:lnTo>
                  <a:lnTo>
                    <a:pt x="1111220" y="529006"/>
                  </a:lnTo>
                  <a:lnTo>
                    <a:pt x="1112999" y="476202"/>
                  </a:lnTo>
                  <a:lnTo>
                    <a:pt x="1116115" y="370537"/>
                  </a:lnTo>
                  <a:lnTo>
                    <a:pt x="1118158" y="317500"/>
                  </a:lnTo>
                  <a:lnTo>
                    <a:pt x="1104689" y="268682"/>
                  </a:lnTo>
                  <a:lnTo>
                    <a:pt x="1090179" y="231949"/>
                  </a:lnTo>
                  <a:lnTo>
                    <a:pt x="1070608" y="196717"/>
                  </a:lnTo>
                  <a:lnTo>
                    <a:pt x="1041958" y="152400"/>
                  </a:lnTo>
                  <a:lnTo>
                    <a:pt x="1004976" y="123362"/>
                  </a:lnTo>
                  <a:lnTo>
                    <a:pt x="966317" y="88320"/>
                  </a:lnTo>
                  <a:lnTo>
                    <a:pt x="925829" y="53827"/>
                  </a:lnTo>
                  <a:lnTo>
                    <a:pt x="883361" y="26436"/>
                  </a:lnTo>
                  <a:lnTo>
                    <a:pt x="838758" y="12700"/>
                  </a:lnTo>
                  <a:lnTo>
                    <a:pt x="790222" y="8205"/>
                  </a:lnTo>
                  <a:lnTo>
                    <a:pt x="741509" y="5484"/>
                  </a:lnTo>
                  <a:lnTo>
                    <a:pt x="692708" y="3921"/>
                  </a:lnTo>
                  <a:lnTo>
                    <a:pt x="595195" y="1796"/>
                  </a:lnTo>
                  <a:lnTo>
                    <a:pt x="546658" y="0"/>
                  </a:lnTo>
                  <a:close/>
                </a:path>
              </a:pathLst>
            </a:custGeom>
            <a:solidFill>
              <a:srgbClr val="EBF7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317" y="2709036"/>
              <a:ext cx="1875789" cy="2270125"/>
            </a:xfrm>
            <a:custGeom>
              <a:avLst/>
              <a:gdLst/>
              <a:ahLst/>
              <a:cxnLst/>
              <a:rect l="l" t="t" r="r" b="b"/>
              <a:pathLst>
                <a:path w="1875789" h="2270125">
                  <a:moveTo>
                    <a:pt x="504418" y="796671"/>
                  </a:moveTo>
                  <a:lnTo>
                    <a:pt x="451904" y="742823"/>
                  </a:lnTo>
                  <a:lnTo>
                    <a:pt x="420382" y="708533"/>
                  </a:lnTo>
                  <a:lnTo>
                    <a:pt x="391591" y="662559"/>
                  </a:lnTo>
                  <a:lnTo>
                    <a:pt x="368249" y="603250"/>
                  </a:lnTo>
                  <a:lnTo>
                    <a:pt x="357543" y="529717"/>
                  </a:lnTo>
                  <a:lnTo>
                    <a:pt x="364401" y="440690"/>
                  </a:lnTo>
                  <a:lnTo>
                    <a:pt x="395998" y="335407"/>
                  </a:lnTo>
                  <a:lnTo>
                    <a:pt x="366852" y="350647"/>
                  </a:lnTo>
                  <a:lnTo>
                    <a:pt x="335026" y="387223"/>
                  </a:lnTo>
                  <a:lnTo>
                    <a:pt x="304888" y="436499"/>
                  </a:lnTo>
                  <a:lnTo>
                    <a:pt x="278663" y="498983"/>
                  </a:lnTo>
                  <a:lnTo>
                    <a:pt x="262953" y="576199"/>
                  </a:lnTo>
                  <a:lnTo>
                    <a:pt x="268744" y="660781"/>
                  </a:lnTo>
                  <a:lnTo>
                    <a:pt x="297700" y="755777"/>
                  </a:lnTo>
                  <a:lnTo>
                    <a:pt x="353136" y="856869"/>
                  </a:lnTo>
                  <a:lnTo>
                    <a:pt x="379564" y="853313"/>
                  </a:lnTo>
                  <a:lnTo>
                    <a:pt x="405447" y="851916"/>
                  </a:lnTo>
                  <a:lnTo>
                    <a:pt x="434619" y="846594"/>
                  </a:lnTo>
                  <a:lnTo>
                    <a:pt x="458851" y="842391"/>
                  </a:lnTo>
                  <a:lnTo>
                    <a:pt x="479209" y="834898"/>
                  </a:lnTo>
                  <a:lnTo>
                    <a:pt x="495693" y="824103"/>
                  </a:lnTo>
                  <a:lnTo>
                    <a:pt x="503910" y="808863"/>
                  </a:lnTo>
                  <a:lnTo>
                    <a:pt x="504418" y="796671"/>
                  </a:lnTo>
                  <a:close/>
                </a:path>
                <a:path w="1875789" h="2270125">
                  <a:moveTo>
                    <a:pt x="720915" y="1117727"/>
                  </a:moveTo>
                  <a:lnTo>
                    <a:pt x="663028" y="1128903"/>
                  </a:lnTo>
                  <a:lnTo>
                    <a:pt x="601853" y="1134237"/>
                  </a:lnTo>
                  <a:lnTo>
                    <a:pt x="546150" y="1136015"/>
                  </a:lnTo>
                  <a:lnTo>
                    <a:pt x="492633" y="1128395"/>
                  </a:lnTo>
                  <a:lnTo>
                    <a:pt x="440194" y="1116203"/>
                  </a:lnTo>
                  <a:lnTo>
                    <a:pt x="393230" y="1100328"/>
                  </a:lnTo>
                  <a:lnTo>
                    <a:pt x="352818" y="1076071"/>
                  </a:lnTo>
                  <a:lnTo>
                    <a:pt x="311302" y="1056513"/>
                  </a:lnTo>
                  <a:lnTo>
                    <a:pt x="271983" y="1027557"/>
                  </a:lnTo>
                  <a:lnTo>
                    <a:pt x="243586" y="991362"/>
                  </a:lnTo>
                  <a:lnTo>
                    <a:pt x="218465" y="960882"/>
                  </a:lnTo>
                  <a:lnTo>
                    <a:pt x="191160" y="919988"/>
                  </a:lnTo>
                  <a:lnTo>
                    <a:pt x="173685" y="876427"/>
                  </a:lnTo>
                  <a:lnTo>
                    <a:pt x="160566" y="834021"/>
                  </a:lnTo>
                  <a:lnTo>
                    <a:pt x="151828" y="792480"/>
                  </a:lnTo>
                  <a:lnTo>
                    <a:pt x="145275" y="741680"/>
                  </a:lnTo>
                  <a:lnTo>
                    <a:pt x="156197" y="576707"/>
                  </a:lnTo>
                  <a:lnTo>
                    <a:pt x="187883" y="441325"/>
                  </a:lnTo>
                  <a:lnTo>
                    <a:pt x="235940" y="334264"/>
                  </a:lnTo>
                  <a:lnTo>
                    <a:pt x="291642" y="253619"/>
                  </a:lnTo>
                  <a:lnTo>
                    <a:pt x="351726" y="193802"/>
                  </a:lnTo>
                  <a:lnTo>
                    <a:pt x="401967" y="156337"/>
                  </a:lnTo>
                  <a:lnTo>
                    <a:pt x="434733" y="134366"/>
                  </a:lnTo>
                  <a:lnTo>
                    <a:pt x="450024" y="128143"/>
                  </a:lnTo>
                  <a:lnTo>
                    <a:pt x="403059" y="131953"/>
                  </a:lnTo>
                  <a:lnTo>
                    <a:pt x="369201" y="138811"/>
                  </a:lnTo>
                  <a:lnTo>
                    <a:pt x="339699" y="146685"/>
                  </a:lnTo>
                  <a:lnTo>
                    <a:pt x="311302" y="149860"/>
                  </a:lnTo>
                  <a:lnTo>
                    <a:pt x="291642" y="155194"/>
                  </a:lnTo>
                  <a:lnTo>
                    <a:pt x="267614" y="159385"/>
                  </a:lnTo>
                  <a:lnTo>
                    <a:pt x="246862" y="169291"/>
                  </a:lnTo>
                  <a:lnTo>
                    <a:pt x="221742" y="178181"/>
                  </a:lnTo>
                  <a:lnTo>
                    <a:pt x="120154" y="277622"/>
                  </a:lnTo>
                  <a:lnTo>
                    <a:pt x="44792" y="422656"/>
                  </a:lnTo>
                  <a:lnTo>
                    <a:pt x="31686" y="498348"/>
                  </a:lnTo>
                  <a:lnTo>
                    <a:pt x="14198" y="573151"/>
                  </a:lnTo>
                  <a:lnTo>
                    <a:pt x="4368" y="654558"/>
                  </a:lnTo>
                  <a:lnTo>
                    <a:pt x="0" y="732409"/>
                  </a:lnTo>
                  <a:lnTo>
                    <a:pt x="12014" y="819023"/>
                  </a:lnTo>
                  <a:lnTo>
                    <a:pt x="43700" y="900303"/>
                  </a:lnTo>
                  <a:lnTo>
                    <a:pt x="97218" y="986663"/>
                  </a:lnTo>
                  <a:lnTo>
                    <a:pt x="140906" y="1036320"/>
                  </a:lnTo>
                  <a:lnTo>
                    <a:pt x="194437" y="1083310"/>
                  </a:lnTo>
                  <a:lnTo>
                    <a:pt x="259969" y="1118362"/>
                  </a:lnTo>
                  <a:lnTo>
                    <a:pt x="297103" y="1136904"/>
                  </a:lnTo>
                  <a:lnTo>
                    <a:pt x="374662" y="1160018"/>
                  </a:lnTo>
                  <a:lnTo>
                    <a:pt x="464223" y="1171067"/>
                  </a:lnTo>
                  <a:lnTo>
                    <a:pt x="558165" y="1163447"/>
                  </a:lnTo>
                  <a:lnTo>
                    <a:pt x="665213" y="1139190"/>
                  </a:lnTo>
                  <a:lnTo>
                    <a:pt x="720915" y="1117727"/>
                  </a:lnTo>
                  <a:close/>
                </a:path>
                <a:path w="1875789" h="2270125">
                  <a:moveTo>
                    <a:pt x="775576" y="1217930"/>
                  </a:moveTo>
                  <a:lnTo>
                    <a:pt x="769327" y="1165352"/>
                  </a:lnTo>
                  <a:lnTo>
                    <a:pt x="743407" y="1137285"/>
                  </a:lnTo>
                  <a:lnTo>
                    <a:pt x="730224" y="1134237"/>
                  </a:lnTo>
                  <a:lnTo>
                    <a:pt x="732243" y="1224788"/>
                  </a:lnTo>
                  <a:lnTo>
                    <a:pt x="732396" y="1263777"/>
                  </a:lnTo>
                  <a:lnTo>
                    <a:pt x="728243" y="1321181"/>
                  </a:lnTo>
                  <a:lnTo>
                    <a:pt x="754989" y="1286129"/>
                  </a:lnTo>
                  <a:lnTo>
                    <a:pt x="770216" y="1250696"/>
                  </a:lnTo>
                  <a:lnTo>
                    <a:pt x="775576" y="1217930"/>
                  </a:lnTo>
                  <a:close/>
                </a:path>
                <a:path w="1875789" h="2270125">
                  <a:moveTo>
                    <a:pt x="1067003" y="1175258"/>
                  </a:moveTo>
                  <a:lnTo>
                    <a:pt x="914933" y="1079754"/>
                  </a:lnTo>
                  <a:lnTo>
                    <a:pt x="817765" y="1107440"/>
                  </a:lnTo>
                  <a:lnTo>
                    <a:pt x="819975" y="1107948"/>
                  </a:lnTo>
                  <a:lnTo>
                    <a:pt x="828255" y="1112266"/>
                  </a:lnTo>
                  <a:lnTo>
                    <a:pt x="836015" y="1118870"/>
                  </a:lnTo>
                  <a:lnTo>
                    <a:pt x="850912" y="1124839"/>
                  </a:lnTo>
                  <a:lnTo>
                    <a:pt x="870229" y="1131697"/>
                  </a:lnTo>
                  <a:lnTo>
                    <a:pt x="891209" y="1141349"/>
                  </a:lnTo>
                  <a:lnTo>
                    <a:pt x="912736" y="1148842"/>
                  </a:lnTo>
                  <a:lnTo>
                    <a:pt x="935393" y="1161288"/>
                  </a:lnTo>
                  <a:lnTo>
                    <a:pt x="913409" y="1165860"/>
                  </a:lnTo>
                  <a:lnTo>
                    <a:pt x="884377" y="1180592"/>
                  </a:lnTo>
                  <a:lnTo>
                    <a:pt x="853198" y="1204595"/>
                  </a:lnTo>
                  <a:lnTo>
                    <a:pt x="822629" y="1235837"/>
                  </a:lnTo>
                  <a:lnTo>
                    <a:pt x="794270" y="1267587"/>
                  </a:lnTo>
                  <a:lnTo>
                    <a:pt x="769785" y="1302639"/>
                  </a:lnTo>
                  <a:lnTo>
                    <a:pt x="754278" y="1359027"/>
                  </a:lnTo>
                  <a:lnTo>
                    <a:pt x="800582" y="1300226"/>
                  </a:lnTo>
                  <a:lnTo>
                    <a:pt x="852512" y="1257173"/>
                  </a:lnTo>
                  <a:lnTo>
                    <a:pt x="901788" y="1225550"/>
                  </a:lnTo>
                  <a:lnTo>
                    <a:pt x="953871" y="1201674"/>
                  </a:lnTo>
                  <a:lnTo>
                    <a:pt x="997204" y="1185418"/>
                  </a:lnTo>
                  <a:lnTo>
                    <a:pt x="1059853" y="1176020"/>
                  </a:lnTo>
                  <a:lnTo>
                    <a:pt x="1067003" y="1175258"/>
                  </a:lnTo>
                  <a:close/>
                </a:path>
                <a:path w="1875789" h="2270125">
                  <a:moveTo>
                    <a:pt x="1270266" y="495427"/>
                  </a:moveTo>
                  <a:lnTo>
                    <a:pt x="1262519" y="370713"/>
                  </a:lnTo>
                  <a:lnTo>
                    <a:pt x="1207655" y="249682"/>
                  </a:lnTo>
                  <a:lnTo>
                    <a:pt x="1143038" y="170688"/>
                  </a:lnTo>
                  <a:lnTo>
                    <a:pt x="1088275" y="108712"/>
                  </a:lnTo>
                  <a:lnTo>
                    <a:pt x="1041196" y="73152"/>
                  </a:lnTo>
                  <a:lnTo>
                    <a:pt x="1003973" y="54610"/>
                  </a:lnTo>
                  <a:lnTo>
                    <a:pt x="973328" y="47371"/>
                  </a:lnTo>
                  <a:lnTo>
                    <a:pt x="908735" y="7747"/>
                  </a:lnTo>
                  <a:lnTo>
                    <a:pt x="707390" y="0"/>
                  </a:lnTo>
                  <a:lnTo>
                    <a:pt x="650494" y="6350"/>
                  </a:lnTo>
                  <a:lnTo>
                    <a:pt x="594690" y="8001"/>
                  </a:lnTo>
                  <a:lnTo>
                    <a:pt x="546557" y="16510"/>
                  </a:lnTo>
                  <a:lnTo>
                    <a:pt x="467791" y="37338"/>
                  </a:lnTo>
                  <a:lnTo>
                    <a:pt x="431698" y="53467"/>
                  </a:lnTo>
                  <a:lnTo>
                    <a:pt x="398894" y="75311"/>
                  </a:lnTo>
                  <a:lnTo>
                    <a:pt x="364998" y="101854"/>
                  </a:lnTo>
                  <a:lnTo>
                    <a:pt x="422986" y="90805"/>
                  </a:lnTo>
                  <a:lnTo>
                    <a:pt x="475500" y="83439"/>
                  </a:lnTo>
                  <a:lnTo>
                    <a:pt x="578345" y="77978"/>
                  </a:lnTo>
                  <a:lnTo>
                    <a:pt x="621017" y="73152"/>
                  </a:lnTo>
                  <a:lnTo>
                    <a:pt x="665886" y="78740"/>
                  </a:lnTo>
                  <a:lnTo>
                    <a:pt x="711835" y="79756"/>
                  </a:lnTo>
                  <a:lnTo>
                    <a:pt x="790638" y="98171"/>
                  </a:lnTo>
                  <a:lnTo>
                    <a:pt x="828954" y="112014"/>
                  </a:lnTo>
                  <a:lnTo>
                    <a:pt x="866165" y="130556"/>
                  </a:lnTo>
                  <a:lnTo>
                    <a:pt x="929678" y="174879"/>
                  </a:lnTo>
                  <a:lnTo>
                    <a:pt x="965809" y="198120"/>
                  </a:lnTo>
                  <a:lnTo>
                    <a:pt x="1024953" y="261112"/>
                  </a:lnTo>
                  <a:lnTo>
                    <a:pt x="1069886" y="345313"/>
                  </a:lnTo>
                  <a:lnTo>
                    <a:pt x="1092962" y="444119"/>
                  </a:lnTo>
                  <a:lnTo>
                    <a:pt x="1089787" y="556514"/>
                  </a:lnTo>
                  <a:lnTo>
                    <a:pt x="1073467" y="665734"/>
                  </a:lnTo>
                  <a:lnTo>
                    <a:pt x="1046226" y="782320"/>
                  </a:lnTo>
                  <a:lnTo>
                    <a:pt x="1008024" y="886460"/>
                  </a:lnTo>
                  <a:lnTo>
                    <a:pt x="973086" y="976503"/>
                  </a:lnTo>
                  <a:lnTo>
                    <a:pt x="933767" y="1045972"/>
                  </a:lnTo>
                  <a:lnTo>
                    <a:pt x="986243" y="999363"/>
                  </a:lnTo>
                  <a:lnTo>
                    <a:pt x="1052931" y="931291"/>
                  </a:lnTo>
                  <a:lnTo>
                    <a:pt x="1125054" y="839978"/>
                  </a:lnTo>
                  <a:lnTo>
                    <a:pt x="1194955" y="738378"/>
                  </a:lnTo>
                  <a:lnTo>
                    <a:pt x="1245247" y="622300"/>
                  </a:lnTo>
                  <a:lnTo>
                    <a:pt x="1270266" y="495427"/>
                  </a:lnTo>
                  <a:close/>
                </a:path>
                <a:path w="1875789" h="2270125">
                  <a:moveTo>
                    <a:pt x="1875294" y="2238629"/>
                  </a:moveTo>
                  <a:lnTo>
                    <a:pt x="1738642" y="2183003"/>
                  </a:lnTo>
                  <a:lnTo>
                    <a:pt x="1599958" y="2113280"/>
                  </a:lnTo>
                  <a:lnTo>
                    <a:pt x="1479943" y="2040636"/>
                  </a:lnTo>
                  <a:lnTo>
                    <a:pt x="1386852" y="1959102"/>
                  </a:lnTo>
                  <a:lnTo>
                    <a:pt x="1349006" y="1920367"/>
                  </a:lnTo>
                  <a:lnTo>
                    <a:pt x="1308874" y="1885823"/>
                  </a:lnTo>
                  <a:lnTo>
                    <a:pt x="1263408" y="1843024"/>
                  </a:lnTo>
                  <a:lnTo>
                    <a:pt x="1217688" y="1787017"/>
                  </a:lnTo>
                  <a:lnTo>
                    <a:pt x="1164971" y="1716786"/>
                  </a:lnTo>
                  <a:lnTo>
                    <a:pt x="1109573" y="1624330"/>
                  </a:lnTo>
                  <a:lnTo>
                    <a:pt x="1045019" y="1503553"/>
                  </a:lnTo>
                  <a:lnTo>
                    <a:pt x="976744" y="1344295"/>
                  </a:lnTo>
                  <a:lnTo>
                    <a:pt x="987437" y="1415161"/>
                  </a:lnTo>
                  <a:lnTo>
                    <a:pt x="1013307" y="1494282"/>
                  </a:lnTo>
                  <a:lnTo>
                    <a:pt x="1048651" y="1578483"/>
                  </a:lnTo>
                  <a:lnTo>
                    <a:pt x="1090498" y="1668780"/>
                  </a:lnTo>
                  <a:lnTo>
                    <a:pt x="1141285" y="1756156"/>
                  </a:lnTo>
                  <a:lnTo>
                    <a:pt x="1196987" y="1843532"/>
                  </a:lnTo>
                  <a:lnTo>
                    <a:pt x="1251343" y="1919732"/>
                  </a:lnTo>
                  <a:lnTo>
                    <a:pt x="1308112" y="1986915"/>
                  </a:lnTo>
                  <a:lnTo>
                    <a:pt x="1369834" y="2054098"/>
                  </a:lnTo>
                  <a:lnTo>
                    <a:pt x="1428254" y="2109216"/>
                  </a:lnTo>
                  <a:lnTo>
                    <a:pt x="1482737" y="2148967"/>
                  </a:lnTo>
                  <a:lnTo>
                    <a:pt x="1534426" y="2184781"/>
                  </a:lnTo>
                  <a:lnTo>
                    <a:pt x="1583702" y="2211324"/>
                  </a:lnTo>
                  <a:lnTo>
                    <a:pt x="1636280" y="2231898"/>
                  </a:lnTo>
                  <a:lnTo>
                    <a:pt x="1690763" y="2253615"/>
                  </a:lnTo>
                  <a:lnTo>
                    <a:pt x="1750453" y="2270125"/>
                  </a:lnTo>
                  <a:lnTo>
                    <a:pt x="1875294" y="2238629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418845" y="5382640"/>
            <a:ext cx="156210" cy="391795"/>
            <a:chOff x="418845" y="5382640"/>
            <a:chExt cx="156210" cy="391795"/>
          </a:xfrm>
        </p:grpSpPr>
        <p:sp>
          <p:nvSpPr>
            <p:cNvPr id="22" name="object 22"/>
            <p:cNvSpPr/>
            <p:nvPr/>
          </p:nvSpPr>
          <p:spPr>
            <a:xfrm>
              <a:off x="418845" y="5382640"/>
              <a:ext cx="156210" cy="307975"/>
            </a:xfrm>
            <a:custGeom>
              <a:avLst/>
              <a:gdLst/>
              <a:ahLst/>
              <a:cxnLst/>
              <a:rect l="l" t="t" r="r" b="b"/>
              <a:pathLst>
                <a:path w="156209" h="307975">
                  <a:moveTo>
                    <a:pt x="0" y="0"/>
                  </a:moveTo>
                  <a:lnTo>
                    <a:pt x="48539" y="52197"/>
                  </a:lnTo>
                  <a:lnTo>
                    <a:pt x="72174" y="92964"/>
                  </a:lnTo>
                  <a:lnTo>
                    <a:pt x="79400" y="128016"/>
                  </a:lnTo>
                  <a:lnTo>
                    <a:pt x="77698" y="159131"/>
                  </a:lnTo>
                  <a:lnTo>
                    <a:pt x="65595" y="184150"/>
                  </a:lnTo>
                  <a:lnTo>
                    <a:pt x="53911" y="207543"/>
                  </a:lnTo>
                  <a:lnTo>
                    <a:pt x="47828" y="232295"/>
                  </a:lnTo>
                  <a:lnTo>
                    <a:pt x="64389" y="269608"/>
                  </a:lnTo>
                  <a:lnTo>
                    <a:pt x="99949" y="294106"/>
                  </a:lnTo>
                  <a:lnTo>
                    <a:pt x="110337" y="300164"/>
                  </a:lnTo>
                  <a:lnTo>
                    <a:pt x="140208" y="307505"/>
                  </a:lnTo>
                  <a:lnTo>
                    <a:pt x="155943" y="227368"/>
                  </a:lnTo>
                  <a:lnTo>
                    <a:pt x="150418" y="161290"/>
                  </a:lnTo>
                  <a:lnTo>
                    <a:pt x="127774" y="108458"/>
                  </a:lnTo>
                  <a:lnTo>
                    <a:pt x="98539" y="66294"/>
                  </a:lnTo>
                  <a:lnTo>
                    <a:pt x="64211" y="36830"/>
                  </a:lnTo>
                  <a:lnTo>
                    <a:pt x="31572" y="16510"/>
                  </a:lnTo>
                  <a:lnTo>
                    <a:pt x="8928" y="3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939" y="5690780"/>
              <a:ext cx="95224" cy="8342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0" y="5141976"/>
            <a:ext cx="789305" cy="1714500"/>
            <a:chOff x="0" y="5141976"/>
            <a:chExt cx="789305" cy="1714500"/>
          </a:xfrm>
        </p:grpSpPr>
        <p:sp>
          <p:nvSpPr>
            <p:cNvPr id="25" name="object 25"/>
            <p:cNvSpPr/>
            <p:nvPr/>
          </p:nvSpPr>
          <p:spPr>
            <a:xfrm>
              <a:off x="17462" y="6524625"/>
              <a:ext cx="187325" cy="332105"/>
            </a:xfrm>
            <a:custGeom>
              <a:avLst/>
              <a:gdLst/>
              <a:ahLst/>
              <a:cxnLst/>
              <a:rect l="l" t="t" r="r" b="b"/>
              <a:pathLst>
                <a:path w="187325" h="332104">
                  <a:moveTo>
                    <a:pt x="0" y="0"/>
                  </a:moveTo>
                  <a:lnTo>
                    <a:pt x="9525" y="12700"/>
                  </a:lnTo>
                  <a:lnTo>
                    <a:pt x="23812" y="30162"/>
                  </a:lnTo>
                  <a:lnTo>
                    <a:pt x="41275" y="52387"/>
                  </a:lnTo>
                  <a:lnTo>
                    <a:pt x="60325" y="80962"/>
                  </a:lnTo>
                  <a:lnTo>
                    <a:pt x="85725" y="114300"/>
                  </a:lnTo>
                  <a:lnTo>
                    <a:pt x="106362" y="149225"/>
                  </a:lnTo>
                  <a:lnTo>
                    <a:pt x="125412" y="188912"/>
                  </a:lnTo>
                  <a:lnTo>
                    <a:pt x="138112" y="231773"/>
                  </a:lnTo>
                  <a:lnTo>
                    <a:pt x="149225" y="277812"/>
                  </a:lnTo>
                  <a:lnTo>
                    <a:pt x="144462" y="331787"/>
                  </a:lnTo>
                  <a:lnTo>
                    <a:pt x="187325" y="331787"/>
                  </a:lnTo>
                  <a:lnTo>
                    <a:pt x="185737" y="280987"/>
                  </a:lnTo>
                  <a:lnTo>
                    <a:pt x="165100" y="188912"/>
                  </a:lnTo>
                  <a:lnTo>
                    <a:pt x="130175" y="109537"/>
                  </a:lnTo>
                  <a:lnTo>
                    <a:pt x="74612" y="428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269037"/>
              <a:ext cx="206375" cy="23336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0" y="5141976"/>
              <a:ext cx="789305" cy="1174750"/>
            </a:xfrm>
            <a:custGeom>
              <a:avLst/>
              <a:gdLst/>
              <a:ahLst/>
              <a:cxnLst/>
              <a:rect l="l" t="t" r="r" b="b"/>
              <a:pathLst>
                <a:path w="789305" h="1174750">
                  <a:moveTo>
                    <a:pt x="160337" y="0"/>
                  </a:moveTo>
                  <a:lnTo>
                    <a:pt x="65087" y="6350"/>
                  </a:lnTo>
                  <a:lnTo>
                    <a:pt x="0" y="20574"/>
                  </a:lnTo>
                  <a:lnTo>
                    <a:pt x="0" y="111125"/>
                  </a:lnTo>
                  <a:lnTo>
                    <a:pt x="50800" y="96774"/>
                  </a:lnTo>
                  <a:lnTo>
                    <a:pt x="107950" y="87249"/>
                  </a:lnTo>
                  <a:lnTo>
                    <a:pt x="171450" y="88900"/>
                  </a:lnTo>
                  <a:lnTo>
                    <a:pt x="244475" y="103124"/>
                  </a:lnTo>
                  <a:lnTo>
                    <a:pt x="322262" y="130175"/>
                  </a:lnTo>
                  <a:lnTo>
                    <a:pt x="412750" y="169799"/>
                  </a:lnTo>
                  <a:lnTo>
                    <a:pt x="508000" y="225425"/>
                  </a:lnTo>
                  <a:lnTo>
                    <a:pt x="566737" y="273050"/>
                  </a:lnTo>
                  <a:lnTo>
                    <a:pt x="609600" y="330200"/>
                  </a:lnTo>
                  <a:lnTo>
                    <a:pt x="638175" y="398399"/>
                  </a:lnTo>
                  <a:lnTo>
                    <a:pt x="654050" y="469836"/>
                  </a:lnTo>
                  <a:lnTo>
                    <a:pt x="657225" y="549211"/>
                  </a:lnTo>
                  <a:lnTo>
                    <a:pt x="647700" y="630174"/>
                  </a:lnTo>
                  <a:lnTo>
                    <a:pt x="628650" y="712724"/>
                  </a:lnTo>
                  <a:lnTo>
                    <a:pt x="604837" y="793686"/>
                  </a:lnTo>
                  <a:lnTo>
                    <a:pt x="568325" y="871474"/>
                  </a:lnTo>
                  <a:lnTo>
                    <a:pt x="528637" y="942911"/>
                  </a:lnTo>
                  <a:lnTo>
                    <a:pt x="482600" y="1007999"/>
                  </a:lnTo>
                  <a:lnTo>
                    <a:pt x="431800" y="1063561"/>
                  </a:lnTo>
                  <a:lnTo>
                    <a:pt x="377825" y="1111186"/>
                  </a:lnTo>
                  <a:lnTo>
                    <a:pt x="323850" y="1139761"/>
                  </a:lnTo>
                  <a:lnTo>
                    <a:pt x="265112" y="1155636"/>
                  </a:lnTo>
                  <a:lnTo>
                    <a:pt x="207962" y="1154049"/>
                  </a:lnTo>
                  <a:lnTo>
                    <a:pt x="314325" y="1174686"/>
                  </a:lnTo>
                  <a:lnTo>
                    <a:pt x="411162" y="1168336"/>
                  </a:lnTo>
                  <a:lnTo>
                    <a:pt x="500062" y="1134999"/>
                  </a:lnTo>
                  <a:lnTo>
                    <a:pt x="577850" y="1084199"/>
                  </a:lnTo>
                  <a:lnTo>
                    <a:pt x="644525" y="1014349"/>
                  </a:lnTo>
                  <a:lnTo>
                    <a:pt x="703262" y="930211"/>
                  </a:lnTo>
                  <a:lnTo>
                    <a:pt x="746125" y="836549"/>
                  </a:lnTo>
                  <a:lnTo>
                    <a:pt x="773112" y="733361"/>
                  </a:lnTo>
                  <a:lnTo>
                    <a:pt x="788987" y="628586"/>
                  </a:lnTo>
                  <a:lnTo>
                    <a:pt x="787400" y="519049"/>
                  </a:lnTo>
                  <a:lnTo>
                    <a:pt x="769937" y="415925"/>
                  </a:lnTo>
                  <a:lnTo>
                    <a:pt x="735012" y="315849"/>
                  </a:lnTo>
                  <a:lnTo>
                    <a:pt x="679450" y="223774"/>
                  </a:lnTo>
                  <a:lnTo>
                    <a:pt x="606425" y="142875"/>
                  </a:lnTo>
                  <a:lnTo>
                    <a:pt x="512762" y="79375"/>
                  </a:lnTo>
                  <a:lnTo>
                    <a:pt x="393700" y="33274"/>
                  </a:lnTo>
                  <a:lnTo>
                    <a:pt x="269875" y="6350"/>
                  </a:lnTo>
                  <a:lnTo>
                    <a:pt x="160337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55016" y="83057"/>
            <a:ext cx="1188085" cy="1210945"/>
          </a:xfrm>
          <a:custGeom>
            <a:avLst/>
            <a:gdLst/>
            <a:ahLst/>
            <a:cxnLst/>
            <a:rect l="l" t="t" r="r" b="b"/>
            <a:pathLst>
              <a:path w="1188085" h="1210945">
                <a:moveTo>
                  <a:pt x="396328" y="0"/>
                </a:moveTo>
                <a:lnTo>
                  <a:pt x="313855" y="12065"/>
                </a:lnTo>
                <a:lnTo>
                  <a:pt x="244551" y="36068"/>
                </a:lnTo>
                <a:lnTo>
                  <a:pt x="180746" y="68325"/>
                </a:lnTo>
                <a:lnTo>
                  <a:pt x="131546" y="109600"/>
                </a:lnTo>
                <a:lnTo>
                  <a:pt x="88836" y="152273"/>
                </a:lnTo>
                <a:lnTo>
                  <a:pt x="55714" y="199771"/>
                </a:lnTo>
                <a:lnTo>
                  <a:pt x="32448" y="246634"/>
                </a:lnTo>
                <a:lnTo>
                  <a:pt x="13271" y="290068"/>
                </a:lnTo>
                <a:lnTo>
                  <a:pt x="6146" y="328422"/>
                </a:lnTo>
                <a:lnTo>
                  <a:pt x="0" y="360045"/>
                </a:lnTo>
                <a:lnTo>
                  <a:pt x="4241" y="380492"/>
                </a:lnTo>
                <a:lnTo>
                  <a:pt x="14287" y="389128"/>
                </a:lnTo>
                <a:lnTo>
                  <a:pt x="49796" y="346456"/>
                </a:lnTo>
                <a:lnTo>
                  <a:pt x="84112" y="301498"/>
                </a:lnTo>
                <a:lnTo>
                  <a:pt x="121526" y="259715"/>
                </a:lnTo>
                <a:lnTo>
                  <a:pt x="160870" y="219075"/>
                </a:lnTo>
                <a:lnTo>
                  <a:pt x="202133" y="179324"/>
                </a:lnTo>
                <a:lnTo>
                  <a:pt x="246964" y="146812"/>
                </a:lnTo>
                <a:lnTo>
                  <a:pt x="295363" y="121539"/>
                </a:lnTo>
                <a:lnTo>
                  <a:pt x="346875" y="99695"/>
                </a:lnTo>
                <a:lnTo>
                  <a:pt x="401243" y="86487"/>
                </a:lnTo>
                <a:lnTo>
                  <a:pt x="461556" y="85344"/>
                </a:lnTo>
                <a:lnTo>
                  <a:pt x="524713" y="92964"/>
                </a:lnTo>
                <a:lnTo>
                  <a:pt x="593826" y="112649"/>
                </a:lnTo>
                <a:lnTo>
                  <a:pt x="670090" y="146939"/>
                </a:lnTo>
                <a:lnTo>
                  <a:pt x="751585" y="194691"/>
                </a:lnTo>
                <a:lnTo>
                  <a:pt x="842137" y="257937"/>
                </a:lnTo>
                <a:lnTo>
                  <a:pt x="936459" y="337566"/>
                </a:lnTo>
                <a:lnTo>
                  <a:pt x="991704" y="399669"/>
                </a:lnTo>
                <a:lnTo>
                  <a:pt x="1027696" y="466852"/>
                </a:lnTo>
                <a:lnTo>
                  <a:pt x="1046365" y="540004"/>
                </a:lnTo>
                <a:lnTo>
                  <a:pt x="1050620" y="613283"/>
                </a:lnTo>
                <a:lnTo>
                  <a:pt x="1040917" y="690626"/>
                </a:lnTo>
                <a:lnTo>
                  <a:pt x="1016330" y="764286"/>
                </a:lnTo>
                <a:lnTo>
                  <a:pt x="981887" y="838454"/>
                </a:lnTo>
                <a:lnTo>
                  <a:pt x="940511" y="907288"/>
                </a:lnTo>
                <a:lnTo>
                  <a:pt x="888809" y="972947"/>
                </a:lnTo>
                <a:lnTo>
                  <a:pt x="831608" y="1030351"/>
                </a:lnTo>
                <a:lnTo>
                  <a:pt x="771575" y="1079119"/>
                </a:lnTo>
                <a:lnTo>
                  <a:pt x="706767" y="1118108"/>
                </a:lnTo>
                <a:lnTo>
                  <a:pt x="639851" y="1146937"/>
                </a:lnTo>
                <a:lnTo>
                  <a:pt x="575640" y="1160653"/>
                </a:lnTo>
                <a:lnTo>
                  <a:pt x="509574" y="1158875"/>
                </a:lnTo>
                <a:lnTo>
                  <a:pt x="448856" y="1141603"/>
                </a:lnTo>
                <a:lnTo>
                  <a:pt x="560374" y="1191387"/>
                </a:lnTo>
                <a:lnTo>
                  <a:pt x="665530" y="1210818"/>
                </a:lnTo>
                <a:lnTo>
                  <a:pt x="767905" y="1206881"/>
                </a:lnTo>
                <a:lnTo>
                  <a:pt x="861009" y="1178179"/>
                </a:lnTo>
                <a:lnTo>
                  <a:pt x="946518" y="1131189"/>
                </a:lnTo>
                <a:lnTo>
                  <a:pt x="1023683" y="1067308"/>
                </a:lnTo>
                <a:lnTo>
                  <a:pt x="1086485" y="988949"/>
                </a:lnTo>
                <a:lnTo>
                  <a:pt x="1133525" y="899033"/>
                </a:lnTo>
                <a:lnTo>
                  <a:pt x="1169720" y="802005"/>
                </a:lnTo>
                <a:lnTo>
                  <a:pt x="1187881" y="697865"/>
                </a:lnTo>
                <a:lnTo>
                  <a:pt x="1185214" y="592582"/>
                </a:lnTo>
                <a:lnTo>
                  <a:pt x="1165529" y="487807"/>
                </a:lnTo>
                <a:lnTo>
                  <a:pt x="1121460" y="383794"/>
                </a:lnTo>
                <a:lnTo>
                  <a:pt x="1054900" y="286893"/>
                </a:lnTo>
                <a:lnTo>
                  <a:pt x="964933" y="198374"/>
                </a:lnTo>
                <a:lnTo>
                  <a:pt x="844880" y="122300"/>
                </a:lnTo>
                <a:lnTo>
                  <a:pt x="714908" y="61468"/>
                </a:lnTo>
                <a:lnTo>
                  <a:pt x="597573" y="23241"/>
                </a:lnTo>
                <a:lnTo>
                  <a:pt x="492417" y="3937"/>
                </a:lnTo>
                <a:lnTo>
                  <a:pt x="396328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5" name="object 3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162800" y="5425121"/>
            <a:ext cx="1092200" cy="1139825"/>
          </a:xfrm>
          <a:prstGeom prst="rect">
            <a:avLst/>
          </a:prstGeom>
        </p:spPr>
      </p:pic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xfrm>
            <a:off x="4200828" y="415416"/>
            <a:ext cx="135064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b="1" spc="-10" dirty="0">
                <a:solidFill>
                  <a:srgbClr val="FF3399"/>
                </a:solidFill>
                <a:latin typeface="Verdana"/>
                <a:cs typeface="Verdana"/>
              </a:rPr>
              <a:t>Цель:</a:t>
            </a:r>
            <a:endParaRPr sz="3200" dirty="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261617" y="941654"/>
            <a:ext cx="7575982" cy="50081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endParaRPr lang="ru-RU" sz="1600" dirty="0" smtClean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Создать центр уединения и релаксации в группе для преодоления эмоционального дискомфорта дошкольников.                                                                </a:t>
            </a: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Обеспечить психологический комфорт для укрепления психического здоровья детей, в том числе их эмоционального благополучия.</a:t>
            </a: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ctr">
              <a:lnSpc>
                <a:spcPct val="100000"/>
              </a:lnSpc>
              <a:spcBef>
                <a:spcPts val="1420"/>
              </a:spcBef>
            </a:pPr>
            <a:r>
              <a:rPr sz="3200" b="1" spc="-10" dirty="0">
                <a:solidFill>
                  <a:srgbClr val="FF3399"/>
                </a:solidFill>
                <a:latin typeface="Verdana"/>
                <a:cs typeface="Verdana"/>
              </a:rPr>
              <a:t>Задачи:</a:t>
            </a:r>
            <a:endParaRPr sz="3200" dirty="0">
              <a:latin typeface="Verdana"/>
              <a:cs typeface="Verdana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Создать условия для отдыха, уединения детей, релаксации и самостоятельных игр в течение дня, необходимых для выражения переживаемых детьми стрессовых ситуаций. </a:t>
            </a: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Способствовать обогащению эмоциональной сферы, дать понятие о разделении положительных и отрицательных эмоций, учить распознавать свои собственные эмоции и чувства, помогающие им адекватно реагировать на настроение сверстника или взрослого. </a:t>
            </a: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Дать возможность детям в приемлемой форме освободиться от переполняющего их гнева, раздражения и напряжения. Научить налаживать отношения между сверстниками и устранять конфликтные ситуации.</a:t>
            </a:r>
          </a:p>
          <a:p>
            <a:pPr marL="354965" marR="5080" indent="-342900" algn="just">
              <a:lnSpc>
                <a:spcPct val="100000"/>
              </a:lnSpc>
              <a:spcBef>
                <a:spcPts val="505"/>
              </a:spcBef>
              <a:buChar char="•"/>
              <a:tabLst>
                <a:tab pos="356870" algn="l"/>
              </a:tabLst>
            </a:pP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4" name="object 4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04800" y="762000"/>
            <a:ext cx="1038225" cy="1171575"/>
          </a:xfrm>
          <a:prstGeom prst="rect">
            <a:avLst/>
          </a:prstGeom>
        </p:spPr>
      </p:pic>
      <p:grpSp>
        <p:nvGrpSpPr>
          <p:cNvPr id="45" name="object 45"/>
          <p:cNvGrpSpPr/>
          <p:nvPr/>
        </p:nvGrpSpPr>
        <p:grpSpPr>
          <a:xfrm>
            <a:off x="1481771" y="5634672"/>
            <a:ext cx="719455" cy="1056005"/>
            <a:chOff x="323850" y="4724400"/>
            <a:chExt cx="719455" cy="1056005"/>
          </a:xfrm>
        </p:grpSpPr>
        <p:pic>
          <p:nvPicPr>
            <p:cNvPr id="46" name="object 4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23850" y="5084762"/>
              <a:ext cx="666750" cy="695325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95287" y="4724400"/>
              <a:ext cx="647700" cy="51435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810000" y="4760912"/>
            <a:ext cx="1981200" cy="1895475"/>
            <a:chOff x="4152900" y="4799012"/>
            <a:chExt cx="1981200" cy="18954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91000" y="4837112"/>
              <a:ext cx="1905000" cy="181927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171950" y="4818062"/>
              <a:ext cx="1943100" cy="1857375"/>
            </a:xfrm>
            <a:custGeom>
              <a:avLst/>
              <a:gdLst/>
              <a:ahLst/>
              <a:cxnLst/>
              <a:rect l="l" t="t" r="r" b="b"/>
              <a:pathLst>
                <a:path w="1943100" h="1857375">
                  <a:moveTo>
                    <a:pt x="0" y="1857375"/>
                  </a:moveTo>
                  <a:lnTo>
                    <a:pt x="1943100" y="1857375"/>
                  </a:lnTo>
                  <a:lnTo>
                    <a:pt x="1943100" y="0"/>
                  </a:lnTo>
                  <a:lnTo>
                    <a:pt x="0" y="0"/>
                  </a:lnTo>
                  <a:lnTo>
                    <a:pt x="0" y="1857375"/>
                  </a:lnTo>
                  <a:close/>
                </a:path>
              </a:pathLst>
            </a:custGeom>
            <a:ln w="38100">
              <a:solidFill>
                <a:srgbClr val="3000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323850" y="4724082"/>
            <a:ext cx="1236980" cy="1932305"/>
            <a:chOff x="323850" y="4724400"/>
            <a:chExt cx="1236980" cy="193230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8312" y="5516562"/>
              <a:ext cx="1092200" cy="113982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3850" y="5084762"/>
              <a:ext cx="666750" cy="69532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5287" y="4724400"/>
              <a:ext cx="647700" cy="514350"/>
            </a:xfrm>
            <a:prstGeom prst="rect">
              <a:avLst/>
            </a:prstGeom>
          </p:spPr>
        </p:pic>
      </p:grp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8600" y="228600"/>
            <a:ext cx="1038225" cy="1171575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771013" y="520954"/>
            <a:ext cx="4850130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800" b="1" dirty="0">
                <a:latin typeface="Times New Roman"/>
                <a:ea typeface="Calibri"/>
              </a:rPr>
              <a:t>Планируемые </a:t>
            </a:r>
            <a:r>
              <a:rPr lang="ru-RU" sz="2800" b="1" dirty="0" smtClean="0">
                <a:latin typeface="Times New Roman"/>
                <a:ea typeface="Calibri"/>
              </a:rPr>
              <a:t>результаты: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0601" y="1280286"/>
            <a:ext cx="7696200" cy="35499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effectLst/>
                <a:latin typeface="Times New Roman"/>
                <a:ea typeface="Calibri"/>
                <a:cs typeface="Times New Roman"/>
              </a:rPr>
              <a:t>Систематическая работа по сохранению и укреплению психологического здоровья детей в группе с использованием материалов уголка психологической разгрузки приводит к положительным результатам: агрессивные дети меньше ссорятся и дерутся; материалы психологического уголка помогают раскрываться тревожным и застенчивым детям; дошкольники учатся сотрудничать друг с другом, согласованно действовать в командных играх.</a:t>
            </a:r>
            <a:endParaRPr lang="ru-RU" sz="2400" dirty="0">
              <a:effectLst/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00800" y="5638800"/>
            <a:ext cx="1092200" cy="113982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6671" y="2453767"/>
            <a:ext cx="766762" cy="136677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04800" y="5471159"/>
            <a:ext cx="719455" cy="1056005"/>
            <a:chOff x="323850" y="4724400"/>
            <a:chExt cx="719455" cy="1056005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3850" y="5084762"/>
              <a:ext cx="666750" cy="6953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5287" y="4724400"/>
              <a:ext cx="647700" cy="514350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9387" y="260350"/>
            <a:ext cx="1038225" cy="1171575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55649" rIns="0" bIns="0" rtlCol="0">
            <a:spAutoFit/>
          </a:bodyPr>
          <a:lstStyle/>
          <a:p>
            <a:pPr marL="120650">
              <a:lnSpc>
                <a:spcPct val="100000"/>
              </a:lnSpc>
              <a:spcBef>
                <a:spcPts val="90"/>
              </a:spcBef>
            </a:pPr>
            <a:r>
              <a:rPr sz="3200" b="1" i="1" dirty="0">
                <a:latin typeface="Verdana"/>
                <a:cs typeface="Verdana"/>
              </a:rPr>
              <a:t>Принципы</a:t>
            </a:r>
            <a:r>
              <a:rPr sz="3200" b="1" i="1" spc="-145" dirty="0">
                <a:latin typeface="Verdana"/>
                <a:cs typeface="Verdana"/>
              </a:rPr>
              <a:t> </a:t>
            </a:r>
            <a:r>
              <a:rPr sz="3200" b="1" i="1" spc="-10" dirty="0">
                <a:latin typeface="Verdana"/>
                <a:cs typeface="Verdana"/>
              </a:rPr>
              <a:t>разработки:</a:t>
            </a:r>
            <a:endParaRPr sz="32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8194" y="1917319"/>
            <a:ext cx="7519034" cy="12446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solidFill>
                  <a:srgbClr val="001F5F"/>
                </a:solidFill>
                <a:latin typeface="Verdana"/>
                <a:cs typeface="Verdana"/>
              </a:rPr>
              <a:t>-</a:t>
            </a:r>
            <a:r>
              <a:rPr sz="2000" spc="36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гибкость</a:t>
            </a:r>
            <a:r>
              <a:rPr sz="2000" spc="33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000" spc="37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управляемость</a:t>
            </a:r>
            <a:r>
              <a:rPr sz="2000" spc="33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среды.</a:t>
            </a:r>
            <a:r>
              <a:rPr sz="2000" spc="35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Беря</a:t>
            </a:r>
            <a:r>
              <a:rPr sz="2000" spc="35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</a:t>
            </a:r>
            <a:r>
              <a:rPr sz="2000" spc="36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ограниченность</a:t>
            </a:r>
            <a:r>
              <a:rPr sz="2000" spc="36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пространства</a:t>
            </a:r>
            <a:r>
              <a:rPr sz="2000" spc="37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групповой</a:t>
            </a:r>
            <a:r>
              <a:rPr sz="2000" spc="37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комнаты,</a:t>
            </a:r>
            <a:r>
              <a:rPr sz="2000" spc="38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</a:t>
            </a:r>
            <a:r>
              <a:rPr sz="2000" spc="-4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распределены</a:t>
            </a:r>
            <a:r>
              <a:rPr sz="2000" spc="-3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000" spc="-3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зависимости</a:t>
            </a:r>
            <a:r>
              <a:rPr sz="2000" spc="-3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sz="2000" spc="-3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удобства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</a:t>
            </a:r>
            <a:r>
              <a:rPr sz="2000" spc="-7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000" spc="-9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групповой</a:t>
            </a:r>
            <a:r>
              <a:rPr sz="2000" spc="-5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комнате.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89546" y="3137154"/>
            <a:ext cx="2028189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8255" algn="r">
              <a:lnSpc>
                <a:spcPct val="100000"/>
              </a:lnSpc>
              <a:spcBef>
                <a:spcPts val="90"/>
              </a:spcBef>
            </a:pP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Предоставлена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</a:pP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материалам</a:t>
            </a:r>
            <a:r>
              <a:rPr sz="2000" spc="-10" dirty="0">
                <a:solidFill>
                  <a:srgbClr val="001F5F"/>
                </a:solidFill>
                <a:latin typeface="Verdana"/>
                <a:cs typeface="Verdana"/>
              </a:rPr>
              <a:t>,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98194" y="3137154"/>
            <a:ext cx="5493385" cy="9391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  <a:tabLst>
                <a:tab pos="542925" algn="l"/>
                <a:tab pos="2067560" algn="l"/>
                <a:tab pos="2512695" algn="l"/>
                <a:tab pos="2787015" algn="l"/>
                <a:tab pos="3665220" algn="l"/>
                <a:tab pos="3927475" algn="l"/>
                <a:tab pos="5330190" algn="l"/>
              </a:tabLst>
            </a:pPr>
            <a:r>
              <a:rPr sz="2000" spc="-50" dirty="0">
                <a:solidFill>
                  <a:srgbClr val="001F5F"/>
                </a:solidFill>
                <a:latin typeface="Verdana"/>
                <a:cs typeface="Verdana"/>
              </a:rPr>
              <a:t>-</a:t>
            </a:r>
            <a:r>
              <a:rPr sz="2000" dirty="0">
                <a:solidFill>
                  <a:srgbClr val="001F5F"/>
                </a:solidFill>
                <a:latin typeface="Verdana"/>
                <a:cs typeface="Verdana"/>
              </a:rPr>
              <a:t>	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активность,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самостоятельность. возможность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свободного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доступа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инициирование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sz="2000" spc="-5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поощрение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143368" y="3747008"/>
            <a:ext cx="167195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потребности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76603" y="4051757"/>
            <a:ext cx="7519670" cy="1854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5"/>
              </a:spcBef>
            </a:pP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sz="2000" spc="24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</a:t>
            </a:r>
            <a:r>
              <a:rPr sz="2000" spc="24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находить</a:t>
            </a:r>
            <a:r>
              <a:rPr sz="2000" spc="26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just">
              <a:lnSpc>
                <a:spcPct val="100000"/>
              </a:lnSpc>
            </a:pP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нестандартных</a:t>
            </a:r>
            <a:r>
              <a:rPr sz="2000" spc="-6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</a:t>
            </a:r>
            <a:r>
              <a:rPr sz="2000" spc="-9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000" spc="-9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проблемных</a:t>
            </a:r>
            <a:r>
              <a:rPr sz="2000" spc="-6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ситуаций;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algn="just">
              <a:lnSpc>
                <a:spcPct val="100000"/>
              </a:lnSpc>
            </a:pP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sz="2000" spc="-4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</a:t>
            </a:r>
            <a:r>
              <a:rPr sz="2000" spc="-4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</a:t>
            </a:r>
            <a:r>
              <a:rPr sz="2000" spc="-4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sz="2000" spc="-3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каждому</a:t>
            </a:r>
            <a:r>
              <a:rPr sz="2000" spc="-4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ребѐнку.</a:t>
            </a:r>
            <a:r>
              <a:rPr sz="2000" spc="-3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spc="-14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Учѐт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</a:t>
            </a:r>
            <a:r>
              <a:rPr sz="2000" spc="31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</a:t>
            </a:r>
            <a:r>
              <a:rPr sz="2000" spc="31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(темперамента,</a:t>
            </a:r>
            <a:r>
              <a:rPr sz="2000" spc="31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настроения,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интеллектуальных</a:t>
            </a:r>
            <a:r>
              <a:rPr sz="2000" spc="46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возможностей)</a:t>
            </a:r>
            <a:r>
              <a:rPr sz="2000" spc="47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000" spc="47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формировании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положительных</a:t>
            </a:r>
            <a:r>
              <a:rPr sz="2000" spc="-8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</a:t>
            </a:r>
            <a:r>
              <a:rPr sz="2000" spc="-9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sz="2000" spc="-12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себе.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499733" y="329691"/>
            <a:ext cx="2252980" cy="2700020"/>
            <a:chOff x="6499733" y="329691"/>
            <a:chExt cx="2252980" cy="2700020"/>
          </a:xfrm>
        </p:grpSpPr>
        <p:sp>
          <p:nvSpPr>
            <p:cNvPr id="4" name="object 4"/>
            <p:cNvSpPr/>
            <p:nvPr/>
          </p:nvSpPr>
          <p:spPr>
            <a:xfrm>
              <a:off x="6499733" y="329704"/>
              <a:ext cx="2252980" cy="2700020"/>
            </a:xfrm>
            <a:custGeom>
              <a:avLst/>
              <a:gdLst/>
              <a:ahLst/>
              <a:cxnLst/>
              <a:rect l="l" t="t" r="r" b="b"/>
              <a:pathLst>
                <a:path w="2252979" h="2700020">
                  <a:moveTo>
                    <a:pt x="672465" y="2654541"/>
                  </a:moveTo>
                  <a:lnTo>
                    <a:pt x="651510" y="2586088"/>
                  </a:lnTo>
                  <a:lnTo>
                    <a:pt x="628650" y="2555100"/>
                  </a:lnTo>
                  <a:lnTo>
                    <a:pt x="596646" y="2528557"/>
                  </a:lnTo>
                  <a:lnTo>
                    <a:pt x="561086" y="2512174"/>
                  </a:lnTo>
                  <a:lnTo>
                    <a:pt x="520954" y="2497950"/>
                  </a:lnTo>
                  <a:lnTo>
                    <a:pt x="473837" y="2492743"/>
                  </a:lnTo>
                  <a:lnTo>
                    <a:pt x="474218" y="2481313"/>
                  </a:lnTo>
                  <a:lnTo>
                    <a:pt x="502158" y="2434069"/>
                  </a:lnTo>
                  <a:lnTo>
                    <a:pt x="533781" y="2376665"/>
                  </a:lnTo>
                  <a:lnTo>
                    <a:pt x="550037" y="2351900"/>
                  </a:lnTo>
                  <a:lnTo>
                    <a:pt x="556768" y="2354313"/>
                  </a:lnTo>
                  <a:lnTo>
                    <a:pt x="564642" y="2353297"/>
                  </a:lnTo>
                  <a:lnTo>
                    <a:pt x="585216" y="2337676"/>
                  </a:lnTo>
                  <a:lnTo>
                    <a:pt x="590042" y="2324214"/>
                  </a:lnTo>
                  <a:lnTo>
                    <a:pt x="589280" y="2304910"/>
                  </a:lnTo>
                  <a:lnTo>
                    <a:pt x="573151" y="2276208"/>
                  </a:lnTo>
                  <a:lnTo>
                    <a:pt x="545973" y="2236076"/>
                  </a:lnTo>
                  <a:lnTo>
                    <a:pt x="259334" y="2546337"/>
                  </a:lnTo>
                  <a:lnTo>
                    <a:pt x="273812" y="2547607"/>
                  </a:lnTo>
                  <a:lnTo>
                    <a:pt x="319659" y="2556243"/>
                  </a:lnTo>
                  <a:lnTo>
                    <a:pt x="384683" y="2563990"/>
                  </a:lnTo>
                  <a:lnTo>
                    <a:pt x="457327" y="2582151"/>
                  </a:lnTo>
                  <a:lnTo>
                    <a:pt x="536575" y="2602598"/>
                  </a:lnTo>
                  <a:lnTo>
                    <a:pt x="602234" y="2629649"/>
                  </a:lnTo>
                  <a:lnTo>
                    <a:pt x="650875" y="2662161"/>
                  </a:lnTo>
                  <a:lnTo>
                    <a:pt x="671449" y="2699880"/>
                  </a:lnTo>
                  <a:lnTo>
                    <a:pt x="672465" y="2654541"/>
                  </a:lnTo>
                  <a:close/>
                </a:path>
                <a:path w="2252979" h="2700020">
                  <a:moveTo>
                    <a:pt x="750951" y="2295639"/>
                  </a:moveTo>
                  <a:lnTo>
                    <a:pt x="696341" y="2332469"/>
                  </a:lnTo>
                  <a:lnTo>
                    <a:pt x="665353" y="2377681"/>
                  </a:lnTo>
                  <a:lnTo>
                    <a:pt x="652145" y="2425433"/>
                  </a:lnTo>
                  <a:lnTo>
                    <a:pt x="653542" y="2474582"/>
                  </a:lnTo>
                  <a:lnTo>
                    <a:pt x="666242" y="2524112"/>
                  </a:lnTo>
                  <a:lnTo>
                    <a:pt x="683387" y="2571356"/>
                  </a:lnTo>
                  <a:lnTo>
                    <a:pt x="710819" y="2610980"/>
                  </a:lnTo>
                  <a:lnTo>
                    <a:pt x="743966" y="2645143"/>
                  </a:lnTo>
                  <a:lnTo>
                    <a:pt x="724789" y="2582278"/>
                  </a:lnTo>
                  <a:lnTo>
                    <a:pt x="731520" y="2520937"/>
                  </a:lnTo>
                  <a:lnTo>
                    <a:pt x="742950" y="2435212"/>
                  </a:lnTo>
                  <a:lnTo>
                    <a:pt x="750951" y="2295639"/>
                  </a:lnTo>
                  <a:close/>
                </a:path>
                <a:path w="2252979" h="2700020">
                  <a:moveTo>
                    <a:pt x="1206881" y="403847"/>
                  </a:moveTo>
                  <a:lnTo>
                    <a:pt x="1188847" y="401180"/>
                  </a:lnTo>
                  <a:lnTo>
                    <a:pt x="1140460" y="399021"/>
                  </a:lnTo>
                  <a:lnTo>
                    <a:pt x="1068324" y="399656"/>
                  </a:lnTo>
                  <a:lnTo>
                    <a:pt x="983488" y="414642"/>
                  </a:lnTo>
                  <a:lnTo>
                    <a:pt x="892683" y="457314"/>
                  </a:lnTo>
                  <a:lnTo>
                    <a:pt x="800354" y="525767"/>
                  </a:lnTo>
                  <a:lnTo>
                    <a:pt x="719709" y="635876"/>
                  </a:lnTo>
                  <a:lnTo>
                    <a:pt x="656336" y="793229"/>
                  </a:lnTo>
                  <a:lnTo>
                    <a:pt x="710184" y="812279"/>
                  </a:lnTo>
                  <a:lnTo>
                    <a:pt x="732790" y="812787"/>
                  </a:lnTo>
                  <a:lnTo>
                    <a:pt x="754126" y="816597"/>
                  </a:lnTo>
                  <a:lnTo>
                    <a:pt x="813943" y="807834"/>
                  </a:lnTo>
                  <a:lnTo>
                    <a:pt x="880110" y="760082"/>
                  </a:lnTo>
                  <a:lnTo>
                    <a:pt x="897763" y="710171"/>
                  </a:lnTo>
                  <a:lnTo>
                    <a:pt x="905383" y="656704"/>
                  </a:lnTo>
                  <a:lnTo>
                    <a:pt x="914146" y="599808"/>
                  </a:lnTo>
                  <a:lnTo>
                    <a:pt x="945388" y="543547"/>
                  </a:lnTo>
                  <a:lnTo>
                    <a:pt x="994791" y="489826"/>
                  </a:lnTo>
                  <a:lnTo>
                    <a:pt x="1075563" y="443471"/>
                  </a:lnTo>
                  <a:lnTo>
                    <a:pt x="1206881" y="403847"/>
                  </a:lnTo>
                  <a:close/>
                </a:path>
                <a:path w="2252979" h="2700020">
                  <a:moveTo>
                    <a:pt x="1926463" y="1782813"/>
                  </a:moveTo>
                  <a:lnTo>
                    <a:pt x="1858010" y="1849107"/>
                  </a:lnTo>
                  <a:lnTo>
                    <a:pt x="1794129" y="1913242"/>
                  </a:lnTo>
                  <a:lnTo>
                    <a:pt x="1734820" y="1975218"/>
                  </a:lnTo>
                  <a:lnTo>
                    <a:pt x="1678940" y="2027161"/>
                  </a:lnTo>
                  <a:lnTo>
                    <a:pt x="1626489" y="2080247"/>
                  </a:lnTo>
                  <a:lnTo>
                    <a:pt x="1575181" y="2130031"/>
                  </a:lnTo>
                  <a:lnTo>
                    <a:pt x="1519682" y="2170798"/>
                  </a:lnTo>
                  <a:lnTo>
                    <a:pt x="1463167" y="2203564"/>
                  </a:lnTo>
                  <a:lnTo>
                    <a:pt x="1403223" y="2235187"/>
                  </a:lnTo>
                  <a:lnTo>
                    <a:pt x="1337945" y="2261095"/>
                  </a:lnTo>
                  <a:lnTo>
                    <a:pt x="1271651" y="2279129"/>
                  </a:lnTo>
                  <a:lnTo>
                    <a:pt x="1192149" y="2292464"/>
                  </a:lnTo>
                  <a:lnTo>
                    <a:pt x="1109472" y="2293353"/>
                  </a:lnTo>
                  <a:lnTo>
                    <a:pt x="1016889" y="2290813"/>
                  </a:lnTo>
                  <a:lnTo>
                    <a:pt x="912114" y="2280145"/>
                  </a:lnTo>
                  <a:lnTo>
                    <a:pt x="796544" y="2258047"/>
                  </a:lnTo>
                  <a:lnTo>
                    <a:pt x="914781" y="2314943"/>
                  </a:lnTo>
                  <a:lnTo>
                    <a:pt x="1019937" y="2356091"/>
                  </a:lnTo>
                  <a:lnTo>
                    <a:pt x="1123315" y="2381237"/>
                  </a:lnTo>
                  <a:lnTo>
                    <a:pt x="1220216" y="2392921"/>
                  </a:lnTo>
                  <a:lnTo>
                    <a:pt x="1313942" y="2392286"/>
                  </a:lnTo>
                  <a:lnTo>
                    <a:pt x="1393571" y="2378951"/>
                  </a:lnTo>
                  <a:lnTo>
                    <a:pt x="1473327" y="2354313"/>
                  </a:lnTo>
                  <a:lnTo>
                    <a:pt x="1545463" y="2319515"/>
                  </a:lnTo>
                  <a:lnTo>
                    <a:pt x="1608963" y="2277859"/>
                  </a:lnTo>
                  <a:lnTo>
                    <a:pt x="1669288" y="2223757"/>
                  </a:lnTo>
                  <a:lnTo>
                    <a:pt x="1725295" y="2160511"/>
                  </a:lnTo>
                  <a:lnTo>
                    <a:pt x="1773555" y="2098408"/>
                  </a:lnTo>
                  <a:lnTo>
                    <a:pt x="1817370" y="2027161"/>
                  </a:lnTo>
                  <a:lnTo>
                    <a:pt x="1896745" y="1866633"/>
                  </a:lnTo>
                  <a:lnTo>
                    <a:pt x="1926463" y="1782813"/>
                  </a:lnTo>
                  <a:close/>
                </a:path>
                <a:path w="2252979" h="2700020">
                  <a:moveTo>
                    <a:pt x="2252599" y="894448"/>
                  </a:moveTo>
                  <a:lnTo>
                    <a:pt x="2227072" y="753986"/>
                  </a:lnTo>
                  <a:lnTo>
                    <a:pt x="2184527" y="618731"/>
                  </a:lnTo>
                  <a:lnTo>
                    <a:pt x="2111629" y="484111"/>
                  </a:lnTo>
                  <a:lnTo>
                    <a:pt x="2002790" y="355460"/>
                  </a:lnTo>
                  <a:lnTo>
                    <a:pt x="1863471" y="238493"/>
                  </a:lnTo>
                  <a:lnTo>
                    <a:pt x="1685671" y="134226"/>
                  </a:lnTo>
                  <a:lnTo>
                    <a:pt x="1463802" y="48120"/>
                  </a:lnTo>
                  <a:lnTo>
                    <a:pt x="1232281" y="0"/>
                  </a:lnTo>
                  <a:lnTo>
                    <a:pt x="1016508" y="13576"/>
                  </a:lnTo>
                  <a:lnTo>
                    <a:pt x="814451" y="73520"/>
                  </a:lnTo>
                  <a:lnTo>
                    <a:pt x="627380" y="176263"/>
                  </a:lnTo>
                  <a:lnTo>
                    <a:pt x="465582" y="314185"/>
                  </a:lnTo>
                  <a:lnTo>
                    <a:pt x="321183" y="477126"/>
                  </a:lnTo>
                  <a:lnTo>
                    <a:pt x="201041" y="667372"/>
                  </a:lnTo>
                  <a:lnTo>
                    <a:pt x="109982" y="871715"/>
                  </a:lnTo>
                  <a:lnTo>
                    <a:pt x="40005" y="1079741"/>
                  </a:lnTo>
                  <a:lnTo>
                    <a:pt x="2540" y="1291831"/>
                  </a:lnTo>
                  <a:lnTo>
                    <a:pt x="0" y="1501127"/>
                  </a:lnTo>
                  <a:lnTo>
                    <a:pt x="29083" y="1695564"/>
                  </a:lnTo>
                  <a:lnTo>
                    <a:pt x="91186" y="1871459"/>
                  </a:lnTo>
                  <a:lnTo>
                    <a:pt x="196215" y="2021319"/>
                  </a:lnTo>
                  <a:lnTo>
                    <a:pt x="335661" y="2138286"/>
                  </a:lnTo>
                  <a:lnTo>
                    <a:pt x="522859" y="2215756"/>
                  </a:lnTo>
                  <a:lnTo>
                    <a:pt x="434086" y="2158098"/>
                  </a:lnTo>
                  <a:lnTo>
                    <a:pt x="360426" y="2068182"/>
                  </a:lnTo>
                  <a:lnTo>
                    <a:pt x="309626" y="1956295"/>
                  </a:lnTo>
                  <a:lnTo>
                    <a:pt x="276225" y="1816849"/>
                  </a:lnTo>
                  <a:lnTo>
                    <a:pt x="258699" y="1664195"/>
                  </a:lnTo>
                  <a:lnTo>
                    <a:pt x="259334" y="1502905"/>
                  </a:lnTo>
                  <a:lnTo>
                    <a:pt x="274701" y="1331836"/>
                  </a:lnTo>
                  <a:lnTo>
                    <a:pt x="306959" y="1155560"/>
                  </a:lnTo>
                  <a:lnTo>
                    <a:pt x="354838" y="988428"/>
                  </a:lnTo>
                  <a:lnTo>
                    <a:pt x="417322" y="822820"/>
                  </a:lnTo>
                  <a:lnTo>
                    <a:pt x="489585" y="671944"/>
                  </a:lnTo>
                  <a:lnTo>
                    <a:pt x="582930" y="536054"/>
                  </a:lnTo>
                  <a:lnTo>
                    <a:pt x="685800" y="426072"/>
                  </a:lnTo>
                  <a:lnTo>
                    <a:pt x="804164" y="336537"/>
                  </a:lnTo>
                  <a:lnTo>
                    <a:pt x="933196" y="280784"/>
                  </a:lnTo>
                  <a:lnTo>
                    <a:pt x="1076071" y="260083"/>
                  </a:lnTo>
                  <a:lnTo>
                    <a:pt x="1284732" y="266306"/>
                  </a:lnTo>
                  <a:lnTo>
                    <a:pt x="1467231" y="293484"/>
                  </a:lnTo>
                  <a:lnTo>
                    <a:pt x="1619250" y="332219"/>
                  </a:lnTo>
                  <a:lnTo>
                    <a:pt x="1747393" y="385178"/>
                  </a:lnTo>
                  <a:lnTo>
                    <a:pt x="1848485" y="450964"/>
                  </a:lnTo>
                  <a:lnTo>
                    <a:pt x="1926844" y="527545"/>
                  </a:lnTo>
                  <a:lnTo>
                    <a:pt x="1990344" y="613905"/>
                  </a:lnTo>
                  <a:lnTo>
                    <a:pt x="2031365" y="710933"/>
                  </a:lnTo>
                  <a:lnTo>
                    <a:pt x="2057527" y="817867"/>
                  </a:lnTo>
                  <a:lnTo>
                    <a:pt x="2075815" y="925690"/>
                  </a:lnTo>
                  <a:lnTo>
                    <a:pt x="2080514" y="1040117"/>
                  </a:lnTo>
                  <a:lnTo>
                    <a:pt x="2071624" y="1160894"/>
                  </a:lnTo>
                  <a:lnTo>
                    <a:pt x="2059432" y="1280401"/>
                  </a:lnTo>
                  <a:lnTo>
                    <a:pt x="2043811" y="1398892"/>
                  </a:lnTo>
                  <a:lnTo>
                    <a:pt x="2020443" y="1518272"/>
                  </a:lnTo>
                  <a:lnTo>
                    <a:pt x="2001520" y="1635493"/>
                  </a:lnTo>
                  <a:lnTo>
                    <a:pt x="2023999" y="1635874"/>
                  </a:lnTo>
                  <a:lnTo>
                    <a:pt x="2055876" y="1609585"/>
                  </a:lnTo>
                  <a:lnTo>
                    <a:pt x="2091690" y="1550911"/>
                  </a:lnTo>
                  <a:lnTo>
                    <a:pt x="2135632" y="1480172"/>
                  </a:lnTo>
                  <a:lnTo>
                    <a:pt x="2173224" y="1384541"/>
                  </a:lnTo>
                  <a:lnTo>
                    <a:pt x="2211070" y="1277861"/>
                  </a:lnTo>
                  <a:lnTo>
                    <a:pt x="2239010" y="1156322"/>
                  </a:lnTo>
                  <a:lnTo>
                    <a:pt x="2250186" y="1028814"/>
                  </a:lnTo>
                  <a:lnTo>
                    <a:pt x="2252599" y="894448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26986" y="1243838"/>
              <a:ext cx="205994" cy="10807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5790184" y="3112135"/>
            <a:ext cx="1202690" cy="3065145"/>
          </a:xfrm>
          <a:custGeom>
            <a:avLst/>
            <a:gdLst/>
            <a:ahLst/>
            <a:cxnLst/>
            <a:rect l="l" t="t" r="r" b="b"/>
            <a:pathLst>
              <a:path w="1202690" h="3065145">
                <a:moveTo>
                  <a:pt x="1202182" y="0"/>
                </a:moveTo>
                <a:lnTo>
                  <a:pt x="1034668" y="9525"/>
                </a:lnTo>
                <a:lnTo>
                  <a:pt x="865632" y="97409"/>
                </a:lnTo>
                <a:lnTo>
                  <a:pt x="709294" y="243966"/>
                </a:lnTo>
                <a:lnTo>
                  <a:pt x="560324" y="432688"/>
                </a:lnTo>
                <a:lnTo>
                  <a:pt x="439800" y="636269"/>
                </a:lnTo>
                <a:lnTo>
                  <a:pt x="344169" y="853566"/>
                </a:lnTo>
                <a:lnTo>
                  <a:pt x="295910" y="1053210"/>
                </a:lnTo>
                <a:lnTo>
                  <a:pt x="289560" y="1218438"/>
                </a:lnTo>
                <a:lnTo>
                  <a:pt x="318896" y="1588389"/>
                </a:lnTo>
                <a:lnTo>
                  <a:pt x="304800" y="1923288"/>
                </a:lnTo>
                <a:lnTo>
                  <a:pt x="262000" y="2223262"/>
                </a:lnTo>
                <a:lnTo>
                  <a:pt x="195071" y="2475484"/>
                </a:lnTo>
                <a:lnTo>
                  <a:pt x="128777" y="2683497"/>
                </a:lnTo>
                <a:lnTo>
                  <a:pt x="64642" y="2833154"/>
                </a:lnTo>
                <a:lnTo>
                  <a:pt x="19050" y="2930296"/>
                </a:lnTo>
                <a:lnTo>
                  <a:pt x="0" y="2962960"/>
                </a:lnTo>
                <a:lnTo>
                  <a:pt x="64769" y="3064675"/>
                </a:lnTo>
                <a:lnTo>
                  <a:pt x="119379" y="2931350"/>
                </a:lnTo>
                <a:lnTo>
                  <a:pt x="182244" y="2795993"/>
                </a:lnTo>
                <a:lnTo>
                  <a:pt x="244728" y="2640774"/>
                </a:lnTo>
                <a:lnTo>
                  <a:pt x="305053" y="2470150"/>
                </a:lnTo>
                <a:lnTo>
                  <a:pt x="355345" y="2286000"/>
                </a:lnTo>
                <a:lnTo>
                  <a:pt x="385571" y="2084832"/>
                </a:lnTo>
                <a:lnTo>
                  <a:pt x="397255" y="1862454"/>
                </a:lnTo>
                <a:lnTo>
                  <a:pt x="381888" y="1610740"/>
                </a:lnTo>
                <a:lnTo>
                  <a:pt x="367283" y="1388745"/>
                </a:lnTo>
                <a:lnTo>
                  <a:pt x="372871" y="1193800"/>
                </a:lnTo>
                <a:lnTo>
                  <a:pt x="395350" y="1014602"/>
                </a:lnTo>
                <a:lnTo>
                  <a:pt x="431291" y="849883"/>
                </a:lnTo>
                <a:lnTo>
                  <a:pt x="487552" y="712215"/>
                </a:lnTo>
                <a:lnTo>
                  <a:pt x="548766" y="581278"/>
                </a:lnTo>
                <a:lnTo>
                  <a:pt x="618743" y="468122"/>
                </a:lnTo>
                <a:lnTo>
                  <a:pt x="695705" y="377189"/>
                </a:lnTo>
                <a:lnTo>
                  <a:pt x="771143" y="290575"/>
                </a:lnTo>
                <a:lnTo>
                  <a:pt x="851788" y="220599"/>
                </a:lnTo>
                <a:lnTo>
                  <a:pt x="927862" y="163829"/>
                </a:lnTo>
                <a:lnTo>
                  <a:pt x="1009014" y="113791"/>
                </a:lnTo>
                <a:lnTo>
                  <a:pt x="1072261" y="72136"/>
                </a:lnTo>
                <a:lnTo>
                  <a:pt x="1127506" y="42417"/>
                </a:lnTo>
                <a:lnTo>
                  <a:pt x="1173098" y="19176"/>
                </a:lnTo>
                <a:lnTo>
                  <a:pt x="1202182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82622" y="2076831"/>
            <a:ext cx="3648075" cy="4857750"/>
          </a:xfrm>
          <a:custGeom>
            <a:avLst/>
            <a:gdLst/>
            <a:ahLst/>
            <a:cxnLst/>
            <a:rect l="l" t="t" r="r" b="b"/>
            <a:pathLst>
              <a:path w="3648075" h="4857750">
                <a:moveTo>
                  <a:pt x="507834" y="2001012"/>
                </a:moveTo>
                <a:lnTo>
                  <a:pt x="506425" y="1977009"/>
                </a:lnTo>
                <a:lnTo>
                  <a:pt x="462241" y="1938782"/>
                </a:lnTo>
                <a:lnTo>
                  <a:pt x="403669" y="1884680"/>
                </a:lnTo>
                <a:lnTo>
                  <a:pt x="341630" y="1825371"/>
                </a:lnTo>
                <a:lnTo>
                  <a:pt x="282168" y="1742440"/>
                </a:lnTo>
                <a:lnTo>
                  <a:pt x="229768" y="1631696"/>
                </a:lnTo>
                <a:lnTo>
                  <a:pt x="196900" y="1489583"/>
                </a:lnTo>
                <a:lnTo>
                  <a:pt x="192049" y="1312291"/>
                </a:lnTo>
                <a:lnTo>
                  <a:pt x="227672" y="1096518"/>
                </a:lnTo>
                <a:lnTo>
                  <a:pt x="179235" y="1134237"/>
                </a:lnTo>
                <a:lnTo>
                  <a:pt x="130149" y="1214755"/>
                </a:lnTo>
                <a:lnTo>
                  <a:pt x="86448" y="1319911"/>
                </a:lnTo>
                <a:lnTo>
                  <a:pt x="52120" y="1449832"/>
                </a:lnTo>
                <a:lnTo>
                  <a:pt x="39128" y="1606042"/>
                </a:lnTo>
                <a:lnTo>
                  <a:pt x="65430" y="1771269"/>
                </a:lnTo>
                <a:lnTo>
                  <a:pt x="134531" y="1950847"/>
                </a:lnTo>
                <a:lnTo>
                  <a:pt x="251396" y="2135505"/>
                </a:lnTo>
                <a:lnTo>
                  <a:pt x="297268" y="2121408"/>
                </a:lnTo>
                <a:lnTo>
                  <a:pt x="342620" y="2112010"/>
                </a:lnTo>
                <a:lnTo>
                  <a:pt x="392976" y="2093595"/>
                </a:lnTo>
                <a:lnTo>
                  <a:pt x="434860" y="2079117"/>
                </a:lnTo>
                <a:lnTo>
                  <a:pt x="469290" y="2058924"/>
                </a:lnTo>
                <a:lnTo>
                  <a:pt x="496277" y="2033270"/>
                </a:lnTo>
                <a:lnTo>
                  <a:pt x="507834" y="2001012"/>
                </a:lnTo>
                <a:close/>
              </a:path>
              <a:path w="3648075" h="4857750">
                <a:moveTo>
                  <a:pt x="1271651" y="2674874"/>
                </a:moveTo>
                <a:lnTo>
                  <a:pt x="1152525" y="2717800"/>
                </a:lnTo>
                <a:lnTo>
                  <a:pt x="1025525" y="2747899"/>
                </a:lnTo>
                <a:lnTo>
                  <a:pt x="909637" y="2765425"/>
                </a:lnTo>
                <a:lnTo>
                  <a:pt x="795337" y="2762250"/>
                </a:lnTo>
                <a:lnTo>
                  <a:pt x="682625" y="2747899"/>
                </a:lnTo>
                <a:lnTo>
                  <a:pt x="579437" y="2722499"/>
                </a:lnTo>
                <a:lnTo>
                  <a:pt x="488950" y="2676525"/>
                </a:lnTo>
                <a:lnTo>
                  <a:pt x="396875" y="2641600"/>
                </a:lnTo>
                <a:lnTo>
                  <a:pt x="304800" y="2584450"/>
                </a:lnTo>
                <a:lnTo>
                  <a:pt x="236537" y="2506599"/>
                </a:lnTo>
                <a:lnTo>
                  <a:pt x="174625" y="2441575"/>
                </a:lnTo>
                <a:lnTo>
                  <a:pt x="107950" y="2352675"/>
                </a:lnTo>
                <a:lnTo>
                  <a:pt x="58737" y="2252599"/>
                </a:lnTo>
                <a:lnTo>
                  <a:pt x="0" y="2143125"/>
                </a:lnTo>
                <a:lnTo>
                  <a:pt x="0" y="2609850"/>
                </a:lnTo>
                <a:lnTo>
                  <a:pt x="95250" y="2693924"/>
                </a:lnTo>
                <a:lnTo>
                  <a:pt x="158750" y="2735199"/>
                </a:lnTo>
                <a:lnTo>
                  <a:pt x="230187" y="2768600"/>
                </a:lnTo>
                <a:lnTo>
                  <a:pt x="304800" y="2801874"/>
                </a:lnTo>
                <a:lnTo>
                  <a:pt x="387350" y="2835275"/>
                </a:lnTo>
                <a:lnTo>
                  <a:pt x="461962" y="2857500"/>
                </a:lnTo>
                <a:lnTo>
                  <a:pt x="555625" y="2870200"/>
                </a:lnTo>
                <a:lnTo>
                  <a:pt x="652462" y="2870200"/>
                </a:lnTo>
                <a:lnTo>
                  <a:pt x="747712" y="2871724"/>
                </a:lnTo>
                <a:lnTo>
                  <a:pt x="844550" y="2849499"/>
                </a:lnTo>
                <a:lnTo>
                  <a:pt x="942975" y="2828925"/>
                </a:lnTo>
                <a:lnTo>
                  <a:pt x="1050925" y="2784475"/>
                </a:lnTo>
                <a:lnTo>
                  <a:pt x="1160462" y="2741549"/>
                </a:lnTo>
                <a:lnTo>
                  <a:pt x="1271651" y="2674874"/>
                </a:lnTo>
                <a:close/>
              </a:path>
              <a:path w="3648075" h="4857750">
                <a:moveTo>
                  <a:pt x="1406652" y="2905633"/>
                </a:moveTo>
                <a:lnTo>
                  <a:pt x="1399159" y="2842260"/>
                </a:lnTo>
                <a:lnTo>
                  <a:pt x="1381633" y="2783586"/>
                </a:lnTo>
                <a:lnTo>
                  <a:pt x="1351534" y="2751836"/>
                </a:lnTo>
                <a:lnTo>
                  <a:pt x="1320800" y="2725801"/>
                </a:lnTo>
                <a:lnTo>
                  <a:pt x="1292352" y="2722753"/>
                </a:lnTo>
                <a:lnTo>
                  <a:pt x="1307338" y="2849372"/>
                </a:lnTo>
                <a:lnTo>
                  <a:pt x="1317117" y="2935605"/>
                </a:lnTo>
                <a:lnTo>
                  <a:pt x="1326261" y="3027553"/>
                </a:lnTo>
                <a:lnTo>
                  <a:pt x="1330452" y="3164459"/>
                </a:lnTo>
                <a:lnTo>
                  <a:pt x="1378712" y="3073019"/>
                </a:lnTo>
                <a:lnTo>
                  <a:pt x="1402715" y="2984754"/>
                </a:lnTo>
                <a:lnTo>
                  <a:pt x="1406652" y="2905633"/>
                </a:lnTo>
                <a:close/>
              </a:path>
              <a:path w="3648075" h="4857750">
                <a:moveTo>
                  <a:pt x="2010664" y="2703322"/>
                </a:moveTo>
                <a:lnTo>
                  <a:pt x="1667637" y="2525649"/>
                </a:lnTo>
                <a:lnTo>
                  <a:pt x="1468755" y="2621788"/>
                </a:lnTo>
                <a:lnTo>
                  <a:pt x="1473581" y="2622296"/>
                </a:lnTo>
                <a:lnTo>
                  <a:pt x="1491996" y="2630043"/>
                </a:lnTo>
                <a:lnTo>
                  <a:pt x="1509903" y="2643124"/>
                </a:lnTo>
                <a:lnTo>
                  <a:pt x="1542796" y="2652395"/>
                </a:lnTo>
                <a:lnTo>
                  <a:pt x="1585087" y="2662555"/>
                </a:lnTo>
                <a:lnTo>
                  <a:pt x="1631683" y="2678938"/>
                </a:lnTo>
                <a:lnTo>
                  <a:pt x="1678813" y="2689606"/>
                </a:lnTo>
                <a:lnTo>
                  <a:pt x="1729486" y="2711958"/>
                </a:lnTo>
                <a:lnTo>
                  <a:pt x="1684147" y="2729484"/>
                </a:lnTo>
                <a:lnTo>
                  <a:pt x="1626095" y="2773680"/>
                </a:lnTo>
                <a:lnTo>
                  <a:pt x="1565783" y="2840101"/>
                </a:lnTo>
                <a:lnTo>
                  <a:pt x="1508379" y="2923667"/>
                </a:lnTo>
                <a:lnTo>
                  <a:pt x="1455674" y="3007741"/>
                </a:lnTo>
                <a:lnTo>
                  <a:pt x="1411986" y="3098419"/>
                </a:lnTo>
                <a:lnTo>
                  <a:pt x="1394587" y="3169412"/>
                </a:lnTo>
                <a:lnTo>
                  <a:pt x="1392047" y="3236595"/>
                </a:lnTo>
                <a:lnTo>
                  <a:pt x="1476502" y="3082925"/>
                </a:lnTo>
                <a:lnTo>
                  <a:pt x="1576324" y="2964815"/>
                </a:lnTo>
                <a:lnTo>
                  <a:pt x="1673225" y="2874264"/>
                </a:lnTo>
                <a:lnTo>
                  <a:pt x="1777746" y="2801493"/>
                </a:lnTo>
                <a:lnTo>
                  <a:pt x="1865630" y="2749296"/>
                </a:lnTo>
                <a:lnTo>
                  <a:pt x="1941449" y="2718308"/>
                </a:lnTo>
                <a:lnTo>
                  <a:pt x="1995805" y="2707386"/>
                </a:lnTo>
                <a:lnTo>
                  <a:pt x="2010664" y="2703322"/>
                </a:lnTo>
                <a:close/>
              </a:path>
              <a:path w="3648075" h="4857750">
                <a:moveTo>
                  <a:pt x="2265426" y="1027049"/>
                </a:moveTo>
                <a:lnTo>
                  <a:pt x="2219325" y="734949"/>
                </a:lnTo>
                <a:lnTo>
                  <a:pt x="2076450" y="466725"/>
                </a:lnTo>
                <a:lnTo>
                  <a:pt x="1922526" y="301625"/>
                </a:lnTo>
                <a:lnTo>
                  <a:pt x="1792351" y="172974"/>
                </a:lnTo>
                <a:lnTo>
                  <a:pt x="1685925" y="103124"/>
                </a:lnTo>
                <a:lnTo>
                  <a:pt x="1514475" y="28575"/>
                </a:lnTo>
                <a:lnTo>
                  <a:pt x="1285875" y="0"/>
                </a:lnTo>
                <a:lnTo>
                  <a:pt x="965200" y="36449"/>
                </a:lnTo>
                <a:lnTo>
                  <a:pt x="847725" y="69850"/>
                </a:lnTo>
                <a:lnTo>
                  <a:pt x="730250" y="92075"/>
                </a:lnTo>
                <a:lnTo>
                  <a:pt x="630237" y="125349"/>
                </a:lnTo>
                <a:lnTo>
                  <a:pt x="468312" y="201549"/>
                </a:lnTo>
                <a:lnTo>
                  <a:pt x="396875" y="250825"/>
                </a:lnTo>
                <a:lnTo>
                  <a:pt x="331787" y="312674"/>
                </a:lnTo>
                <a:lnTo>
                  <a:pt x="266700" y="385699"/>
                </a:lnTo>
                <a:lnTo>
                  <a:pt x="387350" y="341249"/>
                </a:lnTo>
                <a:lnTo>
                  <a:pt x="495300" y="307975"/>
                </a:lnTo>
                <a:lnTo>
                  <a:pt x="711200" y="260350"/>
                </a:lnTo>
                <a:lnTo>
                  <a:pt x="800100" y="236474"/>
                </a:lnTo>
                <a:lnTo>
                  <a:pt x="896937" y="236474"/>
                </a:lnTo>
                <a:lnTo>
                  <a:pt x="993775" y="223774"/>
                </a:lnTo>
                <a:lnTo>
                  <a:pt x="1077912" y="231775"/>
                </a:lnTo>
                <a:lnTo>
                  <a:pt x="1163637" y="241300"/>
                </a:lnTo>
                <a:lnTo>
                  <a:pt x="1247775" y="263525"/>
                </a:lnTo>
                <a:lnTo>
                  <a:pt x="1328801" y="295275"/>
                </a:lnTo>
                <a:lnTo>
                  <a:pt x="1401826" y="325374"/>
                </a:lnTo>
                <a:lnTo>
                  <a:pt x="1473200" y="379349"/>
                </a:lnTo>
                <a:lnTo>
                  <a:pt x="1554226" y="423799"/>
                </a:lnTo>
                <a:lnTo>
                  <a:pt x="1624076" y="487299"/>
                </a:lnTo>
                <a:lnTo>
                  <a:pt x="1693926" y="552450"/>
                </a:lnTo>
                <a:lnTo>
                  <a:pt x="1808226" y="736600"/>
                </a:lnTo>
                <a:lnTo>
                  <a:pt x="1879600" y="962025"/>
                </a:lnTo>
                <a:lnTo>
                  <a:pt x="1897126" y="1228725"/>
                </a:lnTo>
                <a:lnTo>
                  <a:pt x="1889125" y="1490599"/>
                </a:lnTo>
                <a:lnTo>
                  <a:pt x="1857375" y="1773174"/>
                </a:lnTo>
                <a:lnTo>
                  <a:pt x="1800225" y="2030349"/>
                </a:lnTo>
                <a:lnTo>
                  <a:pt x="1747901" y="2255774"/>
                </a:lnTo>
                <a:lnTo>
                  <a:pt x="1681226" y="2432050"/>
                </a:lnTo>
                <a:lnTo>
                  <a:pt x="1781175" y="2305050"/>
                </a:lnTo>
                <a:lnTo>
                  <a:pt x="1905000" y="2124075"/>
                </a:lnTo>
                <a:lnTo>
                  <a:pt x="2036826" y="1885950"/>
                </a:lnTo>
                <a:lnTo>
                  <a:pt x="2162175" y="1623949"/>
                </a:lnTo>
                <a:lnTo>
                  <a:pt x="2241550" y="1335024"/>
                </a:lnTo>
                <a:lnTo>
                  <a:pt x="2265426" y="1027049"/>
                </a:lnTo>
                <a:close/>
              </a:path>
              <a:path w="3648075" h="4857750">
                <a:moveTo>
                  <a:pt x="3648075" y="4857750"/>
                </a:moveTo>
                <a:lnTo>
                  <a:pt x="3357626" y="4746625"/>
                </a:lnTo>
                <a:lnTo>
                  <a:pt x="3086100" y="4622800"/>
                </a:lnTo>
                <a:lnTo>
                  <a:pt x="2873375" y="4467225"/>
                </a:lnTo>
                <a:lnTo>
                  <a:pt x="2784475" y="4392612"/>
                </a:lnTo>
                <a:lnTo>
                  <a:pt x="2692400" y="4327525"/>
                </a:lnTo>
                <a:lnTo>
                  <a:pt x="2589276" y="4244975"/>
                </a:lnTo>
                <a:lnTo>
                  <a:pt x="2481326" y="4132262"/>
                </a:lnTo>
                <a:lnTo>
                  <a:pt x="2355850" y="3989387"/>
                </a:lnTo>
                <a:lnTo>
                  <a:pt x="2220976" y="3795712"/>
                </a:lnTo>
                <a:lnTo>
                  <a:pt x="2062226" y="3540125"/>
                </a:lnTo>
                <a:lnTo>
                  <a:pt x="1889125" y="3195574"/>
                </a:lnTo>
                <a:lnTo>
                  <a:pt x="1922526" y="3355975"/>
                </a:lnTo>
                <a:lnTo>
                  <a:pt x="1992376" y="3530600"/>
                </a:lnTo>
                <a:lnTo>
                  <a:pt x="2082800" y="3711575"/>
                </a:lnTo>
                <a:lnTo>
                  <a:pt x="2187575" y="3905250"/>
                </a:lnTo>
                <a:lnTo>
                  <a:pt x="2311400" y="4089400"/>
                </a:lnTo>
                <a:lnTo>
                  <a:pt x="2444750" y="4270375"/>
                </a:lnTo>
                <a:lnTo>
                  <a:pt x="2574925" y="4427537"/>
                </a:lnTo>
                <a:lnTo>
                  <a:pt x="2709926" y="4562475"/>
                </a:lnTo>
                <a:lnTo>
                  <a:pt x="2852801" y="4695825"/>
                </a:lnTo>
                <a:lnTo>
                  <a:pt x="2987675" y="4800600"/>
                </a:lnTo>
                <a:lnTo>
                  <a:pt x="3133725" y="4857750"/>
                </a:lnTo>
                <a:lnTo>
                  <a:pt x="3648075" y="485775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462017" y="1114425"/>
            <a:ext cx="403225" cy="210185"/>
          </a:xfrm>
          <a:custGeom>
            <a:avLst/>
            <a:gdLst/>
            <a:ahLst/>
            <a:cxnLst/>
            <a:rect l="l" t="t" r="r" b="b"/>
            <a:pathLst>
              <a:path w="403225" h="210184">
                <a:moveTo>
                  <a:pt x="361442" y="0"/>
                </a:moveTo>
                <a:lnTo>
                  <a:pt x="0" y="149860"/>
                </a:lnTo>
                <a:lnTo>
                  <a:pt x="402844" y="209930"/>
                </a:lnTo>
                <a:lnTo>
                  <a:pt x="36144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251325" y="1665858"/>
            <a:ext cx="861060" cy="598805"/>
          </a:xfrm>
          <a:custGeom>
            <a:avLst/>
            <a:gdLst/>
            <a:ahLst/>
            <a:cxnLst/>
            <a:rect l="l" t="t" r="r" b="b"/>
            <a:pathLst>
              <a:path w="861060" h="598805">
                <a:moveTo>
                  <a:pt x="321437" y="542671"/>
                </a:moveTo>
                <a:lnTo>
                  <a:pt x="0" y="144526"/>
                </a:lnTo>
                <a:lnTo>
                  <a:pt x="162433" y="598297"/>
                </a:lnTo>
                <a:lnTo>
                  <a:pt x="321437" y="542671"/>
                </a:lnTo>
                <a:close/>
              </a:path>
              <a:path w="861060" h="598805">
                <a:moveTo>
                  <a:pt x="861060" y="145796"/>
                </a:moveTo>
                <a:lnTo>
                  <a:pt x="361950" y="0"/>
                </a:lnTo>
                <a:lnTo>
                  <a:pt x="779526" y="301371"/>
                </a:lnTo>
                <a:lnTo>
                  <a:pt x="861060" y="145796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690361" y="932052"/>
            <a:ext cx="358775" cy="144780"/>
          </a:xfrm>
          <a:custGeom>
            <a:avLst/>
            <a:gdLst/>
            <a:ahLst/>
            <a:cxnLst/>
            <a:rect l="l" t="t" r="r" b="b"/>
            <a:pathLst>
              <a:path w="358775" h="144780">
                <a:moveTo>
                  <a:pt x="36067" y="0"/>
                </a:moveTo>
                <a:lnTo>
                  <a:pt x="0" y="144525"/>
                </a:lnTo>
                <a:lnTo>
                  <a:pt x="358266" y="66039"/>
                </a:lnTo>
                <a:lnTo>
                  <a:pt x="3606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78804" y="478916"/>
            <a:ext cx="374650" cy="230504"/>
          </a:xfrm>
          <a:custGeom>
            <a:avLst/>
            <a:gdLst/>
            <a:ahLst/>
            <a:cxnLst/>
            <a:rect l="l" t="t" r="r" b="b"/>
            <a:pathLst>
              <a:path w="374650" h="230504">
                <a:moveTo>
                  <a:pt x="122174" y="0"/>
                </a:moveTo>
                <a:lnTo>
                  <a:pt x="0" y="99949"/>
                </a:lnTo>
                <a:lnTo>
                  <a:pt x="374523" y="230124"/>
                </a:lnTo>
                <a:lnTo>
                  <a:pt x="12217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75832" y="325247"/>
            <a:ext cx="154305" cy="317500"/>
          </a:xfrm>
          <a:custGeom>
            <a:avLst/>
            <a:gdLst/>
            <a:ahLst/>
            <a:cxnLst/>
            <a:rect l="l" t="t" r="r" b="b"/>
            <a:pathLst>
              <a:path w="154304" h="317500">
                <a:moveTo>
                  <a:pt x="154050" y="0"/>
                </a:moveTo>
                <a:lnTo>
                  <a:pt x="0" y="27558"/>
                </a:lnTo>
                <a:lnTo>
                  <a:pt x="137667" y="317118"/>
                </a:lnTo>
                <a:lnTo>
                  <a:pt x="15405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66951" y="5496178"/>
            <a:ext cx="179070" cy="335280"/>
          </a:xfrm>
          <a:custGeom>
            <a:avLst/>
            <a:gdLst/>
            <a:ahLst/>
            <a:cxnLst/>
            <a:rect l="l" t="t" r="r" b="b"/>
            <a:pathLst>
              <a:path w="179069" h="335279">
                <a:moveTo>
                  <a:pt x="59436" y="0"/>
                </a:moveTo>
                <a:lnTo>
                  <a:pt x="0" y="335114"/>
                </a:lnTo>
                <a:lnTo>
                  <a:pt x="178688" y="286842"/>
                </a:lnTo>
                <a:lnTo>
                  <a:pt x="59436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87310" y="5368163"/>
            <a:ext cx="502284" cy="707390"/>
          </a:xfrm>
          <a:custGeom>
            <a:avLst/>
            <a:gdLst/>
            <a:ahLst/>
            <a:cxnLst/>
            <a:rect l="l" t="t" r="r" b="b"/>
            <a:pathLst>
              <a:path w="502284" h="707389">
                <a:moveTo>
                  <a:pt x="387591" y="0"/>
                </a:moveTo>
                <a:lnTo>
                  <a:pt x="0" y="164084"/>
                </a:lnTo>
                <a:lnTo>
                  <a:pt x="43713" y="290868"/>
                </a:lnTo>
                <a:lnTo>
                  <a:pt x="387591" y="0"/>
                </a:lnTo>
                <a:close/>
              </a:path>
              <a:path w="502284" h="707389">
                <a:moveTo>
                  <a:pt x="502272" y="287553"/>
                </a:moveTo>
                <a:lnTo>
                  <a:pt x="238201" y="650887"/>
                </a:lnTo>
                <a:lnTo>
                  <a:pt x="368160" y="707313"/>
                </a:lnTo>
                <a:lnTo>
                  <a:pt x="502272" y="28755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57019" y="1101216"/>
            <a:ext cx="452120" cy="481965"/>
          </a:xfrm>
          <a:custGeom>
            <a:avLst/>
            <a:gdLst/>
            <a:ahLst/>
            <a:cxnLst/>
            <a:rect l="l" t="t" r="r" b="b"/>
            <a:pathLst>
              <a:path w="452119" h="481965">
                <a:moveTo>
                  <a:pt x="244982" y="0"/>
                </a:moveTo>
                <a:lnTo>
                  <a:pt x="0" y="481457"/>
                </a:lnTo>
                <a:lnTo>
                  <a:pt x="452119" y="177673"/>
                </a:lnTo>
                <a:lnTo>
                  <a:pt x="24498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97965" y="514350"/>
            <a:ext cx="241300" cy="649605"/>
          </a:xfrm>
          <a:custGeom>
            <a:avLst/>
            <a:gdLst/>
            <a:ahLst/>
            <a:cxnLst/>
            <a:rect l="l" t="t" r="r" b="b"/>
            <a:pathLst>
              <a:path w="241300" h="649605">
                <a:moveTo>
                  <a:pt x="0" y="0"/>
                </a:moveTo>
                <a:lnTo>
                  <a:pt x="18910" y="649224"/>
                </a:lnTo>
                <a:lnTo>
                  <a:pt x="240817" y="8127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9234" y="867155"/>
            <a:ext cx="391795" cy="604520"/>
          </a:xfrm>
          <a:custGeom>
            <a:avLst/>
            <a:gdLst/>
            <a:ahLst/>
            <a:cxnLst/>
            <a:rect l="l" t="t" r="r" b="b"/>
            <a:pathLst>
              <a:path w="391795" h="604519">
                <a:moveTo>
                  <a:pt x="187109" y="0"/>
                </a:moveTo>
                <a:lnTo>
                  <a:pt x="0" y="140081"/>
                </a:lnTo>
                <a:lnTo>
                  <a:pt x="391198" y="604139"/>
                </a:lnTo>
                <a:lnTo>
                  <a:pt x="18710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396607" y="4513452"/>
            <a:ext cx="1109980" cy="767080"/>
          </a:xfrm>
          <a:custGeom>
            <a:avLst/>
            <a:gdLst/>
            <a:ahLst/>
            <a:cxnLst/>
            <a:rect l="l" t="t" r="r" b="b"/>
            <a:pathLst>
              <a:path w="1109979" h="767079">
                <a:moveTo>
                  <a:pt x="440055" y="588010"/>
                </a:moveTo>
                <a:lnTo>
                  <a:pt x="0" y="274701"/>
                </a:lnTo>
                <a:lnTo>
                  <a:pt x="233680" y="766699"/>
                </a:lnTo>
                <a:lnTo>
                  <a:pt x="440055" y="588010"/>
                </a:lnTo>
                <a:close/>
              </a:path>
              <a:path w="1109979" h="767079">
                <a:moveTo>
                  <a:pt x="1109599" y="77089"/>
                </a:moveTo>
                <a:lnTo>
                  <a:pt x="464693" y="0"/>
                </a:lnTo>
                <a:lnTo>
                  <a:pt x="1066038" y="314071"/>
                </a:lnTo>
                <a:lnTo>
                  <a:pt x="1109599" y="77089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622793" y="3708019"/>
            <a:ext cx="628015" cy="318770"/>
          </a:xfrm>
          <a:custGeom>
            <a:avLst/>
            <a:gdLst/>
            <a:ahLst/>
            <a:cxnLst/>
            <a:rect l="l" t="t" r="r" b="b"/>
            <a:pathLst>
              <a:path w="628015" h="318770">
                <a:moveTo>
                  <a:pt x="516762" y="0"/>
                </a:moveTo>
                <a:lnTo>
                  <a:pt x="0" y="318515"/>
                </a:lnTo>
                <a:lnTo>
                  <a:pt x="627633" y="205739"/>
                </a:lnTo>
                <a:lnTo>
                  <a:pt x="51676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932051" y="3175"/>
            <a:ext cx="1368425" cy="1406525"/>
          </a:xfrm>
          <a:custGeom>
            <a:avLst/>
            <a:gdLst/>
            <a:ahLst/>
            <a:cxnLst/>
            <a:rect l="l" t="t" r="r" b="b"/>
            <a:pathLst>
              <a:path w="1368425" h="1406525">
                <a:moveTo>
                  <a:pt x="0" y="0"/>
                </a:moveTo>
                <a:lnTo>
                  <a:pt x="9525" y="169799"/>
                </a:lnTo>
                <a:lnTo>
                  <a:pt x="58674" y="415925"/>
                </a:lnTo>
                <a:lnTo>
                  <a:pt x="131699" y="650875"/>
                </a:lnTo>
                <a:lnTo>
                  <a:pt x="236474" y="866775"/>
                </a:lnTo>
                <a:lnTo>
                  <a:pt x="376174" y="1057275"/>
                </a:lnTo>
                <a:lnTo>
                  <a:pt x="536575" y="1212850"/>
                </a:lnTo>
                <a:lnTo>
                  <a:pt x="714375" y="1330325"/>
                </a:lnTo>
                <a:lnTo>
                  <a:pt x="919099" y="1395349"/>
                </a:lnTo>
                <a:lnTo>
                  <a:pt x="1133475" y="1406525"/>
                </a:lnTo>
                <a:lnTo>
                  <a:pt x="1368425" y="1350899"/>
                </a:lnTo>
                <a:lnTo>
                  <a:pt x="1244600" y="1358900"/>
                </a:lnTo>
                <a:lnTo>
                  <a:pt x="1111250" y="1325499"/>
                </a:lnTo>
                <a:lnTo>
                  <a:pt x="985774" y="1260475"/>
                </a:lnTo>
                <a:lnTo>
                  <a:pt x="860425" y="1155700"/>
                </a:lnTo>
                <a:lnTo>
                  <a:pt x="739775" y="1030224"/>
                </a:lnTo>
                <a:lnTo>
                  <a:pt x="630174" y="884174"/>
                </a:lnTo>
                <a:lnTo>
                  <a:pt x="530225" y="720725"/>
                </a:lnTo>
                <a:lnTo>
                  <a:pt x="442849" y="538099"/>
                </a:lnTo>
                <a:lnTo>
                  <a:pt x="377825" y="357124"/>
                </a:lnTo>
                <a:lnTo>
                  <a:pt x="325374" y="166624"/>
                </a:lnTo>
                <a:lnTo>
                  <a:pt x="292100" y="4699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572255" y="30353"/>
            <a:ext cx="846455" cy="1185545"/>
          </a:xfrm>
          <a:custGeom>
            <a:avLst/>
            <a:gdLst/>
            <a:ahLst/>
            <a:cxnLst/>
            <a:rect l="l" t="t" r="r" b="b"/>
            <a:pathLst>
              <a:path w="846454" h="1185545">
                <a:moveTo>
                  <a:pt x="782701" y="0"/>
                </a:moveTo>
                <a:lnTo>
                  <a:pt x="760603" y="105537"/>
                </a:lnTo>
                <a:lnTo>
                  <a:pt x="741553" y="206121"/>
                </a:lnTo>
                <a:lnTo>
                  <a:pt x="725424" y="301751"/>
                </a:lnTo>
                <a:lnTo>
                  <a:pt x="705993" y="385952"/>
                </a:lnTo>
                <a:lnTo>
                  <a:pt x="690626" y="469011"/>
                </a:lnTo>
                <a:lnTo>
                  <a:pt x="674116" y="548259"/>
                </a:lnTo>
                <a:lnTo>
                  <a:pt x="647192" y="622173"/>
                </a:lnTo>
                <a:lnTo>
                  <a:pt x="614172" y="689610"/>
                </a:lnTo>
                <a:lnTo>
                  <a:pt x="577088" y="758189"/>
                </a:lnTo>
                <a:lnTo>
                  <a:pt x="530860" y="825246"/>
                </a:lnTo>
                <a:lnTo>
                  <a:pt x="478282" y="885951"/>
                </a:lnTo>
                <a:lnTo>
                  <a:pt x="409575" y="951357"/>
                </a:lnTo>
                <a:lnTo>
                  <a:pt x="329565" y="1007491"/>
                </a:lnTo>
                <a:lnTo>
                  <a:pt x="237363" y="1067308"/>
                </a:lnTo>
                <a:lnTo>
                  <a:pt x="127889" y="1127887"/>
                </a:lnTo>
                <a:lnTo>
                  <a:pt x="0" y="1185545"/>
                </a:lnTo>
                <a:lnTo>
                  <a:pt x="153924" y="1157477"/>
                </a:lnTo>
                <a:lnTo>
                  <a:pt x="284353" y="1123950"/>
                </a:lnTo>
                <a:lnTo>
                  <a:pt x="402336" y="1077468"/>
                </a:lnTo>
                <a:lnTo>
                  <a:pt x="504825" y="1022985"/>
                </a:lnTo>
                <a:lnTo>
                  <a:pt x="595884" y="959485"/>
                </a:lnTo>
                <a:lnTo>
                  <a:pt x="664591" y="894080"/>
                </a:lnTo>
                <a:lnTo>
                  <a:pt x="725932" y="818514"/>
                </a:lnTo>
                <a:lnTo>
                  <a:pt x="772922" y="738759"/>
                </a:lnTo>
                <a:lnTo>
                  <a:pt x="806704" y="658749"/>
                </a:lnTo>
                <a:lnTo>
                  <a:pt x="829056" y="569595"/>
                </a:lnTo>
                <a:lnTo>
                  <a:pt x="841248" y="475107"/>
                </a:lnTo>
                <a:lnTo>
                  <a:pt x="846328" y="386714"/>
                </a:lnTo>
                <a:lnTo>
                  <a:pt x="841121" y="293116"/>
                </a:lnTo>
                <a:lnTo>
                  <a:pt x="810260" y="95376"/>
                </a:lnTo>
                <a:lnTo>
                  <a:pt x="782701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239643" y="1299463"/>
            <a:ext cx="534035" cy="560705"/>
          </a:xfrm>
          <a:custGeom>
            <a:avLst/>
            <a:gdLst/>
            <a:ahLst/>
            <a:cxnLst/>
            <a:rect l="l" t="t" r="r" b="b"/>
            <a:pathLst>
              <a:path w="534035" h="560705">
                <a:moveTo>
                  <a:pt x="505460" y="422529"/>
                </a:moveTo>
                <a:lnTo>
                  <a:pt x="475869" y="381000"/>
                </a:lnTo>
                <a:lnTo>
                  <a:pt x="449580" y="350901"/>
                </a:lnTo>
                <a:lnTo>
                  <a:pt x="409321" y="333375"/>
                </a:lnTo>
                <a:lnTo>
                  <a:pt x="366141" y="320802"/>
                </a:lnTo>
                <a:lnTo>
                  <a:pt x="316992" y="318262"/>
                </a:lnTo>
                <a:lnTo>
                  <a:pt x="271272" y="327279"/>
                </a:lnTo>
                <a:lnTo>
                  <a:pt x="222504" y="341376"/>
                </a:lnTo>
                <a:lnTo>
                  <a:pt x="173101" y="368173"/>
                </a:lnTo>
                <a:lnTo>
                  <a:pt x="165735" y="357886"/>
                </a:lnTo>
                <a:lnTo>
                  <a:pt x="161163" y="296545"/>
                </a:lnTo>
                <a:lnTo>
                  <a:pt x="153289" y="223647"/>
                </a:lnTo>
                <a:lnTo>
                  <a:pt x="152527" y="190500"/>
                </a:lnTo>
                <a:lnTo>
                  <a:pt x="160655" y="188087"/>
                </a:lnTo>
                <a:lnTo>
                  <a:pt x="167640" y="181864"/>
                </a:lnTo>
                <a:lnTo>
                  <a:pt x="177165" y="154051"/>
                </a:lnTo>
                <a:lnTo>
                  <a:pt x="172720" y="138684"/>
                </a:lnTo>
                <a:lnTo>
                  <a:pt x="159004" y="121793"/>
                </a:lnTo>
                <a:lnTo>
                  <a:pt x="123952" y="106807"/>
                </a:lnTo>
                <a:lnTo>
                  <a:pt x="70358" y="88900"/>
                </a:lnTo>
                <a:lnTo>
                  <a:pt x="0" y="560324"/>
                </a:lnTo>
                <a:lnTo>
                  <a:pt x="15100" y="551688"/>
                </a:lnTo>
                <a:lnTo>
                  <a:pt x="65659" y="528828"/>
                </a:lnTo>
                <a:lnTo>
                  <a:pt x="134239" y="492252"/>
                </a:lnTo>
                <a:lnTo>
                  <a:pt x="217170" y="459867"/>
                </a:lnTo>
                <a:lnTo>
                  <a:pt x="308356" y="425196"/>
                </a:lnTo>
                <a:lnTo>
                  <a:pt x="390652" y="405638"/>
                </a:lnTo>
                <a:lnTo>
                  <a:pt x="459994" y="402209"/>
                </a:lnTo>
                <a:lnTo>
                  <a:pt x="505460" y="422529"/>
                </a:lnTo>
                <a:close/>
              </a:path>
              <a:path w="534035" h="560705">
                <a:moveTo>
                  <a:pt x="533781" y="318770"/>
                </a:moveTo>
                <a:lnTo>
                  <a:pt x="472440" y="274955"/>
                </a:lnTo>
                <a:lnTo>
                  <a:pt x="437642" y="215392"/>
                </a:lnTo>
                <a:lnTo>
                  <a:pt x="391033" y="130683"/>
                </a:lnTo>
                <a:lnTo>
                  <a:pt x="304546" y="0"/>
                </a:lnTo>
                <a:lnTo>
                  <a:pt x="276098" y="69596"/>
                </a:lnTo>
                <a:lnTo>
                  <a:pt x="276225" y="131064"/>
                </a:lnTo>
                <a:lnTo>
                  <a:pt x="295656" y="182753"/>
                </a:lnTo>
                <a:lnTo>
                  <a:pt x="330200" y="226060"/>
                </a:lnTo>
                <a:lnTo>
                  <a:pt x="375920" y="262001"/>
                </a:lnTo>
                <a:lnTo>
                  <a:pt x="424688" y="292989"/>
                </a:lnTo>
                <a:lnTo>
                  <a:pt x="478282" y="310261"/>
                </a:lnTo>
                <a:lnTo>
                  <a:pt x="533781" y="31877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44826" y="0"/>
            <a:ext cx="196850" cy="19215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220339" y="1950466"/>
            <a:ext cx="1291590" cy="3524250"/>
          </a:xfrm>
          <a:custGeom>
            <a:avLst/>
            <a:gdLst/>
            <a:ahLst/>
            <a:cxnLst/>
            <a:rect l="l" t="t" r="r" b="b"/>
            <a:pathLst>
              <a:path w="1291589" h="3524250">
                <a:moveTo>
                  <a:pt x="333883" y="0"/>
                </a:moveTo>
                <a:lnTo>
                  <a:pt x="177037" y="120904"/>
                </a:lnTo>
                <a:lnTo>
                  <a:pt x="71500" y="313436"/>
                </a:lnTo>
                <a:lnTo>
                  <a:pt x="17906" y="550291"/>
                </a:lnTo>
                <a:lnTo>
                  <a:pt x="0" y="820038"/>
                </a:lnTo>
                <a:lnTo>
                  <a:pt x="19685" y="1084199"/>
                </a:lnTo>
                <a:lnTo>
                  <a:pt x="73025" y="1344168"/>
                </a:lnTo>
                <a:lnTo>
                  <a:pt x="160527" y="1556385"/>
                </a:lnTo>
                <a:lnTo>
                  <a:pt x="265811" y="1709547"/>
                </a:lnTo>
                <a:lnTo>
                  <a:pt x="543940" y="2023237"/>
                </a:lnTo>
                <a:lnTo>
                  <a:pt x="756031" y="2334514"/>
                </a:lnTo>
                <a:lnTo>
                  <a:pt x="916559" y="2633599"/>
                </a:lnTo>
                <a:lnTo>
                  <a:pt x="1021334" y="2905633"/>
                </a:lnTo>
                <a:lnTo>
                  <a:pt x="1097026" y="3137535"/>
                </a:lnTo>
                <a:lnTo>
                  <a:pt x="1135380" y="3315335"/>
                </a:lnTo>
                <a:lnTo>
                  <a:pt x="1156462" y="3433445"/>
                </a:lnTo>
                <a:lnTo>
                  <a:pt x="1160018" y="3475609"/>
                </a:lnTo>
                <a:lnTo>
                  <a:pt x="1291589" y="3523996"/>
                </a:lnTo>
                <a:lnTo>
                  <a:pt x="1255014" y="3367151"/>
                </a:lnTo>
                <a:lnTo>
                  <a:pt x="1225041" y="3203067"/>
                </a:lnTo>
                <a:lnTo>
                  <a:pt x="1181227" y="3021330"/>
                </a:lnTo>
                <a:lnTo>
                  <a:pt x="1124965" y="2827020"/>
                </a:lnTo>
                <a:lnTo>
                  <a:pt x="1049909" y="2627376"/>
                </a:lnTo>
                <a:lnTo>
                  <a:pt x="943737" y="2425954"/>
                </a:lnTo>
                <a:lnTo>
                  <a:pt x="805052" y="2217674"/>
                </a:lnTo>
                <a:lnTo>
                  <a:pt x="620395" y="2001139"/>
                </a:lnTo>
                <a:lnTo>
                  <a:pt x="456438" y="1811020"/>
                </a:lnTo>
                <a:lnTo>
                  <a:pt x="330453" y="1631442"/>
                </a:lnTo>
                <a:lnTo>
                  <a:pt x="231521" y="1454912"/>
                </a:lnTo>
                <a:lnTo>
                  <a:pt x="155448" y="1282573"/>
                </a:lnTo>
                <a:lnTo>
                  <a:pt x="117475" y="1120775"/>
                </a:lnTo>
                <a:lnTo>
                  <a:pt x="88900" y="961644"/>
                </a:lnTo>
                <a:lnTo>
                  <a:pt x="80772" y="812926"/>
                </a:lnTo>
                <a:lnTo>
                  <a:pt x="94361" y="679323"/>
                </a:lnTo>
                <a:lnTo>
                  <a:pt x="109600" y="550799"/>
                </a:lnTo>
                <a:lnTo>
                  <a:pt x="141097" y="433705"/>
                </a:lnTo>
                <a:lnTo>
                  <a:pt x="176911" y="331597"/>
                </a:lnTo>
                <a:lnTo>
                  <a:pt x="222250" y="232029"/>
                </a:lnTo>
                <a:lnTo>
                  <a:pt x="255777" y="152146"/>
                </a:lnTo>
                <a:lnTo>
                  <a:pt x="289687" y="88392"/>
                </a:lnTo>
                <a:lnTo>
                  <a:pt x="318388" y="36957"/>
                </a:lnTo>
                <a:lnTo>
                  <a:pt x="333883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2933700"/>
            <a:ext cx="57150" cy="209550"/>
          </a:xfrm>
          <a:custGeom>
            <a:avLst/>
            <a:gdLst/>
            <a:ahLst/>
            <a:cxnLst/>
            <a:rect l="l" t="t" r="r" b="b"/>
            <a:pathLst>
              <a:path w="57150" h="209550">
                <a:moveTo>
                  <a:pt x="0" y="0"/>
                </a:moveTo>
                <a:lnTo>
                  <a:pt x="0" y="209550"/>
                </a:lnTo>
                <a:lnTo>
                  <a:pt x="57150" y="19050"/>
                </a:lnTo>
                <a:lnTo>
                  <a:pt x="0" y="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6" name="object 26"/>
          <p:cNvGrpSpPr/>
          <p:nvPr/>
        </p:nvGrpSpPr>
        <p:grpSpPr>
          <a:xfrm>
            <a:off x="323850" y="4343400"/>
            <a:ext cx="1628775" cy="2313305"/>
            <a:chOff x="323850" y="4343400"/>
            <a:chExt cx="1628775" cy="2313305"/>
          </a:xfrm>
        </p:grpSpPr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8312" y="5516562"/>
              <a:ext cx="1092200" cy="1139825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3850" y="5084762"/>
              <a:ext cx="666750" cy="69532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5287" y="4724400"/>
              <a:ext cx="647700" cy="51435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4400" y="4343400"/>
              <a:ext cx="1038225" cy="1171575"/>
            </a:xfrm>
            <a:prstGeom prst="rect">
              <a:avLst/>
            </a:prstGeom>
          </p:spPr>
        </p:pic>
      </p:grpSp>
      <p:sp>
        <p:nvSpPr>
          <p:cNvPr id="31" name="object 31"/>
          <p:cNvSpPr txBox="1"/>
          <p:nvPr/>
        </p:nvSpPr>
        <p:spPr>
          <a:xfrm>
            <a:off x="2269363" y="319481"/>
            <a:ext cx="112395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i="1" spc="-1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055745" y="319481"/>
            <a:ext cx="181610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i="1" spc="-1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полноценно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531609" y="319481"/>
            <a:ext cx="208915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i="1" spc="-5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403718" y="319481"/>
            <a:ext cx="161417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i="1" spc="-1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092198" y="673354"/>
            <a:ext cx="6930390" cy="2219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715" algn="just">
              <a:lnSpc>
                <a:spcPct val="100000"/>
              </a:lnSpc>
              <a:spcBef>
                <a:spcPts val="90"/>
              </a:spcBef>
              <a:tabLst>
                <a:tab pos="2155825" algn="l"/>
                <a:tab pos="4472940" algn="l"/>
                <a:tab pos="5918200" algn="l"/>
              </a:tabLst>
            </a:pP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расслабиться</a:t>
            </a:r>
            <a:r>
              <a:rPr sz="2000" b="1" i="1" spc="14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2000" b="1" i="1" spc="135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важная</a:t>
            </a:r>
            <a:r>
              <a:rPr sz="2000" b="1" i="1" spc="135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составляющая</a:t>
            </a:r>
            <a:r>
              <a:rPr sz="2000" b="1" i="1" spc="14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000" b="1" i="1" spc="-5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формировании</a:t>
            </a:r>
            <a:r>
              <a:rPr sz="2000" b="1" i="1" spc="30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психологического</a:t>
            </a:r>
            <a:r>
              <a:rPr sz="2000" b="1" i="1" spc="30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b="1" i="1" spc="-1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здоровья. Поэтому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b="1" i="1" spc="-1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b="1" i="1" spc="-25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b="1" i="1" spc="-1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уголка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психологической</a:t>
            </a:r>
            <a:r>
              <a:rPr sz="2000" b="1" i="1" spc="38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разгрузки</a:t>
            </a:r>
            <a:r>
              <a:rPr sz="2000" b="1" i="1" spc="365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подбирается</a:t>
            </a:r>
            <a:r>
              <a:rPr sz="2000" b="1" i="1" spc="38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000" b="1" i="1" spc="-5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sz="2000" b="1" i="1" spc="-12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учѐтом</a:t>
            </a:r>
            <a:r>
              <a:rPr sz="2000" b="1" i="1" spc="-35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</a:t>
            </a:r>
            <a:r>
              <a:rPr sz="2000" b="1" i="1" spc="-4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основного</a:t>
            </a:r>
            <a:r>
              <a:rPr sz="2000" b="1" i="1" spc="-4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назначения,</a:t>
            </a:r>
            <a:r>
              <a:rPr sz="2000" b="1" i="1" spc="-4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b="1" i="1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sz="2000" b="1" i="1" spc="-7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b="1" i="1" spc="-10" dirty="0">
                <a:solidFill>
                  <a:srgbClr val="3000B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именно: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just">
              <a:lnSpc>
                <a:spcPct val="100000"/>
              </a:lnSpc>
            </a:pP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sz="2200" spc="434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sz="2200" spc="434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психологической</a:t>
            </a:r>
            <a:r>
              <a:rPr sz="2200" spc="434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разгрузки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воспитанников;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092198" y="2865831"/>
            <a:ext cx="5381625" cy="3625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427355" algn="l"/>
                <a:tab pos="2082800" algn="l"/>
                <a:tab pos="3716654" algn="l"/>
              </a:tabLst>
            </a:pPr>
            <a:r>
              <a:rPr sz="2200" spc="-50" dirty="0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sz="2200" dirty="0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 err="1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  <a:r>
              <a:rPr sz="2200" dirty="0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 err="1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способам</a:t>
            </a:r>
            <a:r>
              <a:rPr sz="2200" dirty="0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 err="1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выражения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092198" y="3201416"/>
            <a:ext cx="297370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приемлемой</a:t>
            </a:r>
            <a:r>
              <a:rPr sz="2200" spc="-4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форме;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092198" y="3536645"/>
            <a:ext cx="5533390" cy="3625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396875" algn="l"/>
                <a:tab pos="2025014" algn="l"/>
                <a:tab pos="4396740" algn="l"/>
              </a:tabLst>
            </a:pPr>
            <a:r>
              <a:rPr sz="2200" spc="-50" dirty="0">
                <a:solidFill>
                  <a:srgbClr val="001F5F"/>
                </a:solidFill>
                <a:latin typeface="Verdana"/>
                <a:cs typeface="Verdana"/>
              </a:rPr>
              <a:t>-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умению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092198" y="3872229"/>
            <a:ext cx="530796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223010" algn="l"/>
                <a:tab pos="1756410" algn="l"/>
                <a:tab pos="3695700" algn="l"/>
              </a:tabLst>
            </a:pP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собой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5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ситуациях,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732903" y="2865831"/>
            <a:ext cx="1293495" cy="13684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1109980" algn="l"/>
              </a:tabLst>
            </a:pPr>
            <a:r>
              <a:rPr sz="2200" spc="-10" dirty="0" err="1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гнева</a:t>
            </a:r>
            <a:r>
              <a:rPr sz="2200" dirty="0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50" dirty="0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20">
              <a:lnSpc>
                <a:spcPct val="100000"/>
              </a:lnSpc>
              <a:spcBef>
                <a:spcPts val="2640"/>
              </a:spcBef>
            </a:pPr>
            <a:r>
              <a:rPr sz="2200" spc="-10" dirty="0" err="1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владеть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240">
              <a:lnSpc>
                <a:spcPct val="100000"/>
              </a:lnSpc>
            </a:pPr>
            <a:r>
              <a:rPr sz="2200" spc="-120" dirty="0" err="1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ru-RU" sz="2200" spc="-120" dirty="0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sz="2200" spc="-120" dirty="0" err="1" smtClean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092198" y="4207586"/>
            <a:ext cx="6935470" cy="204543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саморегуляции;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8125" indent="-225425">
              <a:lnSpc>
                <a:spcPct val="100000"/>
              </a:lnSpc>
              <a:buChar char="-"/>
              <a:tabLst>
                <a:tab pos="238125" algn="l"/>
              </a:tabLst>
            </a:pP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  <a:r>
              <a:rPr sz="2200" spc="-5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sz="2200" spc="-5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бесконфликтному</a:t>
            </a:r>
            <a:r>
              <a:rPr sz="2200" spc="-1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общению;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98500" indent="-685800">
              <a:lnSpc>
                <a:spcPct val="100000"/>
              </a:lnSpc>
              <a:buChar char="-"/>
              <a:tabLst>
                <a:tab pos="698500" algn="l"/>
                <a:tab pos="2933065" algn="l"/>
                <a:tab pos="5210810" algn="l"/>
              </a:tabLst>
            </a:pP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самооценки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тревожных,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неуверенных</a:t>
            </a:r>
            <a:r>
              <a:rPr sz="2200" spc="-7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200" spc="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себе</a:t>
            </a:r>
            <a:r>
              <a:rPr sz="2200" spc="-4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детей;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8890" indent="805815" algn="just">
              <a:lnSpc>
                <a:spcPct val="100000"/>
              </a:lnSpc>
              <a:spcBef>
                <a:spcPts val="5"/>
              </a:spcBef>
              <a:buChar char="-"/>
              <a:tabLst>
                <a:tab pos="818515" algn="l"/>
              </a:tabLst>
            </a:pP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  <a:r>
              <a:rPr sz="2200" spc="54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sz="2200" spc="53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навыкам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сотрудничества</a:t>
            </a:r>
            <a:r>
              <a:rPr sz="2200" spc="204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200" spc="229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согласованным</a:t>
            </a:r>
            <a:r>
              <a:rPr sz="2200" spc="215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действиям</a:t>
            </a:r>
            <a:r>
              <a:rPr sz="2200" spc="2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5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sz="2200" spc="-10" dirty="0">
                <a:solidFill>
                  <a:srgbClr val="001F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команде.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90500" y="414401"/>
            <a:ext cx="1590675" cy="1681480"/>
            <a:chOff x="190500" y="414401"/>
            <a:chExt cx="1590675" cy="1681480"/>
          </a:xfrm>
        </p:grpSpPr>
        <p:pic>
          <p:nvPicPr>
            <p:cNvPr id="43" name="object 4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600" y="452501"/>
              <a:ext cx="1514475" cy="1604899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209550" y="433451"/>
              <a:ext cx="1552575" cy="1643380"/>
            </a:xfrm>
            <a:custGeom>
              <a:avLst/>
              <a:gdLst/>
              <a:ahLst/>
              <a:cxnLst/>
              <a:rect l="l" t="t" r="r" b="b"/>
              <a:pathLst>
                <a:path w="1552575" h="1643380">
                  <a:moveTo>
                    <a:pt x="0" y="1642999"/>
                  </a:moveTo>
                  <a:lnTo>
                    <a:pt x="1552575" y="1642999"/>
                  </a:lnTo>
                  <a:lnTo>
                    <a:pt x="1552575" y="0"/>
                  </a:lnTo>
                  <a:lnTo>
                    <a:pt x="0" y="0"/>
                  </a:lnTo>
                  <a:lnTo>
                    <a:pt x="0" y="1642999"/>
                  </a:lnTo>
                  <a:close/>
                </a:path>
              </a:pathLst>
            </a:custGeom>
            <a:ln w="38100">
              <a:solidFill>
                <a:srgbClr val="3000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499733" y="329691"/>
            <a:ext cx="2252980" cy="2700020"/>
            <a:chOff x="6499733" y="329691"/>
            <a:chExt cx="2252980" cy="2700020"/>
          </a:xfrm>
        </p:grpSpPr>
        <p:sp>
          <p:nvSpPr>
            <p:cNvPr id="4" name="object 4"/>
            <p:cNvSpPr/>
            <p:nvPr/>
          </p:nvSpPr>
          <p:spPr>
            <a:xfrm>
              <a:off x="6499733" y="329704"/>
              <a:ext cx="2252980" cy="2700020"/>
            </a:xfrm>
            <a:custGeom>
              <a:avLst/>
              <a:gdLst/>
              <a:ahLst/>
              <a:cxnLst/>
              <a:rect l="l" t="t" r="r" b="b"/>
              <a:pathLst>
                <a:path w="2252979" h="2700020">
                  <a:moveTo>
                    <a:pt x="672465" y="2654541"/>
                  </a:moveTo>
                  <a:lnTo>
                    <a:pt x="651510" y="2586088"/>
                  </a:lnTo>
                  <a:lnTo>
                    <a:pt x="628650" y="2555100"/>
                  </a:lnTo>
                  <a:lnTo>
                    <a:pt x="596646" y="2528557"/>
                  </a:lnTo>
                  <a:lnTo>
                    <a:pt x="561086" y="2512174"/>
                  </a:lnTo>
                  <a:lnTo>
                    <a:pt x="520954" y="2497950"/>
                  </a:lnTo>
                  <a:lnTo>
                    <a:pt x="473837" y="2492743"/>
                  </a:lnTo>
                  <a:lnTo>
                    <a:pt x="474218" y="2481313"/>
                  </a:lnTo>
                  <a:lnTo>
                    <a:pt x="502158" y="2434069"/>
                  </a:lnTo>
                  <a:lnTo>
                    <a:pt x="533781" y="2376665"/>
                  </a:lnTo>
                  <a:lnTo>
                    <a:pt x="550037" y="2351900"/>
                  </a:lnTo>
                  <a:lnTo>
                    <a:pt x="556768" y="2354313"/>
                  </a:lnTo>
                  <a:lnTo>
                    <a:pt x="564642" y="2353297"/>
                  </a:lnTo>
                  <a:lnTo>
                    <a:pt x="585216" y="2337676"/>
                  </a:lnTo>
                  <a:lnTo>
                    <a:pt x="590042" y="2324214"/>
                  </a:lnTo>
                  <a:lnTo>
                    <a:pt x="589280" y="2304910"/>
                  </a:lnTo>
                  <a:lnTo>
                    <a:pt x="573151" y="2276208"/>
                  </a:lnTo>
                  <a:lnTo>
                    <a:pt x="545973" y="2236076"/>
                  </a:lnTo>
                  <a:lnTo>
                    <a:pt x="259334" y="2546337"/>
                  </a:lnTo>
                  <a:lnTo>
                    <a:pt x="273812" y="2547607"/>
                  </a:lnTo>
                  <a:lnTo>
                    <a:pt x="319659" y="2556243"/>
                  </a:lnTo>
                  <a:lnTo>
                    <a:pt x="384683" y="2563990"/>
                  </a:lnTo>
                  <a:lnTo>
                    <a:pt x="457327" y="2582151"/>
                  </a:lnTo>
                  <a:lnTo>
                    <a:pt x="536575" y="2602598"/>
                  </a:lnTo>
                  <a:lnTo>
                    <a:pt x="602234" y="2629649"/>
                  </a:lnTo>
                  <a:lnTo>
                    <a:pt x="650875" y="2662161"/>
                  </a:lnTo>
                  <a:lnTo>
                    <a:pt x="671449" y="2699880"/>
                  </a:lnTo>
                  <a:lnTo>
                    <a:pt x="672465" y="2654541"/>
                  </a:lnTo>
                  <a:close/>
                </a:path>
                <a:path w="2252979" h="2700020">
                  <a:moveTo>
                    <a:pt x="750951" y="2295639"/>
                  </a:moveTo>
                  <a:lnTo>
                    <a:pt x="696341" y="2332469"/>
                  </a:lnTo>
                  <a:lnTo>
                    <a:pt x="665353" y="2377681"/>
                  </a:lnTo>
                  <a:lnTo>
                    <a:pt x="652145" y="2425433"/>
                  </a:lnTo>
                  <a:lnTo>
                    <a:pt x="653542" y="2474582"/>
                  </a:lnTo>
                  <a:lnTo>
                    <a:pt x="666242" y="2524112"/>
                  </a:lnTo>
                  <a:lnTo>
                    <a:pt x="683387" y="2571356"/>
                  </a:lnTo>
                  <a:lnTo>
                    <a:pt x="710819" y="2610980"/>
                  </a:lnTo>
                  <a:lnTo>
                    <a:pt x="743966" y="2645143"/>
                  </a:lnTo>
                  <a:lnTo>
                    <a:pt x="724789" y="2582278"/>
                  </a:lnTo>
                  <a:lnTo>
                    <a:pt x="731520" y="2520937"/>
                  </a:lnTo>
                  <a:lnTo>
                    <a:pt x="742950" y="2435212"/>
                  </a:lnTo>
                  <a:lnTo>
                    <a:pt x="750951" y="2295639"/>
                  </a:lnTo>
                  <a:close/>
                </a:path>
                <a:path w="2252979" h="2700020">
                  <a:moveTo>
                    <a:pt x="1206881" y="403847"/>
                  </a:moveTo>
                  <a:lnTo>
                    <a:pt x="1188847" y="401180"/>
                  </a:lnTo>
                  <a:lnTo>
                    <a:pt x="1140460" y="399021"/>
                  </a:lnTo>
                  <a:lnTo>
                    <a:pt x="1068324" y="399656"/>
                  </a:lnTo>
                  <a:lnTo>
                    <a:pt x="983488" y="414642"/>
                  </a:lnTo>
                  <a:lnTo>
                    <a:pt x="892683" y="457314"/>
                  </a:lnTo>
                  <a:lnTo>
                    <a:pt x="800354" y="525767"/>
                  </a:lnTo>
                  <a:lnTo>
                    <a:pt x="719709" y="635876"/>
                  </a:lnTo>
                  <a:lnTo>
                    <a:pt x="656336" y="793229"/>
                  </a:lnTo>
                  <a:lnTo>
                    <a:pt x="710184" y="812279"/>
                  </a:lnTo>
                  <a:lnTo>
                    <a:pt x="732790" y="812787"/>
                  </a:lnTo>
                  <a:lnTo>
                    <a:pt x="754126" y="816597"/>
                  </a:lnTo>
                  <a:lnTo>
                    <a:pt x="813943" y="807834"/>
                  </a:lnTo>
                  <a:lnTo>
                    <a:pt x="880110" y="760082"/>
                  </a:lnTo>
                  <a:lnTo>
                    <a:pt x="897763" y="710171"/>
                  </a:lnTo>
                  <a:lnTo>
                    <a:pt x="905383" y="656704"/>
                  </a:lnTo>
                  <a:lnTo>
                    <a:pt x="914146" y="599808"/>
                  </a:lnTo>
                  <a:lnTo>
                    <a:pt x="945388" y="543547"/>
                  </a:lnTo>
                  <a:lnTo>
                    <a:pt x="994791" y="489826"/>
                  </a:lnTo>
                  <a:lnTo>
                    <a:pt x="1075563" y="443471"/>
                  </a:lnTo>
                  <a:lnTo>
                    <a:pt x="1206881" y="403847"/>
                  </a:lnTo>
                  <a:close/>
                </a:path>
                <a:path w="2252979" h="2700020">
                  <a:moveTo>
                    <a:pt x="1926463" y="1782813"/>
                  </a:moveTo>
                  <a:lnTo>
                    <a:pt x="1858010" y="1849107"/>
                  </a:lnTo>
                  <a:lnTo>
                    <a:pt x="1794129" y="1913242"/>
                  </a:lnTo>
                  <a:lnTo>
                    <a:pt x="1734820" y="1975218"/>
                  </a:lnTo>
                  <a:lnTo>
                    <a:pt x="1678940" y="2027161"/>
                  </a:lnTo>
                  <a:lnTo>
                    <a:pt x="1626489" y="2080247"/>
                  </a:lnTo>
                  <a:lnTo>
                    <a:pt x="1575181" y="2130031"/>
                  </a:lnTo>
                  <a:lnTo>
                    <a:pt x="1519682" y="2170798"/>
                  </a:lnTo>
                  <a:lnTo>
                    <a:pt x="1463167" y="2203564"/>
                  </a:lnTo>
                  <a:lnTo>
                    <a:pt x="1403223" y="2235187"/>
                  </a:lnTo>
                  <a:lnTo>
                    <a:pt x="1337945" y="2261095"/>
                  </a:lnTo>
                  <a:lnTo>
                    <a:pt x="1271651" y="2279129"/>
                  </a:lnTo>
                  <a:lnTo>
                    <a:pt x="1192149" y="2292464"/>
                  </a:lnTo>
                  <a:lnTo>
                    <a:pt x="1109472" y="2293353"/>
                  </a:lnTo>
                  <a:lnTo>
                    <a:pt x="1016889" y="2290813"/>
                  </a:lnTo>
                  <a:lnTo>
                    <a:pt x="912114" y="2280145"/>
                  </a:lnTo>
                  <a:lnTo>
                    <a:pt x="796544" y="2258047"/>
                  </a:lnTo>
                  <a:lnTo>
                    <a:pt x="914781" y="2314943"/>
                  </a:lnTo>
                  <a:lnTo>
                    <a:pt x="1019937" y="2356091"/>
                  </a:lnTo>
                  <a:lnTo>
                    <a:pt x="1123315" y="2381237"/>
                  </a:lnTo>
                  <a:lnTo>
                    <a:pt x="1220216" y="2392921"/>
                  </a:lnTo>
                  <a:lnTo>
                    <a:pt x="1313942" y="2392286"/>
                  </a:lnTo>
                  <a:lnTo>
                    <a:pt x="1393571" y="2378951"/>
                  </a:lnTo>
                  <a:lnTo>
                    <a:pt x="1473327" y="2354313"/>
                  </a:lnTo>
                  <a:lnTo>
                    <a:pt x="1545463" y="2319515"/>
                  </a:lnTo>
                  <a:lnTo>
                    <a:pt x="1608963" y="2277859"/>
                  </a:lnTo>
                  <a:lnTo>
                    <a:pt x="1669288" y="2223757"/>
                  </a:lnTo>
                  <a:lnTo>
                    <a:pt x="1725295" y="2160511"/>
                  </a:lnTo>
                  <a:lnTo>
                    <a:pt x="1773555" y="2098408"/>
                  </a:lnTo>
                  <a:lnTo>
                    <a:pt x="1817370" y="2027161"/>
                  </a:lnTo>
                  <a:lnTo>
                    <a:pt x="1896745" y="1866633"/>
                  </a:lnTo>
                  <a:lnTo>
                    <a:pt x="1926463" y="1782813"/>
                  </a:lnTo>
                  <a:close/>
                </a:path>
                <a:path w="2252979" h="2700020">
                  <a:moveTo>
                    <a:pt x="2252599" y="894448"/>
                  </a:moveTo>
                  <a:lnTo>
                    <a:pt x="2227072" y="753986"/>
                  </a:lnTo>
                  <a:lnTo>
                    <a:pt x="2184527" y="618731"/>
                  </a:lnTo>
                  <a:lnTo>
                    <a:pt x="2111629" y="484111"/>
                  </a:lnTo>
                  <a:lnTo>
                    <a:pt x="2002790" y="355460"/>
                  </a:lnTo>
                  <a:lnTo>
                    <a:pt x="1863471" y="238493"/>
                  </a:lnTo>
                  <a:lnTo>
                    <a:pt x="1685671" y="134226"/>
                  </a:lnTo>
                  <a:lnTo>
                    <a:pt x="1463802" y="48120"/>
                  </a:lnTo>
                  <a:lnTo>
                    <a:pt x="1232281" y="0"/>
                  </a:lnTo>
                  <a:lnTo>
                    <a:pt x="1016508" y="13576"/>
                  </a:lnTo>
                  <a:lnTo>
                    <a:pt x="814451" y="73520"/>
                  </a:lnTo>
                  <a:lnTo>
                    <a:pt x="627380" y="176263"/>
                  </a:lnTo>
                  <a:lnTo>
                    <a:pt x="465582" y="314185"/>
                  </a:lnTo>
                  <a:lnTo>
                    <a:pt x="321183" y="477126"/>
                  </a:lnTo>
                  <a:lnTo>
                    <a:pt x="201041" y="667372"/>
                  </a:lnTo>
                  <a:lnTo>
                    <a:pt x="109982" y="871715"/>
                  </a:lnTo>
                  <a:lnTo>
                    <a:pt x="40005" y="1079741"/>
                  </a:lnTo>
                  <a:lnTo>
                    <a:pt x="2540" y="1291831"/>
                  </a:lnTo>
                  <a:lnTo>
                    <a:pt x="0" y="1501127"/>
                  </a:lnTo>
                  <a:lnTo>
                    <a:pt x="29083" y="1695564"/>
                  </a:lnTo>
                  <a:lnTo>
                    <a:pt x="91186" y="1871459"/>
                  </a:lnTo>
                  <a:lnTo>
                    <a:pt x="196215" y="2021319"/>
                  </a:lnTo>
                  <a:lnTo>
                    <a:pt x="335661" y="2138286"/>
                  </a:lnTo>
                  <a:lnTo>
                    <a:pt x="522859" y="2215756"/>
                  </a:lnTo>
                  <a:lnTo>
                    <a:pt x="434086" y="2158098"/>
                  </a:lnTo>
                  <a:lnTo>
                    <a:pt x="360426" y="2068182"/>
                  </a:lnTo>
                  <a:lnTo>
                    <a:pt x="309626" y="1956295"/>
                  </a:lnTo>
                  <a:lnTo>
                    <a:pt x="276225" y="1816849"/>
                  </a:lnTo>
                  <a:lnTo>
                    <a:pt x="258699" y="1664195"/>
                  </a:lnTo>
                  <a:lnTo>
                    <a:pt x="259334" y="1502905"/>
                  </a:lnTo>
                  <a:lnTo>
                    <a:pt x="274701" y="1331836"/>
                  </a:lnTo>
                  <a:lnTo>
                    <a:pt x="306959" y="1155560"/>
                  </a:lnTo>
                  <a:lnTo>
                    <a:pt x="354838" y="988428"/>
                  </a:lnTo>
                  <a:lnTo>
                    <a:pt x="417322" y="822820"/>
                  </a:lnTo>
                  <a:lnTo>
                    <a:pt x="489585" y="671944"/>
                  </a:lnTo>
                  <a:lnTo>
                    <a:pt x="582930" y="536054"/>
                  </a:lnTo>
                  <a:lnTo>
                    <a:pt x="685800" y="426072"/>
                  </a:lnTo>
                  <a:lnTo>
                    <a:pt x="804164" y="336537"/>
                  </a:lnTo>
                  <a:lnTo>
                    <a:pt x="933196" y="280784"/>
                  </a:lnTo>
                  <a:lnTo>
                    <a:pt x="1076071" y="260083"/>
                  </a:lnTo>
                  <a:lnTo>
                    <a:pt x="1284732" y="266306"/>
                  </a:lnTo>
                  <a:lnTo>
                    <a:pt x="1467231" y="293484"/>
                  </a:lnTo>
                  <a:lnTo>
                    <a:pt x="1619250" y="332219"/>
                  </a:lnTo>
                  <a:lnTo>
                    <a:pt x="1747393" y="385178"/>
                  </a:lnTo>
                  <a:lnTo>
                    <a:pt x="1848485" y="450964"/>
                  </a:lnTo>
                  <a:lnTo>
                    <a:pt x="1926844" y="527545"/>
                  </a:lnTo>
                  <a:lnTo>
                    <a:pt x="1990344" y="613905"/>
                  </a:lnTo>
                  <a:lnTo>
                    <a:pt x="2031365" y="710933"/>
                  </a:lnTo>
                  <a:lnTo>
                    <a:pt x="2057527" y="817867"/>
                  </a:lnTo>
                  <a:lnTo>
                    <a:pt x="2075815" y="925690"/>
                  </a:lnTo>
                  <a:lnTo>
                    <a:pt x="2080514" y="1040117"/>
                  </a:lnTo>
                  <a:lnTo>
                    <a:pt x="2071624" y="1160894"/>
                  </a:lnTo>
                  <a:lnTo>
                    <a:pt x="2059432" y="1280401"/>
                  </a:lnTo>
                  <a:lnTo>
                    <a:pt x="2043811" y="1398892"/>
                  </a:lnTo>
                  <a:lnTo>
                    <a:pt x="2020443" y="1518272"/>
                  </a:lnTo>
                  <a:lnTo>
                    <a:pt x="2001520" y="1635493"/>
                  </a:lnTo>
                  <a:lnTo>
                    <a:pt x="2023999" y="1635874"/>
                  </a:lnTo>
                  <a:lnTo>
                    <a:pt x="2055876" y="1609585"/>
                  </a:lnTo>
                  <a:lnTo>
                    <a:pt x="2091690" y="1550911"/>
                  </a:lnTo>
                  <a:lnTo>
                    <a:pt x="2135632" y="1480172"/>
                  </a:lnTo>
                  <a:lnTo>
                    <a:pt x="2173224" y="1384541"/>
                  </a:lnTo>
                  <a:lnTo>
                    <a:pt x="2211070" y="1277861"/>
                  </a:lnTo>
                  <a:lnTo>
                    <a:pt x="2239010" y="1156322"/>
                  </a:lnTo>
                  <a:lnTo>
                    <a:pt x="2250186" y="1028814"/>
                  </a:lnTo>
                  <a:lnTo>
                    <a:pt x="2252599" y="894448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26986" y="1243838"/>
              <a:ext cx="205994" cy="10807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5790184" y="3112135"/>
            <a:ext cx="1202690" cy="3065145"/>
          </a:xfrm>
          <a:custGeom>
            <a:avLst/>
            <a:gdLst/>
            <a:ahLst/>
            <a:cxnLst/>
            <a:rect l="l" t="t" r="r" b="b"/>
            <a:pathLst>
              <a:path w="1202690" h="3065145">
                <a:moveTo>
                  <a:pt x="1202182" y="0"/>
                </a:moveTo>
                <a:lnTo>
                  <a:pt x="1034668" y="9525"/>
                </a:lnTo>
                <a:lnTo>
                  <a:pt x="865632" y="97409"/>
                </a:lnTo>
                <a:lnTo>
                  <a:pt x="709294" y="243966"/>
                </a:lnTo>
                <a:lnTo>
                  <a:pt x="560324" y="432688"/>
                </a:lnTo>
                <a:lnTo>
                  <a:pt x="439800" y="636269"/>
                </a:lnTo>
                <a:lnTo>
                  <a:pt x="344169" y="853566"/>
                </a:lnTo>
                <a:lnTo>
                  <a:pt x="295910" y="1053210"/>
                </a:lnTo>
                <a:lnTo>
                  <a:pt x="289560" y="1218438"/>
                </a:lnTo>
                <a:lnTo>
                  <a:pt x="318896" y="1588389"/>
                </a:lnTo>
                <a:lnTo>
                  <a:pt x="304800" y="1923288"/>
                </a:lnTo>
                <a:lnTo>
                  <a:pt x="262000" y="2223262"/>
                </a:lnTo>
                <a:lnTo>
                  <a:pt x="195071" y="2475484"/>
                </a:lnTo>
                <a:lnTo>
                  <a:pt x="128777" y="2683497"/>
                </a:lnTo>
                <a:lnTo>
                  <a:pt x="64642" y="2833154"/>
                </a:lnTo>
                <a:lnTo>
                  <a:pt x="19050" y="2930296"/>
                </a:lnTo>
                <a:lnTo>
                  <a:pt x="0" y="2962960"/>
                </a:lnTo>
                <a:lnTo>
                  <a:pt x="64769" y="3064675"/>
                </a:lnTo>
                <a:lnTo>
                  <a:pt x="119379" y="2931350"/>
                </a:lnTo>
                <a:lnTo>
                  <a:pt x="182244" y="2795993"/>
                </a:lnTo>
                <a:lnTo>
                  <a:pt x="244728" y="2640774"/>
                </a:lnTo>
                <a:lnTo>
                  <a:pt x="305053" y="2470150"/>
                </a:lnTo>
                <a:lnTo>
                  <a:pt x="355345" y="2286000"/>
                </a:lnTo>
                <a:lnTo>
                  <a:pt x="385571" y="2084832"/>
                </a:lnTo>
                <a:lnTo>
                  <a:pt x="397255" y="1862454"/>
                </a:lnTo>
                <a:lnTo>
                  <a:pt x="381888" y="1610740"/>
                </a:lnTo>
                <a:lnTo>
                  <a:pt x="367283" y="1388745"/>
                </a:lnTo>
                <a:lnTo>
                  <a:pt x="372871" y="1193800"/>
                </a:lnTo>
                <a:lnTo>
                  <a:pt x="395350" y="1014602"/>
                </a:lnTo>
                <a:lnTo>
                  <a:pt x="431291" y="849883"/>
                </a:lnTo>
                <a:lnTo>
                  <a:pt x="487552" y="712215"/>
                </a:lnTo>
                <a:lnTo>
                  <a:pt x="548766" y="581278"/>
                </a:lnTo>
                <a:lnTo>
                  <a:pt x="618743" y="468122"/>
                </a:lnTo>
                <a:lnTo>
                  <a:pt x="695705" y="377189"/>
                </a:lnTo>
                <a:lnTo>
                  <a:pt x="771143" y="290575"/>
                </a:lnTo>
                <a:lnTo>
                  <a:pt x="851788" y="220599"/>
                </a:lnTo>
                <a:lnTo>
                  <a:pt x="927862" y="163829"/>
                </a:lnTo>
                <a:lnTo>
                  <a:pt x="1009014" y="113791"/>
                </a:lnTo>
                <a:lnTo>
                  <a:pt x="1072261" y="72136"/>
                </a:lnTo>
                <a:lnTo>
                  <a:pt x="1127506" y="42417"/>
                </a:lnTo>
                <a:lnTo>
                  <a:pt x="1173098" y="19176"/>
                </a:lnTo>
                <a:lnTo>
                  <a:pt x="1202182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000249"/>
            <a:ext cx="3648075" cy="4857750"/>
          </a:xfrm>
          <a:custGeom>
            <a:avLst/>
            <a:gdLst/>
            <a:ahLst/>
            <a:cxnLst/>
            <a:rect l="l" t="t" r="r" b="b"/>
            <a:pathLst>
              <a:path w="3648075" h="4857750">
                <a:moveTo>
                  <a:pt x="507834" y="2001012"/>
                </a:moveTo>
                <a:lnTo>
                  <a:pt x="506425" y="1977009"/>
                </a:lnTo>
                <a:lnTo>
                  <a:pt x="462241" y="1938782"/>
                </a:lnTo>
                <a:lnTo>
                  <a:pt x="403669" y="1884680"/>
                </a:lnTo>
                <a:lnTo>
                  <a:pt x="341630" y="1825371"/>
                </a:lnTo>
                <a:lnTo>
                  <a:pt x="282168" y="1742440"/>
                </a:lnTo>
                <a:lnTo>
                  <a:pt x="229768" y="1631696"/>
                </a:lnTo>
                <a:lnTo>
                  <a:pt x="196900" y="1489583"/>
                </a:lnTo>
                <a:lnTo>
                  <a:pt x="192049" y="1312291"/>
                </a:lnTo>
                <a:lnTo>
                  <a:pt x="227672" y="1096518"/>
                </a:lnTo>
                <a:lnTo>
                  <a:pt x="179235" y="1134237"/>
                </a:lnTo>
                <a:lnTo>
                  <a:pt x="130149" y="1214755"/>
                </a:lnTo>
                <a:lnTo>
                  <a:pt x="86448" y="1319911"/>
                </a:lnTo>
                <a:lnTo>
                  <a:pt x="52120" y="1449832"/>
                </a:lnTo>
                <a:lnTo>
                  <a:pt x="39128" y="1606042"/>
                </a:lnTo>
                <a:lnTo>
                  <a:pt x="65430" y="1771269"/>
                </a:lnTo>
                <a:lnTo>
                  <a:pt x="134531" y="1950847"/>
                </a:lnTo>
                <a:lnTo>
                  <a:pt x="251396" y="2135505"/>
                </a:lnTo>
                <a:lnTo>
                  <a:pt x="297268" y="2121408"/>
                </a:lnTo>
                <a:lnTo>
                  <a:pt x="342620" y="2112010"/>
                </a:lnTo>
                <a:lnTo>
                  <a:pt x="392976" y="2093595"/>
                </a:lnTo>
                <a:lnTo>
                  <a:pt x="434860" y="2079117"/>
                </a:lnTo>
                <a:lnTo>
                  <a:pt x="469290" y="2058924"/>
                </a:lnTo>
                <a:lnTo>
                  <a:pt x="496277" y="2033270"/>
                </a:lnTo>
                <a:lnTo>
                  <a:pt x="507834" y="2001012"/>
                </a:lnTo>
                <a:close/>
              </a:path>
              <a:path w="3648075" h="4857750">
                <a:moveTo>
                  <a:pt x="1271651" y="2674874"/>
                </a:moveTo>
                <a:lnTo>
                  <a:pt x="1152525" y="2717800"/>
                </a:lnTo>
                <a:lnTo>
                  <a:pt x="1025525" y="2747899"/>
                </a:lnTo>
                <a:lnTo>
                  <a:pt x="909637" y="2765425"/>
                </a:lnTo>
                <a:lnTo>
                  <a:pt x="795337" y="2762250"/>
                </a:lnTo>
                <a:lnTo>
                  <a:pt x="682625" y="2747899"/>
                </a:lnTo>
                <a:lnTo>
                  <a:pt x="579437" y="2722499"/>
                </a:lnTo>
                <a:lnTo>
                  <a:pt x="488950" y="2676525"/>
                </a:lnTo>
                <a:lnTo>
                  <a:pt x="396875" y="2641600"/>
                </a:lnTo>
                <a:lnTo>
                  <a:pt x="304800" y="2584450"/>
                </a:lnTo>
                <a:lnTo>
                  <a:pt x="236537" y="2506599"/>
                </a:lnTo>
                <a:lnTo>
                  <a:pt x="174625" y="2441575"/>
                </a:lnTo>
                <a:lnTo>
                  <a:pt x="107950" y="2352675"/>
                </a:lnTo>
                <a:lnTo>
                  <a:pt x="58737" y="2252599"/>
                </a:lnTo>
                <a:lnTo>
                  <a:pt x="0" y="2143125"/>
                </a:lnTo>
                <a:lnTo>
                  <a:pt x="0" y="2609850"/>
                </a:lnTo>
                <a:lnTo>
                  <a:pt x="95250" y="2693924"/>
                </a:lnTo>
                <a:lnTo>
                  <a:pt x="158750" y="2735199"/>
                </a:lnTo>
                <a:lnTo>
                  <a:pt x="230187" y="2768600"/>
                </a:lnTo>
                <a:lnTo>
                  <a:pt x="304800" y="2801874"/>
                </a:lnTo>
                <a:lnTo>
                  <a:pt x="387350" y="2835275"/>
                </a:lnTo>
                <a:lnTo>
                  <a:pt x="461962" y="2857500"/>
                </a:lnTo>
                <a:lnTo>
                  <a:pt x="555625" y="2870200"/>
                </a:lnTo>
                <a:lnTo>
                  <a:pt x="652462" y="2870200"/>
                </a:lnTo>
                <a:lnTo>
                  <a:pt x="747712" y="2871724"/>
                </a:lnTo>
                <a:lnTo>
                  <a:pt x="844550" y="2849499"/>
                </a:lnTo>
                <a:lnTo>
                  <a:pt x="942975" y="2828925"/>
                </a:lnTo>
                <a:lnTo>
                  <a:pt x="1050925" y="2784475"/>
                </a:lnTo>
                <a:lnTo>
                  <a:pt x="1160462" y="2741549"/>
                </a:lnTo>
                <a:lnTo>
                  <a:pt x="1271651" y="2674874"/>
                </a:lnTo>
                <a:close/>
              </a:path>
              <a:path w="3648075" h="4857750">
                <a:moveTo>
                  <a:pt x="1406652" y="2905633"/>
                </a:moveTo>
                <a:lnTo>
                  <a:pt x="1399159" y="2842260"/>
                </a:lnTo>
                <a:lnTo>
                  <a:pt x="1381633" y="2783586"/>
                </a:lnTo>
                <a:lnTo>
                  <a:pt x="1351534" y="2751836"/>
                </a:lnTo>
                <a:lnTo>
                  <a:pt x="1320800" y="2725801"/>
                </a:lnTo>
                <a:lnTo>
                  <a:pt x="1292352" y="2722753"/>
                </a:lnTo>
                <a:lnTo>
                  <a:pt x="1307338" y="2849372"/>
                </a:lnTo>
                <a:lnTo>
                  <a:pt x="1317117" y="2935605"/>
                </a:lnTo>
                <a:lnTo>
                  <a:pt x="1326261" y="3027553"/>
                </a:lnTo>
                <a:lnTo>
                  <a:pt x="1330452" y="3164459"/>
                </a:lnTo>
                <a:lnTo>
                  <a:pt x="1378712" y="3073019"/>
                </a:lnTo>
                <a:lnTo>
                  <a:pt x="1402715" y="2984754"/>
                </a:lnTo>
                <a:lnTo>
                  <a:pt x="1406652" y="2905633"/>
                </a:lnTo>
                <a:close/>
              </a:path>
              <a:path w="3648075" h="4857750">
                <a:moveTo>
                  <a:pt x="2010664" y="2703322"/>
                </a:moveTo>
                <a:lnTo>
                  <a:pt x="1667637" y="2525649"/>
                </a:lnTo>
                <a:lnTo>
                  <a:pt x="1468755" y="2621788"/>
                </a:lnTo>
                <a:lnTo>
                  <a:pt x="1473581" y="2622296"/>
                </a:lnTo>
                <a:lnTo>
                  <a:pt x="1491996" y="2630043"/>
                </a:lnTo>
                <a:lnTo>
                  <a:pt x="1509903" y="2643124"/>
                </a:lnTo>
                <a:lnTo>
                  <a:pt x="1542796" y="2652395"/>
                </a:lnTo>
                <a:lnTo>
                  <a:pt x="1585087" y="2662555"/>
                </a:lnTo>
                <a:lnTo>
                  <a:pt x="1631683" y="2678938"/>
                </a:lnTo>
                <a:lnTo>
                  <a:pt x="1678813" y="2689606"/>
                </a:lnTo>
                <a:lnTo>
                  <a:pt x="1729486" y="2711958"/>
                </a:lnTo>
                <a:lnTo>
                  <a:pt x="1684147" y="2729484"/>
                </a:lnTo>
                <a:lnTo>
                  <a:pt x="1626095" y="2773680"/>
                </a:lnTo>
                <a:lnTo>
                  <a:pt x="1565783" y="2840101"/>
                </a:lnTo>
                <a:lnTo>
                  <a:pt x="1508379" y="2923667"/>
                </a:lnTo>
                <a:lnTo>
                  <a:pt x="1455674" y="3007741"/>
                </a:lnTo>
                <a:lnTo>
                  <a:pt x="1411986" y="3098419"/>
                </a:lnTo>
                <a:lnTo>
                  <a:pt x="1394587" y="3169412"/>
                </a:lnTo>
                <a:lnTo>
                  <a:pt x="1392047" y="3236595"/>
                </a:lnTo>
                <a:lnTo>
                  <a:pt x="1476502" y="3082925"/>
                </a:lnTo>
                <a:lnTo>
                  <a:pt x="1576324" y="2964815"/>
                </a:lnTo>
                <a:lnTo>
                  <a:pt x="1673225" y="2874264"/>
                </a:lnTo>
                <a:lnTo>
                  <a:pt x="1777746" y="2801493"/>
                </a:lnTo>
                <a:lnTo>
                  <a:pt x="1865630" y="2749296"/>
                </a:lnTo>
                <a:lnTo>
                  <a:pt x="1941449" y="2718308"/>
                </a:lnTo>
                <a:lnTo>
                  <a:pt x="1995805" y="2707386"/>
                </a:lnTo>
                <a:lnTo>
                  <a:pt x="2010664" y="2703322"/>
                </a:lnTo>
                <a:close/>
              </a:path>
              <a:path w="3648075" h="4857750">
                <a:moveTo>
                  <a:pt x="2265426" y="1027049"/>
                </a:moveTo>
                <a:lnTo>
                  <a:pt x="2219325" y="734949"/>
                </a:lnTo>
                <a:lnTo>
                  <a:pt x="2076450" y="466725"/>
                </a:lnTo>
                <a:lnTo>
                  <a:pt x="1922526" y="301625"/>
                </a:lnTo>
                <a:lnTo>
                  <a:pt x="1792351" y="172974"/>
                </a:lnTo>
                <a:lnTo>
                  <a:pt x="1685925" y="103124"/>
                </a:lnTo>
                <a:lnTo>
                  <a:pt x="1514475" y="28575"/>
                </a:lnTo>
                <a:lnTo>
                  <a:pt x="1285875" y="0"/>
                </a:lnTo>
                <a:lnTo>
                  <a:pt x="965200" y="36449"/>
                </a:lnTo>
                <a:lnTo>
                  <a:pt x="847725" y="69850"/>
                </a:lnTo>
                <a:lnTo>
                  <a:pt x="730250" y="92075"/>
                </a:lnTo>
                <a:lnTo>
                  <a:pt x="630237" y="125349"/>
                </a:lnTo>
                <a:lnTo>
                  <a:pt x="468312" y="201549"/>
                </a:lnTo>
                <a:lnTo>
                  <a:pt x="396875" y="250825"/>
                </a:lnTo>
                <a:lnTo>
                  <a:pt x="331787" y="312674"/>
                </a:lnTo>
                <a:lnTo>
                  <a:pt x="266700" y="385699"/>
                </a:lnTo>
                <a:lnTo>
                  <a:pt x="387350" y="341249"/>
                </a:lnTo>
                <a:lnTo>
                  <a:pt x="495300" y="307975"/>
                </a:lnTo>
                <a:lnTo>
                  <a:pt x="711200" y="260350"/>
                </a:lnTo>
                <a:lnTo>
                  <a:pt x="800100" y="236474"/>
                </a:lnTo>
                <a:lnTo>
                  <a:pt x="896937" y="236474"/>
                </a:lnTo>
                <a:lnTo>
                  <a:pt x="993775" y="223774"/>
                </a:lnTo>
                <a:lnTo>
                  <a:pt x="1077912" y="231775"/>
                </a:lnTo>
                <a:lnTo>
                  <a:pt x="1163637" y="241300"/>
                </a:lnTo>
                <a:lnTo>
                  <a:pt x="1247775" y="263525"/>
                </a:lnTo>
                <a:lnTo>
                  <a:pt x="1328801" y="295275"/>
                </a:lnTo>
                <a:lnTo>
                  <a:pt x="1401826" y="325374"/>
                </a:lnTo>
                <a:lnTo>
                  <a:pt x="1473200" y="379349"/>
                </a:lnTo>
                <a:lnTo>
                  <a:pt x="1554226" y="423799"/>
                </a:lnTo>
                <a:lnTo>
                  <a:pt x="1624076" y="487299"/>
                </a:lnTo>
                <a:lnTo>
                  <a:pt x="1693926" y="552450"/>
                </a:lnTo>
                <a:lnTo>
                  <a:pt x="1808226" y="736600"/>
                </a:lnTo>
                <a:lnTo>
                  <a:pt x="1879600" y="962025"/>
                </a:lnTo>
                <a:lnTo>
                  <a:pt x="1897126" y="1228725"/>
                </a:lnTo>
                <a:lnTo>
                  <a:pt x="1889125" y="1490599"/>
                </a:lnTo>
                <a:lnTo>
                  <a:pt x="1857375" y="1773174"/>
                </a:lnTo>
                <a:lnTo>
                  <a:pt x="1800225" y="2030349"/>
                </a:lnTo>
                <a:lnTo>
                  <a:pt x="1747901" y="2255774"/>
                </a:lnTo>
                <a:lnTo>
                  <a:pt x="1681226" y="2432050"/>
                </a:lnTo>
                <a:lnTo>
                  <a:pt x="1781175" y="2305050"/>
                </a:lnTo>
                <a:lnTo>
                  <a:pt x="1905000" y="2124075"/>
                </a:lnTo>
                <a:lnTo>
                  <a:pt x="2036826" y="1885950"/>
                </a:lnTo>
                <a:lnTo>
                  <a:pt x="2162175" y="1623949"/>
                </a:lnTo>
                <a:lnTo>
                  <a:pt x="2241550" y="1335024"/>
                </a:lnTo>
                <a:lnTo>
                  <a:pt x="2265426" y="1027049"/>
                </a:lnTo>
                <a:close/>
              </a:path>
              <a:path w="3648075" h="4857750">
                <a:moveTo>
                  <a:pt x="3648075" y="4857750"/>
                </a:moveTo>
                <a:lnTo>
                  <a:pt x="3357626" y="4746625"/>
                </a:lnTo>
                <a:lnTo>
                  <a:pt x="3086100" y="4622800"/>
                </a:lnTo>
                <a:lnTo>
                  <a:pt x="2873375" y="4467225"/>
                </a:lnTo>
                <a:lnTo>
                  <a:pt x="2784475" y="4392612"/>
                </a:lnTo>
                <a:lnTo>
                  <a:pt x="2692400" y="4327525"/>
                </a:lnTo>
                <a:lnTo>
                  <a:pt x="2589276" y="4244975"/>
                </a:lnTo>
                <a:lnTo>
                  <a:pt x="2481326" y="4132262"/>
                </a:lnTo>
                <a:lnTo>
                  <a:pt x="2355850" y="3989387"/>
                </a:lnTo>
                <a:lnTo>
                  <a:pt x="2220976" y="3795712"/>
                </a:lnTo>
                <a:lnTo>
                  <a:pt x="2062226" y="3540125"/>
                </a:lnTo>
                <a:lnTo>
                  <a:pt x="1889125" y="3195574"/>
                </a:lnTo>
                <a:lnTo>
                  <a:pt x="1922526" y="3355975"/>
                </a:lnTo>
                <a:lnTo>
                  <a:pt x="1992376" y="3530600"/>
                </a:lnTo>
                <a:lnTo>
                  <a:pt x="2082800" y="3711575"/>
                </a:lnTo>
                <a:lnTo>
                  <a:pt x="2187575" y="3905250"/>
                </a:lnTo>
                <a:lnTo>
                  <a:pt x="2311400" y="4089400"/>
                </a:lnTo>
                <a:lnTo>
                  <a:pt x="2444750" y="4270375"/>
                </a:lnTo>
                <a:lnTo>
                  <a:pt x="2574925" y="4427537"/>
                </a:lnTo>
                <a:lnTo>
                  <a:pt x="2709926" y="4562475"/>
                </a:lnTo>
                <a:lnTo>
                  <a:pt x="2852801" y="4695825"/>
                </a:lnTo>
                <a:lnTo>
                  <a:pt x="2987675" y="4800600"/>
                </a:lnTo>
                <a:lnTo>
                  <a:pt x="3133725" y="4857750"/>
                </a:lnTo>
                <a:lnTo>
                  <a:pt x="3648075" y="485775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462017" y="1114425"/>
            <a:ext cx="403225" cy="210185"/>
          </a:xfrm>
          <a:custGeom>
            <a:avLst/>
            <a:gdLst/>
            <a:ahLst/>
            <a:cxnLst/>
            <a:rect l="l" t="t" r="r" b="b"/>
            <a:pathLst>
              <a:path w="403225" h="210184">
                <a:moveTo>
                  <a:pt x="361442" y="0"/>
                </a:moveTo>
                <a:lnTo>
                  <a:pt x="0" y="149860"/>
                </a:lnTo>
                <a:lnTo>
                  <a:pt x="402844" y="209930"/>
                </a:lnTo>
                <a:lnTo>
                  <a:pt x="36144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251325" y="1665858"/>
            <a:ext cx="861060" cy="598805"/>
          </a:xfrm>
          <a:custGeom>
            <a:avLst/>
            <a:gdLst/>
            <a:ahLst/>
            <a:cxnLst/>
            <a:rect l="l" t="t" r="r" b="b"/>
            <a:pathLst>
              <a:path w="861060" h="598805">
                <a:moveTo>
                  <a:pt x="321437" y="542671"/>
                </a:moveTo>
                <a:lnTo>
                  <a:pt x="0" y="144526"/>
                </a:lnTo>
                <a:lnTo>
                  <a:pt x="162433" y="598297"/>
                </a:lnTo>
                <a:lnTo>
                  <a:pt x="321437" y="542671"/>
                </a:lnTo>
                <a:close/>
              </a:path>
              <a:path w="861060" h="598805">
                <a:moveTo>
                  <a:pt x="861060" y="145796"/>
                </a:moveTo>
                <a:lnTo>
                  <a:pt x="361950" y="0"/>
                </a:lnTo>
                <a:lnTo>
                  <a:pt x="779526" y="301371"/>
                </a:lnTo>
                <a:lnTo>
                  <a:pt x="861060" y="145796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690361" y="932052"/>
            <a:ext cx="358775" cy="144780"/>
          </a:xfrm>
          <a:custGeom>
            <a:avLst/>
            <a:gdLst/>
            <a:ahLst/>
            <a:cxnLst/>
            <a:rect l="l" t="t" r="r" b="b"/>
            <a:pathLst>
              <a:path w="358775" h="144780">
                <a:moveTo>
                  <a:pt x="36067" y="0"/>
                </a:moveTo>
                <a:lnTo>
                  <a:pt x="0" y="144525"/>
                </a:lnTo>
                <a:lnTo>
                  <a:pt x="358266" y="66039"/>
                </a:lnTo>
                <a:lnTo>
                  <a:pt x="3606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78804" y="478916"/>
            <a:ext cx="374650" cy="230504"/>
          </a:xfrm>
          <a:custGeom>
            <a:avLst/>
            <a:gdLst/>
            <a:ahLst/>
            <a:cxnLst/>
            <a:rect l="l" t="t" r="r" b="b"/>
            <a:pathLst>
              <a:path w="374650" h="230504">
                <a:moveTo>
                  <a:pt x="122174" y="0"/>
                </a:moveTo>
                <a:lnTo>
                  <a:pt x="0" y="99949"/>
                </a:lnTo>
                <a:lnTo>
                  <a:pt x="374523" y="230124"/>
                </a:lnTo>
                <a:lnTo>
                  <a:pt x="12217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75832" y="325247"/>
            <a:ext cx="154305" cy="317500"/>
          </a:xfrm>
          <a:custGeom>
            <a:avLst/>
            <a:gdLst/>
            <a:ahLst/>
            <a:cxnLst/>
            <a:rect l="l" t="t" r="r" b="b"/>
            <a:pathLst>
              <a:path w="154304" h="317500">
                <a:moveTo>
                  <a:pt x="154050" y="0"/>
                </a:moveTo>
                <a:lnTo>
                  <a:pt x="0" y="27558"/>
                </a:lnTo>
                <a:lnTo>
                  <a:pt x="137667" y="317118"/>
                </a:lnTo>
                <a:lnTo>
                  <a:pt x="15405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66951" y="5496178"/>
            <a:ext cx="179070" cy="335280"/>
          </a:xfrm>
          <a:custGeom>
            <a:avLst/>
            <a:gdLst/>
            <a:ahLst/>
            <a:cxnLst/>
            <a:rect l="l" t="t" r="r" b="b"/>
            <a:pathLst>
              <a:path w="179069" h="335279">
                <a:moveTo>
                  <a:pt x="59436" y="0"/>
                </a:moveTo>
                <a:lnTo>
                  <a:pt x="0" y="335114"/>
                </a:lnTo>
                <a:lnTo>
                  <a:pt x="178688" y="286842"/>
                </a:lnTo>
                <a:lnTo>
                  <a:pt x="59436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87310" y="5368163"/>
            <a:ext cx="502284" cy="707390"/>
          </a:xfrm>
          <a:custGeom>
            <a:avLst/>
            <a:gdLst/>
            <a:ahLst/>
            <a:cxnLst/>
            <a:rect l="l" t="t" r="r" b="b"/>
            <a:pathLst>
              <a:path w="502284" h="707389">
                <a:moveTo>
                  <a:pt x="387591" y="0"/>
                </a:moveTo>
                <a:lnTo>
                  <a:pt x="0" y="164084"/>
                </a:lnTo>
                <a:lnTo>
                  <a:pt x="43713" y="290868"/>
                </a:lnTo>
                <a:lnTo>
                  <a:pt x="387591" y="0"/>
                </a:lnTo>
                <a:close/>
              </a:path>
              <a:path w="502284" h="707389">
                <a:moveTo>
                  <a:pt x="502272" y="287553"/>
                </a:moveTo>
                <a:lnTo>
                  <a:pt x="238201" y="650887"/>
                </a:lnTo>
                <a:lnTo>
                  <a:pt x="368160" y="707313"/>
                </a:lnTo>
                <a:lnTo>
                  <a:pt x="502272" y="28755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57019" y="1101216"/>
            <a:ext cx="452120" cy="481965"/>
          </a:xfrm>
          <a:custGeom>
            <a:avLst/>
            <a:gdLst/>
            <a:ahLst/>
            <a:cxnLst/>
            <a:rect l="l" t="t" r="r" b="b"/>
            <a:pathLst>
              <a:path w="452119" h="481965">
                <a:moveTo>
                  <a:pt x="244982" y="0"/>
                </a:moveTo>
                <a:lnTo>
                  <a:pt x="0" y="481457"/>
                </a:lnTo>
                <a:lnTo>
                  <a:pt x="452119" y="177673"/>
                </a:lnTo>
                <a:lnTo>
                  <a:pt x="24498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97965" y="514350"/>
            <a:ext cx="241300" cy="649605"/>
          </a:xfrm>
          <a:custGeom>
            <a:avLst/>
            <a:gdLst/>
            <a:ahLst/>
            <a:cxnLst/>
            <a:rect l="l" t="t" r="r" b="b"/>
            <a:pathLst>
              <a:path w="241300" h="649605">
                <a:moveTo>
                  <a:pt x="0" y="0"/>
                </a:moveTo>
                <a:lnTo>
                  <a:pt x="18910" y="649224"/>
                </a:lnTo>
                <a:lnTo>
                  <a:pt x="240817" y="8127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9234" y="867155"/>
            <a:ext cx="391795" cy="604520"/>
          </a:xfrm>
          <a:custGeom>
            <a:avLst/>
            <a:gdLst/>
            <a:ahLst/>
            <a:cxnLst/>
            <a:rect l="l" t="t" r="r" b="b"/>
            <a:pathLst>
              <a:path w="391795" h="604519">
                <a:moveTo>
                  <a:pt x="187109" y="0"/>
                </a:moveTo>
                <a:lnTo>
                  <a:pt x="0" y="140081"/>
                </a:lnTo>
                <a:lnTo>
                  <a:pt x="391198" y="604139"/>
                </a:lnTo>
                <a:lnTo>
                  <a:pt x="18710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396607" y="4513452"/>
            <a:ext cx="1109980" cy="767080"/>
          </a:xfrm>
          <a:custGeom>
            <a:avLst/>
            <a:gdLst/>
            <a:ahLst/>
            <a:cxnLst/>
            <a:rect l="l" t="t" r="r" b="b"/>
            <a:pathLst>
              <a:path w="1109979" h="767079">
                <a:moveTo>
                  <a:pt x="440055" y="588010"/>
                </a:moveTo>
                <a:lnTo>
                  <a:pt x="0" y="274701"/>
                </a:lnTo>
                <a:lnTo>
                  <a:pt x="233680" y="766699"/>
                </a:lnTo>
                <a:lnTo>
                  <a:pt x="440055" y="588010"/>
                </a:lnTo>
                <a:close/>
              </a:path>
              <a:path w="1109979" h="767079">
                <a:moveTo>
                  <a:pt x="1109599" y="77089"/>
                </a:moveTo>
                <a:lnTo>
                  <a:pt x="464693" y="0"/>
                </a:lnTo>
                <a:lnTo>
                  <a:pt x="1066038" y="314071"/>
                </a:lnTo>
                <a:lnTo>
                  <a:pt x="1109599" y="77089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622793" y="3708019"/>
            <a:ext cx="628015" cy="318770"/>
          </a:xfrm>
          <a:custGeom>
            <a:avLst/>
            <a:gdLst/>
            <a:ahLst/>
            <a:cxnLst/>
            <a:rect l="l" t="t" r="r" b="b"/>
            <a:pathLst>
              <a:path w="628015" h="318770">
                <a:moveTo>
                  <a:pt x="516762" y="0"/>
                </a:moveTo>
                <a:lnTo>
                  <a:pt x="0" y="318515"/>
                </a:lnTo>
                <a:lnTo>
                  <a:pt x="627633" y="205739"/>
                </a:lnTo>
                <a:lnTo>
                  <a:pt x="51676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932051" y="3175"/>
            <a:ext cx="1368425" cy="1406525"/>
          </a:xfrm>
          <a:custGeom>
            <a:avLst/>
            <a:gdLst/>
            <a:ahLst/>
            <a:cxnLst/>
            <a:rect l="l" t="t" r="r" b="b"/>
            <a:pathLst>
              <a:path w="1368425" h="1406525">
                <a:moveTo>
                  <a:pt x="0" y="0"/>
                </a:moveTo>
                <a:lnTo>
                  <a:pt x="9525" y="169799"/>
                </a:lnTo>
                <a:lnTo>
                  <a:pt x="58674" y="415925"/>
                </a:lnTo>
                <a:lnTo>
                  <a:pt x="131699" y="650875"/>
                </a:lnTo>
                <a:lnTo>
                  <a:pt x="236474" y="866775"/>
                </a:lnTo>
                <a:lnTo>
                  <a:pt x="376174" y="1057275"/>
                </a:lnTo>
                <a:lnTo>
                  <a:pt x="536575" y="1212850"/>
                </a:lnTo>
                <a:lnTo>
                  <a:pt x="714375" y="1330325"/>
                </a:lnTo>
                <a:lnTo>
                  <a:pt x="919099" y="1395349"/>
                </a:lnTo>
                <a:lnTo>
                  <a:pt x="1133475" y="1406525"/>
                </a:lnTo>
                <a:lnTo>
                  <a:pt x="1368425" y="1350899"/>
                </a:lnTo>
                <a:lnTo>
                  <a:pt x="1244600" y="1358900"/>
                </a:lnTo>
                <a:lnTo>
                  <a:pt x="1111250" y="1325499"/>
                </a:lnTo>
                <a:lnTo>
                  <a:pt x="985774" y="1260475"/>
                </a:lnTo>
                <a:lnTo>
                  <a:pt x="860425" y="1155700"/>
                </a:lnTo>
                <a:lnTo>
                  <a:pt x="739775" y="1030224"/>
                </a:lnTo>
                <a:lnTo>
                  <a:pt x="630174" y="884174"/>
                </a:lnTo>
                <a:lnTo>
                  <a:pt x="530225" y="720725"/>
                </a:lnTo>
                <a:lnTo>
                  <a:pt x="442849" y="538099"/>
                </a:lnTo>
                <a:lnTo>
                  <a:pt x="377825" y="357124"/>
                </a:lnTo>
                <a:lnTo>
                  <a:pt x="325374" y="166624"/>
                </a:lnTo>
                <a:lnTo>
                  <a:pt x="292100" y="4699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572255" y="30353"/>
            <a:ext cx="846455" cy="1185545"/>
          </a:xfrm>
          <a:custGeom>
            <a:avLst/>
            <a:gdLst/>
            <a:ahLst/>
            <a:cxnLst/>
            <a:rect l="l" t="t" r="r" b="b"/>
            <a:pathLst>
              <a:path w="846454" h="1185545">
                <a:moveTo>
                  <a:pt x="782701" y="0"/>
                </a:moveTo>
                <a:lnTo>
                  <a:pt x="760603" y="105537"/>
                </a:lnTo>
                <a:lnTo>
                  <a:pt x="741553" y="206121"/>
                </a:lnTo>
                <a:lnTo>
                  <a:pt x="725424" y="301751"/>
                </a:lnTo>
                <a:lnTo>
                  <a:pt x="705993" y="385952"/>
                </a:lnTo>
                <a:lnTo>
                  <a:pt x="690626" y="469011"/>
                </a:lnTo>
                <a:lnTo>
                  <a:pt x="674116" y="548259"/>
                </a:lnTo>
                <a:lnTo>
                  <a:pt x="647192" y="622173"/>
                </a:lnTo>
                <a:lnTo>
                  <a:pt x="614172" y="689610"/>
                </a:lnTo>
                <a:lnTo>
                  <a:pt x="577088" y="758189"/>
                </a:lnTo>
                <a:lnTo>
                  <a:pt x="530860" y="825246"/>
                </a:lnTo>
                <a:lnTo>
                  <a:pt x="478282" y="885951"/>
                </a:lnTo>
                <a:lnTo>
                  <a:pt x="409575" y="951357"/>
                </a:lnTo>
                <a:lnTo>
                  <a:pt x="329565" y="1007491"/>
                </a:lnTo>
                <a:lnTo>
                  <a:pt x="237363" y="1067308"/>
                </a:lnTo>
                <a:lnTo>
                  <a:pt x="127889" y="1127887"/>
                </a:lnTo>
                <a:lnTo>
                  <a:pt x="0" y="1185545"/>
                </a:lnTo>
                <a:lnTo>
                  <a:pt x="153924" y="1157477"/>
                </a:lnTo>
                <a:lnTo>
                  <a:pt x="284353" y="1123950"/>
                </a:lnTo>
                <a:lnTo>
                  <a:pt x="402336" y="1077468"/>
                </a:lnTo>
                <a:lnTo>
                  <a:pt x="504825" y="1022985"/>
                </a:lnTo>
                <a:lnTo>
                  <a:pt x="595884" y="959485"/>
                </a:lnTo>
                <a:lnTo>
                  <a:pt x="664591" y="894080"/>
                </a:lnTo>
                <a:lnTo>
                  <a:pt x="725932" y="818514"/>
                </a:lnTo>
                <a:lnTo>
                  <a:pt x="772922" y="738759"/>
                </a:lnTo>
                <a:lnTo>
                  <a:pt x="806704" y="658749"/>
                </a:lnTo>
                <a:lnTo>
                  <a:pt x="829056" y="569595"/>
                </a:lnTo>
                <a:lnTo>
                  <a:pt x="841248" y="475107"/>
                </a:lnTo>
                <a:lnTo>
                  <a:pt x="846328" y="386714"/>
                </a:lnTo>
                <a:lnTo>
                  <a:pt x="841121" y="293116"/>
                </a:lnTo>
                <a:lnTo>
                  <a:pt x="810260" y="95376"/>
                </a:lnTo>
                <a:lnTo>
                  <a:pt x="782701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239643" y="1299463"/>
            <a:ext cx="534035" cy="560705"/>
          </a:xfrm>
          <a:custGeom>
            <a:avLst/>
            <a:gdLst/>
            <a:ahLst/>
            <a:cxnLst/>
            <a:rect l="l" t="t" r="r" b="b"/>
            <a:pathLst>
              <a:path w="534035" h="560705">
                <a:moveTo>
                  <a:pt x="505460" y="422529"/>
                </a:moveTo>
                <a:lnTo>
                  <a:pt x="475869" y="381000"/>
                </a:lnTo>
                <a:lnTo>
                  <a:pt x="449580" y="350901"/>
                </a:lnTo>
                <a:lnTo>
                  <a:pt x="409321" y="333375"/>
                </a:lnTo>
                <a:lnTo>
                  <a:pt x="366141" y="320802"/>
                </a:lnTo>
                <a:lnTo>
                  <a:pt x="316992" y="318262"/>
                </a:lnTo>
                <a:lnTo>
                  <a:pt x="271272" y="327279"/>
                </a:lnTo>
                <a:lnTo>
                  <a:pt x="222504" y="341376"/>
                </a:lnTo>
                <a:lnTo>
                  <a:pt x="173101" y="368173"/>
                </a:lnTo>
                <a:lnTo>
                  <a:pt x="165735" y="357886"/>
                </a:lnTo>
                <a:lnTo>
                  <a:pt x="161163" y="296545"/>
                </a:lnTo>
                <a:lnTo>
                  <a:pt x="153289" y="223647"/>
                </a:lnTo>
                <a:lnTo>
                  <a:pt x="152527" y="190500"/>
                </a:lnTo>
                <a:lnTo>
                  <a:pt x="160655" y="188087"/>
                </a:lnTo>
                <a:lnTo>
                  <a:pt x="167640" y="181864"/>
                </a:lnTo>
                <a:lnTo>
                  <a:pt x="177165" y="154051"/>
                </a:lnTo>
                <a:lnTo>
                  <a:pt x="172720" y="138684"/>
                </a:lnTo>
                <a:lnTo>
                  <a:pt x="159004" y="121793"/>
                </a:lnTo>
                <a:lnTo>
                  <a:pt x="123952" y="106807"/>
                </a:lnTo>
                <a:lnTo>
                  <a:pt x="70358" y="88900"/>
                </a:lnTo>
                <a:lnTo>
                  <a:pt x="0" y="560324"/>
                </a:lnTo>
                <a:lnTo>
                  <a:pt x="15100" y="551688"/>
                </a:lnTo>
                <a:lnTo>
                  <a:pt x="65659" y="528828"/>
                </a:lnTo>
                <a:lnTo>
                  <a:pt x="134239" y="492252"/>
                </a:lnTo>
                <a:lnTo>
                  <a:pt x="217170" y="459867"/>
                </a:lnTo>
                <a:lnTo>
                  <a:pt x="308356" y="425196"/>
                </a:lnTo>
                <a:lnTo>
                  <a:pt x="390652" y="405638"/>
                </a:lnTo>
                <a:lnTo>
                  <a:pt x="459994" y="402209"/>
                </a:lnTo>
                <a:lnTo>
                  <a:pt x="505460" y="422529"/>
                </a:lnTo>
                <a:close/>
              </a:path>
              <a:path w="534035" h="560705">
                <a:moveTo>
                  <a:pt x="533781" y="318770"/>
                </a:moveTo>
                <a:lnTo>
                  <a:pt x="472440" y="274955"/>
                </a:lnTo>
                <a:lnTo>
                  <a:pt x="437642" y="215392"/>
                </a:lnTo>
                <a:lnTo>
                  <a:pt x="391033" y="130683"/>
                </a:lnTo>
                <a:lnTo>
                  <a:pt x="304546" y="0"/>
                </a:lnTo>
                <a:lnTo>
                  <a:pt x="276098" y="69596"/>
                </a:lnTo>
                <a:lnTo>
                  <a:pt x="276225" y="131064"/>
                </a:lnTo>
                <a:lnTo>
                  <a:pt x="295656" y="182753"/>
                </a:lnTo>
                <a:lnTo>
                  <a:pt x="330200" y="226060"/>
                </a:lnTo>
                <a:lnTo>
                  <a:pt x="375920" y="262001"/>
                </a:lnTo>
                <a:lnTo>
                  <a:pt x="424688" y="292989"/>
                </a:lnTo>
                <a:lnTo>
                  <a:pt x="478282" y="310261"/>
                </a:lnTo>
                <a:lnTo>
                  <a:pt x="533781" y="31877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44826" y="0"/>
            <a:ext cx="196850" cy="19215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220339" y="1950466"/>
            <a:ext cx="1291590" cy="3524250"/>
          </a:xfrm>
          <a:custGeom>
            <a:avLst/>
            <a:gdLst/>
            <a:ahLst/>
            <a:cxnLst/>
            <a:rect l="l" t="t" r="r" b="b"/>
            <a:pathLst>
              <a:path w="1291589" h="3524250">
                <a:moveTo>
                  <a:pt x="333883" y="0"/>
                </a:moveTo>
                <a:lnTo>
                  <a:pt x="177037" y="120904"/>
                </a:lnTo>
                <a:lnTo>
                  <a:pt x="71500" y="313436"/>
                </a:lnTo>
                <a:lnTo>
                  <a:pt x="17906" y="550291"/>
                </a:lnTo>
                <a:lnTo>
                  <a:pt x="0" y="820038"/>
                </a:lnTo>
                <a:lnTo>
                  <a:pt x="19685" y="1084199"/>
                </a:lnTo>
                <a:lnTo>
                  <a:pt x="73025" y="1344168"/>
                </a:lnTo>
                <a:lnTo>
                  <a:pt x="160527" y="1556385"/>
                </a:lnTo>
                <a:lnTo>
                  <a:pt x="265811" y="1709547"/>
                </a:lnTo>
                <a:lnTo>
                  <a:pt x="543940" y="2023237"/>
                </a:lnTo>
                <a:lnTo>
                  <a:pt x="756031" y="2334514"/>
                </a:lnTo>
                <a:lnTo>
                  <a:pt x="916559" y="2633599"/>
                </a:lnTo>
                <a:lnTo>
                  <a:pt x="1021334" y="2905633"/>
                </a:lnTo>
                <a:lnTo>
                  <a:pt x="1097026" y="3137535"/>
                </a:lnTo>
                <a:lnTo>
                  <a:pt x="1135380" y="3315335"/>
                </a:lnTo>
                <a:lnTo>
                  <a:pt x="1156462" y="3433445"/>
                </a:lnTo>
                <a:lnTo>
                  <a:pt x="1160018" y="3475609"/>
                </a:lnTo>
                <a:lnTo>
                  <a:pt x="1291589" y="3523996"/>
                </a:lnTo>
                <a:lnTo>
                  <a:pt x="1255014" y="3367151"/>
                </a:lnTo>
                <a:lnTo>
                  <a:pt x="1225041" y="3203067"/>
                </a:lnTo>
                <a:lnTo>
                  <a:pt x="1181227" y="3021330"/>
                </a:lnTo>
                <a:lnTo>
                  <a:pt x="1124965" y="2827020"/>
                </a:lnTo>
                <a:lnTo>
                  <a:pt x="1049909" y="2627376"/>
                </a:lnTo>
                <a:lnTo>
                  <a:pt x="943737" y="2425954"/>
                </a:lnTo>
                <a:lnTo>
                  <a:pt x="805052" y="2217674"/>
                </a:lnTo>
                <a:lnTo>
                  <a:pt x="620395" y="2001139"/>
                </a:lnTo>
                <a:lnTo>
                  <a:pt x="456438" y="1811020"/>
                </a:lnTo>
                <a:lnTo>
                  <a:pt x="330453" y="1631442"/>
                </a:lnTo>
                <a:lnTo>
                  <a:pt x="231521" y="1454912"/>
                </a:lnTo>
                <a:lnTo>
                  <a:pt x="155448" y="1282573"/>
                </a:lnTo>
                <a:lnTo>
                  <a:pt x="117475" y="1120775"/>
                </a:lnTo>
                <a:lnTo>
                  <a:pt x="88900" y="961644"/>
                </a:lnTo>
                <a:lnTo>
                  <a:pt x="80772" y="812926"/>
                </a:lnTo>
                <a:lnTo>
                  <a:pt x="94361" y="679323"/>
                </a:lnTo>
                <a:lnTo>
                  <a:pt x="109600" y="550799"/>
                </a:lnTo>
                <a:lnTo>
                  <a:pt x="141097" y="433705"/>
                </a:lnTo>
                <a:lnTo>
                  <a:pt x="176911" y="331597"/>
                </a:lnTo>
                <a:lnTo>
                  <a:pt x="222250" y="232029"/>
                </a:lnTo>
                <a:lnTo>
                  <a:pt x="255777" y="152146"/>
                </a:lnTo>
                <a:lnTo>
                  <a:pt x="289687" y="88392"/>
                </a:lnTo>
                <a:lnTo>
                  <a:pt x="318388" y="36957"/>
                </a:lnTo>
                <a:lnTo>
                  <a:pt x="333883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2933700"/>
            <a:ext cx="57150" cy="209550"/>
          </a:xfrm>
          <a:custGeom>
            <a:avLst/>
            <a:gdLst/>
            <a:ahLst/>
            <a:cxnLst/>
            <a:rect l="l" t="t" r="r" b="b"/>
            <a:pathLst>
              <a:path w="57150" h="209550">
                <a:moveTo>
                  <a:pt x="0" y="0"/>
                </a:moveTo>
                <a:lnTo>
                  <a:pt x="0" y="209550"/>
                </a:lnTo>
                <a:lnTo>
                  <a:pt x="57150" y="19050"/>
                </a:lnTo>
                <a:lnTo>
                  <a:pt x="0" y="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6" name="object 26"/>
          <p:cNvGrpSpPr/>
          <p:nvPr/>
        </p:nvGrpSpPr>
        <p:grpSpPr>
          <a:xfrm>
            <a:off x="4956238" y="-4762"/>
            <a:ext cx="4192270" cy="2221230"/>
            <a:chOff x="4956238" y="-4762"/>
            <a:chExt cx="4192270" cy="2221230"/>
          </a:xfrm>
        </p:grpSpPr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29200" y="67056"/>
              <a:ext cx="4114800" cy="2148840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23560" y="365759"/>
              <a:ext cx="2773680" cy="1453896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4961001" y="0"/>
              <a:ext cx="4182745" cy="2133600"/>
            </a:xfrm>
            <a:custGeom>
              <a:avLst/>
              <a:gdLst/>
              <a:ahLst/>
              <a:cxnLst/>
              <a:rect l="l" t="t" r="r" b="b"/>
              <a:pathLst>
                <a:path w="4182745" h="2133600">
                  <a:moveTo>
                    <a:pt x="2680417" y="1930653"/>
                  </a:moveTo>
                  <a:lnTo>
                    <a:pt x="1594739" y="1930653"/>
                  </a:lnTo>
                  <a:lnTo>
                    <a:pt x="1593596" y="1931162"/>
                  </a:lnTo>
                  <a:lnTo>
                    <a:pt x="1625571" y="1961658"/>
                  </a:lnTo>
                  <a:lnTo>
                    <a:pt x="1660759" y="1989971"/>
                  </a:lnTo>
                  <a:lnTo>
                    <a:pt x="1698922" y="2016009"/>
                  </a:lnTo>
                  <a:lnTo>
                    <a:pt x="1739824" y="2039685"/>
                  </a:lnTo>
                  <a:lnTo>
                    <a:pt x="1783228" y="2060909"/>
                  </a:lnTo>
                  <a:lnTo>
                    <a:pt x="1828895" y="2079593"/>
                  </a:lnTo>
                  <a:lnTo>
                    <a:pt x="1876589" y="2095646"/>
                  </a:lnTo>
                  <a:lnTo>
                    <a:pt x="1926072" y="2108980"/>
                  </a:lnTo>
                  <a:lnTo>
                    <a:pt x="1977108" y="2119506"/>
                  </a:lnTo>
                  <a:lnTo>
                    <a:pt x="2029458" y="2127135"/>
                  </a:lnTo>
                  <a:lnTo>
                    <a:pt x="2082887" y="2131778"/>
                  </a:lnTo>
                  <a:lnTo>
                    <a:pt x="2137155" y="2133346"/>
                  </a:lnTo>
                  <a:lnTo>
                    <a:pt x="2194272" y="2131592"/>
                  </a:lnTo>
                  <a:lnTo>
                    <a:pt x="2250243" y="2126465"/>
                  </a:lnTo>
                  <a:lnTo>
                    <a:pt x="2304827" y="2118091"/>
                  </a:lnTo>
                  <a:lnTo>
                    <a:pt x="2357779" y="2106595"/>
                  </a:lnTo>
                  <a:lnTo>
                    <a:pt x="2408856" y="2092103"/>
                  </a:lnTo>
                  <a:lnTo>
                    <a:pt x="2457813" y="2074741"/>
                  </a:lnTo>
                  <a:lnTo>
                    <a:pt x="2504408" y="2054633"/>
                  </a:lnTo>
                  <a:lnTo>
                    <a:pt x="2548397" y="2031905"/>
                  </a:lnTo>
                  <a:lnTo>
                    <a:pt x="2589537" y="2006683"/>
                  </a:lnTo>
                  <a:lnTo>
                    <a:pt x="2627582" y="1979092"/>
                  </a:lnTo>
                  <a:lnTo>
                    <a:pt x="2662291" y="1949259"/>
                  </a:lnTo>
                  <a:lnTo>
                    <a:pt x="2680417" y="1930653"/>
                  </a:lnTo>
                  <a:close/>
                </a:path>
                <a:path w="4182745" h="2133600">
                  <a:moveTo>
                    <a:pt x="3477809" y="1741297"/>
                  </a:moveTo>
                  <a:lnTo>
                    <a:pt x="563245" y="1741297"/>
                  </a:lnTo>
                  <a:lnTo>
                    <a:pt x="560816" y="1743455"/>
                  </a:lnTo>
                  <a:lnTo>
                    <a:pt x="561072" y="1743455"/>
                  </a:lnTo>
                  <a:lnTo>
                    <a:pt x="589099" y="1774876"/>
                  </a:lnTo>
                  <a:lnTo>
                    <a:pt x="620121" y="1804703"/>
                  </a:lnTo>
                  <a:lnTo>
                    <a:pt x="653857" y="1832743"/>
                  </a:lnTo>
                  <a:lnTo>
                    <a:pt x="690141" y="1858927"/>
                  </a:lnTo>
                  <a:lnTo>
                    <a:pt x="728805" y="1883188"/>
                  </a:lnTo>
                  <a:lnTo>
                    <a:pt x="769684" y="1905460"/>
                  </a:lnTo>
                  <a:lnTo>
                    <a:pt x="812608" y="1925673"/>
                  </a:lnTo>
                  <a:lnTo>
                    <a:pt x="857413" y="1943762"/>
                  </a:lnTo>
                  <a:lnTo>
                    <a:pt x="903932" y="1959657"/>
                  </a:lnTo>
                  <a:lnTo>
                    <a:pt x="951996" y="1973293"/>
                  </a:lnTo>
                  <a:lnTo>
                    <a:pt x="1001440" y="1984600"/>
                  </a:lnTo>
                  <a:lnTo>
                    <a:pt x="1052097" y="1993512"/>
                  </a:lnTo>
                  <a:lnTo>
                    <a:pt x="1103799" y="1999962"/>
                  </a:lnTo>
                  <a:lnTo>
                    <a:pt x="1157480" y="2003963"/>
                  </a:lnTo>
                  <a:lnTo>
                    <a:pt x="1159685" y="2003963"/>
                  </a:lnTo>
                  <a:lnTo>
                    <a:pt x="1209675" y="2005202"/>
                  </a:lnTo>
                  <a:lnTo>
                    <a:pt x="1260396" y="2003963"/>
                  </a:lnTo>
                  <a:lnTo>
                    <a:pt x="1310721" y="2000359"/>
                  </a:lnTo>
                  <a:lnTo>
                    <a:pt x="1360477" y="1994418"/>
                  </a:lnTo>
                  <a:lnTo>
                    <a:pt x="1409493" y="1986168"/>
                  </a:lnTo>
                  <a:lnTo>
                    <a:pt x="1457599" y="1975639"/>
                  </a:lnTo>
                  <a:lnTo>
                    <a:pt x="1504622" y="1962858"/>
                  </a:lnTo>
                  <a:lnTo>
                    <a:pt x="1550392" y="1947853"/>
                  </a:lnTo>
                  <a:lnTo>
                    <a:pt x="1594739" y="1930653"/>
                  </a:lnTo>
                  <a:lnTo>
                    <a:pt x="2680417" y="1930653"/>
                  </a:lnTo>
                  <a:lnTo>
                    <a:pt x="2693420" y="1917307"/>
                  </a:lnTo>
                  <a:lnTo>
                    <a:pt x="2720724" y="1883364"/>
                  </a:lnTo>
                  <a:lnTo>
                    <a:pt x="2743960" y="1847554"/>
                  </a:lnTo>
                  <a:lnTo>
                    <a:pt x="2762884" y="1810003"/>
                  </a:lnTo>
                  <a:lnTo>
                    <a:pt x="3361945" y="1810003"/>
                  </a:lnTo>
                  <a:lnTo>
                    <a:pt x="3371882" y="1805843"/>
                  </a:lnTo>
                  <a:lnTo>
                    <a:pt x="3414900" y="1783685"/>
                  </a:lnTo>
                  <a:lnTo>
                    <a:pt x="3454622" y="1758838"/>
                  </a:lnTo>
                  <a:lnTo>
                    <a:pt x="3477809" y="1741297"/>
                  </a:lnTo>
                  <a:close/>
                </a:path>
                <a:path w="4182745" h="2133600">
                  <a:moveTo>
                    <a:pt x="3361945" y="1810003"/>
                  </a:moveTo>
                  <a:lnTo>
                    <a:pt x="2762884" y="1810003"/>
                  </a:lnTo>
                  <a:lnTo>
                    <a:pt x="2763520" y="1812544"/>
                  </a:lnTo>
                  <a:lnTo>
                    <a:pt x="2809114" y="1830324"/>
                  </a:lnTo>
                  <a:lnTo>
                    <a:pt x="2856662" y="1845013"/>
                  </a:lnTo>
                  <a:lnTo>
                    <a:pt x="2905855" y="1856549"/>
                  </a:lnTo>
                  <a:lnTo>
                    <a:pt x="2956381" y="1864867"/>
                  </a:lnTo>
                  <a:lnTo>
                    <a:pt x="3007930" y="1869905"/>
                  </a:lnTo>
                  <a:lnTo>
                    <a:pt x="3060192" y="1871599"/>
                  </a:lnTo>
                  <a:lnTo>
                    <a:pt x="3117124" y="1869593"/>
                  </a:lnTo>
                  <a:lnTo>
                    <a:pt x="3172435" y="1863751"/>
                  </a:lnTo>
                  <a:lnTo>
                    <a:pt x="3225845" y="1854264"/>
                  </a:lnTo>
                  <a:lnTo>
                    <a:pt x="3277076" y="1841323"/>
                  </a:lnTo>
                  <a:lnTo>
                    <a:pt x="3325848" y="1825119"/>
                  </a:lnTo>
                  <a:lnTo>
                    <a:pt x="3361945" y="1810003"/>
                  </a:lnTo>
                  <a:close/>
                </a:path>
                <a:path w="4182745" h="2133600">
                  <a:moveTo>
                    <a:pt x="204060" y="1252781"/>
                  </a:moveTo>
                  <a:lnTo>
                    <a:pt x="165815" y="1285810"/>
                  </a:lnTo>
                  <a:lnTo>
                    <a:pt x="134083" y="1323716"/>
                  </a:lnTo>
                  <a:lnTo>
                    <a:pt x="110935" y="1364359"/>
                  </a:lnTo>
                  <a:lnTo>
                    <a:pt x="96759" y="1407051"/>
                  </a:lnTo>
                  <a:lnTo>
                    <a:pt x="91948" y="1451102"/>
                  </a:lnTo>
                  <a:lnTo>
                    <a:pt x="95801" y="1490763"/>
                  </a:lnTo>
                  <a:lnTo>
                    <a:pt x="107025" y="1528805"/>
                  </a:lnTo>
                  <a:lnTo>
                    <a:pt x="125118" y="1564880"/>
                  </a:lnTo>
                  <a:lnTo>
                    <a:pt x="149577" y="1598638"/>
                  </a:lnTo>
                  <a:lnTo>
                    <a:pt x="179899" y="1629731"/>
                  </a:lnTo>
                  <a:lnTo>
                    <a:pt x="215582" y="1657810"/>
                  </a:lnTo>
                  <a:lnTo>
                    <a:pt x="256122" y="1682526"/>
                  </a:lnTo>
                  <a:lnTo>
                    <a:pt x="301018" y="1703530"/>
                  </a:lnTo>
                  <a:lnTo>
                    <a:pt x="349765" y="1720474"/>
                  </a:lnTo>
                  <a:lnTo>
                    <a:pt x="401863" y="1733009"/>
                  </a:lnTo>
                  <a:lnTo>
                    <a:pt x="456807" y="1740786"/>
                  </a:lnTo>
                  <a:lnTo>
                    <a:pt x="514096" y="1743455"/>
                  </a:lnTo>
                  <a:lnTo>
                    <a:pt x="522153" y="1743455"/>
                  </a:lnTo>
                  <a:lnTo>
                    <a:pt x="538622" y="1742900"/>
                  </a:lnTo>
                  <a:lnTo>
                    <a:pt x="550939" y="1742223"/>
                  </a:lnTo>
                  <a:lnTo>
                    <a:pt x="563245" y="1741297"/>
                  </a:lnTo>
                  <a:lnTo>
                    <a:pt x="3477809" y="1741297"/>
                  </a:lnTo>
                  <a:lnTo>
                    <a:pt x="3523062" y="1701839"/>
                  </a:lnTo>
                  <a:lnTo>
                    <a:pt x="3551222" y="1670069"/>
                  </a:lnTo>
                  <a:lnTo>
                    <a:pt x="3574970" y="1636373"/>
                  </a:lnTo>
                  <a:lnTo>
                    <a:pt x="3594027" y="1600942"/>
                  </a:lnTo>
                  <a:lnTo>
                    <a:pt x="3608114" y="1563968"/>
                  </a:lnTo>
                  <a:lnTo>
                    <a:pt x="3616952" y="1525641"/>
                  </a:lnTo>
                  <a:lnTo>
                    <a:pt x="3620262" y="1486153"/>
                  </a:lnTo>
                  <a:lnTo>
                    <a:pt x="3619246" y="1485138"/>
                  </a:lnTo>
                  <a:lnTo>
                    <a:pt x="3675367" y="1477832"/>
                  </a:lnTo>
                  <a:lnTo>
                    <a:pt x="3729572" y="1467357"/>
                  </a:lnTo>
                  <a:lnTo>
                    <a:pt x="3781670" y="1453868"/>
                  </a:lnTo>
                  <a:lnTo>
                    <a:pt x="3831468" y="1437517"/>
                  </a:lnTo>
                  <a:lnTo>
                    <a:pt x="3878775" y="1418458"/>
                  </a:lnTo>
                  <a:lnTo>
                    <a:pt x="3923398" y="1396844"/>
                  </a:lnTo>
                  <a:lnTo>
                    <a:pt x="3965148" y="1372830"/>
                  </a:lnTo>
                  <a:lnTo>
                    <a:pt x="4003831" y="1346568"/>
                  </a:lnTo>
                  <a:lnTo>
                    <a:pt x="4039256" y="1318212"/>
                  </a:lnTo>
                  <a:lnTo>
                    <a:pt x="4071231" y="1287916"/>
                  </a:lnTo>
                  <a:lnTo>
                    <a:pt x="4099565" y="1255834"/>
                  </a:lnTo>
                  <a:lnTo>
                    <a:pt x="4100438" y="1254633"/>
                  </a:lnTo>
                  <a:lnTo>
                    <a:pt x="207899" y="1254633"/>
                  </a:lnTo>
                  <a:lnTo>
                    <a:pt x="204060" y="1252781"/>
                  </a:lnTo>
                  <a:close/>
                </a:path>
                <a:path w="4182745" h="2133600">
                  <a:moveTo>
                    <a:pt x="4102837" y="1251330"/>
                  </a:moveTo>
                  <a:lnTo>
                    <a:pt x="205739" y="1251330"/>
                  </a:lnTo>
                  <a:lnTo>
                    <a:pt x="207899" y="1254633"/>
                  </a:lnTo>
                  <a:lnTo>
                    <a:pt x="4100438" y="1254633"/>
                  </a:lnTo>
                  <a:lnTo>
                    <a:pt x="4102837" y="1251330"/>
                  </a:lnTo>
                  <a:close/>
                </a:path>
                <a:path w="4182745" h="2133600">
                  <a:moveTo>
                    <a:pt x="375969" y="709346"/>
                  </a:moveTo>
                  <a:lnTo>
                    <a:pt x="320276" y="716071"/>
                  </a:lnTo>
                  <a:lnTo>
                    <a:pt x="266179" y="728071"/>
                  </a:lnTo>
                  <a:lnTo>
                    <a:pt x="215651" y="744778"/>
                  </a:lnTo>
                  <a:lnTo>
                    <a:pt x="169194" y="765805"/>
                  </a:lnTo>
                  <a:lnTo>
                    <a:pt x="127308" y="790761"/>
                  </a:lnTo>
                  <a:lnTo>
                    <a:pt x="90493" y="819260"/>
                  </a:lnTo>
                  <a:lnTo>
                    <a:pt x="59250" y="850911"/>
                  </a:lnTo>
                  <a:lnTo>
                    <a:pt x="34078" y="885326"/>
                  </a:lnTo>
                  <a:lnTo>
                    <a:pt x="15479" y="922116"/>
                  </a:lnTo>
                  <a:lnTo>
                    <a:pt x="3953" y="960893"/>
                  </a:lnTo>
                  <a:lnTo>
                    <a:pt x="0" y="1001267"/>
                  </a:lnTo>
                  <a:lnTo>
                    <a:pt x="4678" y="1045374"/>
                  </a:lnTo>
                  <a:lnTo>
                    <a:pt x="18578" y="1087898"/>
                  </a:lnTo>
                  <a:lnTo>
                    <a:pt x="41171" y="1128207"/>
                  </a:lnTo>
                  <a:lnTo>
                    <a:pt x="71928" y="1165668"/>
                  </a:lnTo>
                  <a:lnTo>
                    <a:pt x="110321" y="1199649"/>
                  </a:lnTo>
                  <a:lnTo>
                    <a:pt x="155821" y="1229514"/>
                  </a:lnTo>
                  <a:lnTo>
                    <a:pt x="204060" y="1252781"/>
                  </a:lnTo>
                  <a:lnTo>
                    <a:pt x="205739" y="1251330"/>
                  </a:lnTo>
                  <a:lnTo>
                    <a:pt x="4102837" y="1251330"/>
                  </a:lnTo>
                  <a:lnTo>
                    <a:pt x="4144542" y="1186922"/>
                  </a:lnTo>
                  <a:lnTo>
                    <a:pt x="4160801" y="1150401"/>
                  </a:lnTo>
                  <a:lnTo>
                    <a:pt x="4172652" y="1112706"/>
                  </a:lnTo>
                  <a:lnTo>
                    <a:pt x="4179904" y="1073993"/>
                  </a:lnTo>
                  <a:lnTo>
                    <a:pt x="4182364" y="1034414"/>
                  </a:lnTo>
                  <a:lnTo>
                    <a:pt x="4178419" y="984552"/>
                  </a:lnTo>
                  <a:lnTo>
                    <a:pt x="4166724" y="935576"/>
                  </a:lnTo>
                  <a:lnTo>
                    <a:pt x="4147486" y="887904"/>
                  </a:lnTo>
                  <a:lnTo>
                    <a:pt x="4120914" y="841958"/>
                  </a:lnTo>
                  <a:lnTo>
                    <a:pt x="4087216" y="798156"/>
                  </a:lnTo>
                  <a:lnTo>
                    <a:pt x="4046601" y="756920"/>
                  </a:lnTo>
                  <a:lnTo>
                    <a:pt x="4045330" y="756792"/>
                  </a:lnTo>
                  <a:lnTo>
                    <a:pt x="4063432" y="722594"/>
                  </a:lnTo>
                  <a:lnTo>
                    <a:pt x="4068187" y="709802"/>
                  </a:lnTo>
                  <a:lnTo>
                    <a:pt x="376047" y="709802"/>
                  </a:lnTo>
                  <a:lnTo>
                    <a:pt x="375969" y="709346"/>
                  </a:lnTo>
                  <a:close/>
                </a:path>
                <a:path w="4182745" h="2133600">
                  <a:moveTo>
                    <a:pt x="4068423" y="709167"/>
                  </a:moveTo>
                  <a:lnTo>
                    <a:pt x="377444" y="709167"/>
                  </a:lnTo>
                  <a:lnTo>
                    <a:pt x="376047" y="709802"/>
                  </a:lnTo>
                  <a:lnTo>
                    <a:pt x="4068187" y="709802"/>
                  </a:lnTo>
                  <a:lnTo>
                    <a:pt x="4068357" y="709346"/>
                  </a:lnTo>
                  <a:lnTo>
                    <a:pt x="4068423" y="709167"/>
                  </a:lnTo>
                  <a:close/>
                </a:path>
                <a:path w="4182745" h="2133600">
                  <a:moveTo>
                    <a:pt x="1024001" y="194818"/>
                  </a:moveTo>
                  <a:lnTo>
                    <a:pt x="967573" y="196483"/>
                  </a:lnTo>
                  <a:lnTo>
                    <a:pt x="912482" y="201390"/>
                  </a:lnTo>
                  <a:lnTo>
                    <a:pt x="858923" y="209402"/>
                  </a:lnTo>
                  <a:lnTo>
                    <a:pt x="807091" y="220383"/>
                  </a:lnTo>
                  <a:lnTo>
                    <a:pt x="757183" y="234196"/>
                  </a:lnTo>
                  <a:lnTo>
                    <a:pt x="709394" y="250705"/>
                  </a:lnTo>
                  <a:lnTo>
                    <a:pt x="663922" y="269775"/>
                  </a:lnTo>
                  <a:lnTo>
                    <a:pt x="620961" y="291268"/>
                  </a:lnTo>
                  <a:lnTo>
                    <a:pt x="580707" y="315049"/>
                  </a:lnTo>
                  <a:lnTo>
                    <a:pt x="543357" y="340981"/>
                  </a:lnTo>
                  <a:lnTo>
                    <a:pt x="509107" y="368929"/>
                  </a:lnTo>
                  <a:lnTo>
                    <a:pt x="478152" y="398756"/>
                  </a:lnTo>
                  <a:lnTo>
                    <a:pt x="450689" y="430325"/>
                  </a:lnTo>
                  <a:lnTo>
                    <a:pt x="426913" y="463502"/>
                  </a:lnTo>
                  <a:lnTo>
                    <a:pt x="407020" y="498148"/>
                  </a:lnTo>
                  <a:lnTo>
                    <a:pt x="391207" y="534129"/>
                  </a:lnTo>
                  <a:lnTo>
                    <a:pt x="379670" y="571308"/>
                  </a:lnTo>
                  <a:lnTo>
                    <a:pt x="372603" y="609549"/>
                  </a:lnTo>
                  <a:lnTo>
                    <a:pt x="370204" y="648715"/>
                  </a:lnTo>
                  <a:lnTo>
                    <a:pt x="370510" y="664047"/>
                  </a:lnTo>
                  <a:lnTo>
                    <a:pt x="371601" y="679354"/>
                  </a:lnTo>
                  <a:lnTo>
                    <a:pt x="373455" y="694614"/>
                  </a:lnTo>
                  <a:lnTo>
                    <a:pt x="375938" y="709167"/>
                  </a:lnTo>
                  <a:lnTo>
                    <a:pt x="375969" y="709346"/>
                  </a:lnTo>
                  <a:lnTo>
                    <a:pt x="377444" y="709167"/>
                  </a:lnTo>
                  <a:lnTo>
                    <a:pt x="4068423" y="709167"/>
                  </a:lnTo>
                  <a:lnTo>
                    <a:pt x="4076509" y="687419"/>
                  </a:lnTo>
                  <a:lnTo>
                    <a:pt x="4084443" y="651529"/>
                  </a:lnTo>
                  <a:lnTo>
                    <a:pt x="4087114" y="615188"/>
                  </a:lnTo>
                  <a:lnTo>
                    <a:pt x="4083912" y="575138"/>
                  </a:lnTo>
                  <a:lnTo>
                    <a:pt x="4074512" y="536201"/>
                  </a:lnTo>
                  <a:lnTo>
                    <a:pt x="4059215" y="498651"/>
                  </a:lnTo>
                  <a:lnTo>
                    <a:pt x="4038327" y="462764"/>
                  </a:lnTo>
                  <a:lnTo>
                    <a:pt x="4012150" y="428815"/>
                  </a:lnTo>
                  <a:lnTo>
                    <a:pt x="3980989" y="397081"/>
                  </a:lnTo>
                  <a:lnTo>
                    <a:pt x="3945148" y="367836"/>
                  </a:lnTo>
                  <a:lnTo>
                    <a:pt x="3904930" y="341357"/>
                  </a:lnTo>
                  <a:lnTo>
                    <a:pt x="3860639" y="317918"/>
                  </a:lnTo>
                  <a:lnTo>
                    <a:pt x="3812579" y="297796"/>
                  </a:lnTo>
                  <a:lnTo>
                    <a:pt x="3761054" y="281267"/>
                  </a:lnTo>
                  <a:lnTo>
                    <a:pt x="3706368" y="268604"/>
                  </a:lnTo>
                  <a:lnTo>
                    <a:pt x="3708146" y="267843"/>
                  </a:lnTo>
                  <a:lnTo>
                    <a:pt x="3704375" y="257048"/>
                  </a:lnTo>
                  <a:lnTo>
                    <a:pt x="1354582" y="257048"/>
                  </a:lnTo>
                  <a:lnTo>
                    <a:pt x="1310777" y="240764"/>
                  </a:lnTo>
                  <a:lnTo>
                    <a:pt x="1265495" y="226882"/>
                  </a:lnTo>
                  <a:lnTo>
                    <a:pt x="1218938" y="215440"/>
                  </a:lnTo>
                  <a:lnTo>
                    <a:pt x="1171308" y="206474"/>
                  </a:lnTo>
                  <a:lnTo>
                    <a:pt x="1122806" y="200023"/>
                  </a:lnTo>
                  <a:lnTo>
                    <a:pt x="1073637" y="196125"/>
                  </a:lnTo>
                  <a:lnTo>
                    <a:pt x="1024001" y="194818"/>
                  </a:lnTo>
                  <a:close/>
                </a:path>
                <a:path w="4182745" h="2133600">
                  <a:moveTo>
                    <a:pt x="1812163" y="64261"/>
                  </a:moveTo>
                  <a:lnTo>
                    <a:pt x="1755430" y="66396"/>
                  </a:lnTo>
                  <a:lnTo>
                    <a:pt x="1700042" y="72758"/>
                  </a:lnTo>
                  <a:lnTo>
                    <a:pt x="1646422" y="83171"/>
                  </a:lnTo>
                  <a:lnTo>
                    <a:pt x="1594993" y="97458"/>
                  </a:lnTo>
                  <a:lnTo>
                    <a:pt x="1546177" y="115442"/>
                  </a:lnTo>
                  <a:lnTo>
                    <a:pt x="1500398" y="136947"/>
                  </a:lnTo>
                  <a:lnTo>
                    <a:pt x="1458078" y="161795"/>
                  </a:lnTo>
                  <a:lnTo>
                    <a:pt x="1419641" y="189811"/>
                  </a:lnTo>
                  <a:lnTo>
                    <a:pt x="1385509" y="220816"/>
                  </a:lnTo>
                  <a:lnTo>
                    <a:pt x="1356106" y="254634"/>
                  </a:lnTo>
                  <a:lnTo>
                    <a:pt x="1354582" y="257048"/>
                  </a:lnTo>
                  <a:lnTo>
                    <a:pt x="3704375" y="257048"/>
                  </a:lnTo>
                  <a:lnTo>
                    <a:pt x="3694926" y="229998"/>
                  </a:lnTo>
                  <a:lnTo>
                    <a:pt x="3675682" y="194160"/>
                  </a:lnTo>
                  <a:lnTo>
                    <a:pt x="3655876" y="167385"/>
                  </a:lnTo>
                  <a:lnTo>
                    <a:pt x="2174494" y="167385"/>
                  </a:lnTo>
                  <a:lnTo>
                    <a:pt x="2136776" y="143921"/>
                  </a:lnTo>
                  <a:lnTo>
                    <a:pt x="2096234" y="123305"/>
                  </a:lnTo>
                  <a:lnTo>
                    <a:pt x="2053197" y="105623"/>
                  </a:lnTo>
                  <a:lnTo>
                    <a:pt x="2007996" y="90963"/>
                  </a:lnTo>
                  <a:lnTo>
                    <a:pt x="1960962" y="79411"/>
                  </a:lnTo>
                  <a:lnTo>
                    <a:pt x="1912425" y="71052"/>
                  </a:lnTo>
                  <a:lnTo>
                    <a:pt x="1862715" y="65974"/>
                  </a:lnTo>
                  <a:lnTo>
                    <a:pt x="1812163" y="64261"/>
                  </a:lnTo>
                  <a:close/>
                </a:path>
                <a:path w="4182745" h="2133600">
                  <a:moveTo>
                    <a:pt x="2551176" y="0"/>
                  </a:moveTo>
                  <a:lnTo>
                    <a:pt x="2497219" y="2308"/>
                  </a:lnTo>
                  <a:lnTo>
                    <a:pt x="2498001" y="2308"/>
                  </a:lnTo>
                  <a:lnTo>
                    <a:pt x="2446360" y="9071"/>
                  </a:lnTo>
                  <a:lnTo>
                    <a:pt x="2446664" y="9071"/>
                  </a:lnTo>
                  <a:lnTo>
                    <a:pt x="2397319" y="20044"/>
                  </a:lnTo>
                  <a:lnTo>
                    <a:pt x="2397477" y="20044"/>
                  </a:lnTo>
                  <a:lnTo>
                    <a:pt x="2350916" y="34981"/>
                  </a:lnTo>
                  <a:lnTo>
                    <a:pt x="2307386" y="53680"/>
                  </a:lnTo>
                  <a:lnTo>
                    <a:pt x="2267213" y="76040"/>
                  </a:lnTo>
                  <a:lnTo>
                    <a:pt x="2231082" y="101764"/>
                  </a:lnTo>
                  <a:lnTo>
                    <a:pt x="2199499" y="130634"/>
                  </a:lnTo>
                  <a:lnTo>
                    <a:pt x="2172970" y="162432"/>
                  </a:lnTo>
                  <a:lnTo>
                    <a:pt x="2174494" y="167385"/>
                  </a:lnTo>
                  <a:lnTo>
                    <a:pt x="3655876" y="167385"/>
                  </a:lnTo>
                  <a:lnTo>
                    <a:pt x="3650837" y="160573"/>
                  </a:lnTo>
                  <a:lnTo>
                    <a:pt x="3620817" y="129483"/>
                  </a:lnTo>
                  <a:lnTo>
                    <a:pt x="3603751" y="115570"/>
                  </a:lnTo>
                  <a:lnTo>
                    <a:pt x="2887218" y="115570"/>
                  </a:lnTo>
                  <a:lnTo>
                    <a:pt x="2886455" y="115061"/>
                  </a:lnTo>
                  <a:lnTo>
                    <a:pt x="2850415" y="86214"/>
                  </a:lnTo>
                  <a:lnTo>
                    <a:pt x="2808800" y="60778"/>
                  </a:lnTo>
                  <a:lnTo>
                    <a:pt x="2763020" y="39478"/>
                  </a:lnTo>
                  <a:lnTo>
                    <a:pt x="2713721" y="22533"/>
                  </a:lnTo>
                  <a:lnTo>
                    <a:pt x="2661550" y="10160"/>
                  </a:lnTo>
                  <a:lnTo>
                    <a:pt x="2607153" y="2576"/>
                  </a:lnTo>
                  <a:lnTo>
                    <a:pt x="2551176" y="0"/>
                  </a:lnTo>
                  <a:close/>
                </a:path>
                <a:path w="4182745" h="2133600">
                  <a:moveTo>
                    <a:pt x="3245357" y="0"/>
                  </a:moveTo>
                  <a:lnTo>
                    <a:pt x="3193895" y="1912"/>
                  </a:lnTo>
                  <a:lnTo>
                    <a:pt x="3143505" y="7655"/>
                  </a:lnTo>
                  <a:lnTo>
                    <a:pt x="3094595" y="17095"/>
                  </a:lnTo>
                  <a:lnTo>
                    <a:pt x="3047571" y="30098"/>
                  </a:lnTo>
                  <a:lnTo>
                    <a:pt x="3002838" y="46531"/>
                  </a:lnTo>
                  <a:lnTo>
                    <a:pt x="2960804" y="66258"/>
                  </a:lnTo>
                  <a:lnTo>
                    <a:pt x="2921874" y="89146"/>
                  </a:lnTo>
                  <a:lnTo>
                    <a:pt x="2886581" y="115061"/>
                  </a:lnTo>
                  <a:lnTo>
                    <a:pt x="2887218" y="115570"/>
                  </a:lnTo>
                  <a:lnTo>
                    <a:pt x="3603751" y="115570"/>
                  </a:lnTo>
                  <a:lnTo>
                    <a:pt x="3586046" y="101134"/>
                  </a:lnTo>
                  <a:lnTo>
                    <a:pt x="3546951" y="75771"/>
                  </a:lnTo>
                  <a:lnTo>
                    <a:pt x="3504037" y="53680"/>
                  </a:lnTo>
                  <a:lnTo>
                    <a:pt x="3457485" y="34981"/>
                  </a:lnTo>
                  <a:lnTo>
                    <a:pt x="3407965" y="20044"/>
                  </a:lnTo>
                  <a:lnTo>
                    <a:pt x="3355820" y="9071"/>
                  </a:lnTo>
                  <a:lnTo>
                    <a:pt x="3301476" y="2308"/>
                  </a:lnTo>
                  <a:lnTo>
                    <a:pt x="3245357" y="0"/>
                  </a:lnTo>
                  <a:close/>
                </a:path>
              </a:pathLst>
            </a:custGeom>
            <a:solidFill>
              <a:srgbClr val="CC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961001" y="0"/>
              <a:ext cx="4182745" cy="2133600"/>
            </a:xfrm>
            <a:custGeom>
              <a:avLst/>
              <a:gdLst/>
              <a:ahLst/>
              <a:cxnLst/>
              <a:rect l="l" t="t" r="r" b="b"/>
              <a:pathLst>
                <a:path w="4182745" h="2133600">
                  <a:moveTo>
                    <a:pt x="377444" y="709167"/>
                  </a:moveTo>
                  <a:lnTo>
                    <a:pt x="320276" y="716071"/>
                  </a:lnTo>
                  <a:lnTo>
                    <a:pt x="266179" y="728071"/>
                  </a:lnTo>
                  <a:lnTo>
                    <a:pt x="215651" y="744778"/>
                  </a:lnTo>
                  <a:lnTo>
                    <a:pt x="169194" y="765805"/>
                  </a:lnTo>
                  <a:lnTo>
                    <a:pt x="127308" y="790761"/>
                  </a:lnTo>
                  <a:lnTo>
                    <a:pt x="90493" y="819260"/>
                  </a:lnTo>
                  <a:lnTo>
                    <a:pt x="59250" y="850911"/>
                  </a:lnTo>
                  <a:lnTo>
                    <a:pt x="34078" y="885326"/>
                  </a:lnTo>
                  <a:lnTo>
                    <a:pt x="15479" y="922116"/>
                  </a:lnTo>
                  <a:lnTo>
                    <a:pt x="3953" y="960893"/>
                  </a:lnTo>
                  <a:lnTo>
                    <a:pt x="0" y="1001267"/>
                  </a:lnTo>
                  <a:lnTo>
                    <a:pt x="4678" y="1045374"/>
                  </a:lnTo>
                  <a:lnTo>
                    <a:pt x="18578" y="1087898"/>
                  </a:lnTo>
                  <a:lnTo>
                    <a:pt x="41171" y="1128207"/>
                  </a:lnTo>
                  <a:lnTo>
                    <a:pt x="71928" y="1165668"/>
                  </a:lnTo>
                  <a:lnTo>
                    <a:pt x="110321" y="1199649"/>
                  </a:lnTo>
                  <a:lnTo>
                    <a:pt x="155821" y="1229514"/>
                  </a:lnTo>
                  <a:lnTo>
                    <a:pt x="207899" y="1254633"/>
                  </a:lnTo>
                  <a:lnTo>
                    <a:pt x="165815" y="1285810"/>
                  </a:lnTo>
                  <a:lnTo>
                    <a:pt x="134083" y="1323716"/>
                  </a:lnTo>
                  <a:lnTo>
                    <a:pt x="110935" y="1364359"/>
                  </a:lnTo>
                  <a:lnTo>
                    <a:pt x="96759" y="1407051"/>
                  </a:lnTo>
                  <a:lnTo>
                    <a:pt x="91948" y="1451102"/>
                  </a:lnTo>
                  <a:lnTo>
                    <a:pt x="95801" y="1490763"/>
                  </a:lnTo>
                  <a:lnTo>
                    <a:pt x="107025" y="1528805"/>
                  </a:lnTo>
                  <a:lnTo>
                    <a:pt x="125118" y="1564880"/>
                  </a:lnTo>
                  <a:lnTo>
                    <a:pt x="149577" y="1598638"/>
                  </a:lnTo>
                  <a:lnTo>
                    <a:pt x="179899" y="1629731"/>
                  </a:lnTo>
                  <a:lnTo>
                    <a:pt x="215582" y="1657810"/>
                  </a:lnTo>
                  <a:lnTo>
                    <a:pt x="256122" y="1682526"/>
                  </a:lnTo>
                  <a:lnTo>
                    <a:pt x="301018" y="1703530"/>
                  </a:lnTo>
                  <a:lnTo>
                    <a:pt x="349765" y="1720474"/>
                  </a:lnTo>
                  <a:lnTo>
                    <a:pt x="401863" y="1733009"/>
                  </a:lnTo>
                  <a:lnTo>
                    <a:pt x="456807" y="1740786"/>
                  </a:lnTo>
                  <a:lnTo>
                    <a:pt x="514096" y="1743455"/>
                  </a:lnTo>
                  <a:lnTo>
                    <a:pt x="526329" y="1743315"/>
                  </a:lnTo>
                  <a:lnTo>
                    <a:pt x="538622" y="1742900"/>
                  </a:lnTo>
                  <a:lnTo>
                    <a:pt x="550939" y="1742223"/>
                  </a:lnTo>
                  <a:lnTo>
                    <a:pt x="563245" y="1741297"/>
                  </a:lnTo>
                  <a:lnTo>
                    <a:pt x="560959" y="1743328"/>
                  </a:lnTo>
                  <a:lnTo>
                    <a:pt x="589099" y="1774876"/>
                  </a:lnTo>
                  <a:lnTo>
                    <a:pt x="620121" y="1804703"/>
                  </a:lnTo>
                  <a:lnTo>
                    <a:pt x="653857" y="1832743"/>
                  </a:lnTo>
                  <a:lnTo>
                    <a:pt x="690141" y="1858927"/>
                  </a:lnTo>
                  <a:lnTo>
                    <a:pt x="728805" y="1883188"/>
                  </a:lnTo>
                  <a:lnTo>
                    <a:pt x="769684" y="1905460"/>
                  </a:lnTo>
                  <a:lnTo>
                    <a:pt x="812608" y="1925673"/>
                  </a:lnTo>
                  <a:lnTo>
                    <a:pt x="857413" y="1943762"/>
                  </a:lnTo>
                  <a:lnTo>
                    <a:pt x="903932" y="1959657"/>
                  </a:lnTo>
                  <a:lnTo>
                    <a:pt x="951996" y="1973293"/>
                  </a:lnTo>
                  <a:lnTo>
                    <a:pt x="1001440" y="1984600"/>
                  </a:lnTo>
                  <a:lnTo>
                    <a:pt x="1052097" y="1993512"/>
                  </a:lnTo>
                  <a:lnTo>
                    <a:pt x="1103799" y="1999962"/>
                  </a:lnTo>
                  <a:lnTo>
                    <a:pt x="1156381" y="2003881"/>
                  </a:lnTo>
                  <a:lnTo>
                    <a:pt x="1209675" y="2005202"/>
                  </a:lnTo>
                  <a:lnTo>
                    <a:pt x="1260396" y="2003963"/>
                  </a:lnTo>
                  <a:lnTo>
                    <a:pt x="1310721" y="2000359"/>
                  </a:lnTo>
                  <a:lnTo>
                    <a:pt x="1360477" y="1994418"/>
                  </a:lnTo>
                  <a:lnTo>
                    <a:pt x="1409493" y="1986168"/>
                  </a:lnTo>
                  <a:lnTo>
                    <a:pt x="1457599" y="1975639"/>
                  </a:lnTo>
                  <a:lnTo>
                    <a:pt x="1504622" y="1962858"/>
                  </a:lnTo>
                  <a:lnTo>
                    <a:pt x="1550392" y="1947853"/>
                  </a:lnTo>
                  <a:lnTo>
                    <a:pt x="1594739" y="1930653"/>
                  </a:lnTo>
                  <a:lnTo>
                    <a:pt x="1593596" y="1931162"/>
                  </a:lnTo>
                  <a:lnTo>
                    <a:pt x="1625571" y="1961658"/>
                  </a:lnTo>
                  <a:lnTo>
                    <a:pt x="1660759" y="1989971"/>
                  </a:lnTo>
                  <a:lnTo>
                    <a:pt x="1698922" y="2016009"/>
                  </a:lnTo>
                  <a:lnTo>
                    <a:pt x="1739824" y="2039685"/>
                  </a:lnTo>
                  <a:lnTo>
                    <a:pt x="1783228" y="2060909"/>
                  </a:lnTo>
                  <a:lnTo>
                    <a:pt x="1828895" y="2079593"/>
                  </a:lnTo>
                  <a:lnTo>
                    <a:pt x="1876589" y="2095646"/>
                  </a:lnTo>
                  <a:lnTo>
                    <a:pt x="1926072" y="2108980"/>
                  </a:lnTo>
                  <a:lnTo>
                    <a:pt x="1977108" y="2119506"/>
                  </a:lnTo>
                  <a:lnTo>
                    <a:pt x="2029458" y="2127135"/>
                  </a:lnTo>
                  <a:lnTo>
                    <a:pt x="2082887" y="2131778"/>
                  </a:lnTo>
                  <a:lnTo>
                    <a:pt x="2137155" y="2133346"/>
                  </a:lnTo>
                  <a:lnTo>
                    <a:pt x="2194272" y="2131592"/>
                  </a:lnTo>
                  <a:lnTo>
                    <a:pt x="2250243" y="2126465"/>
                  </a:lnTo>
                  <a:lnTo>
                    <a:pt x="2304827" y="2118091"/>
                  </a:lnTo>
                  <a:lnTo>
                    <a:pt x="2357779" y="2106595"/>
                  </a:lnTo>
                  <a:lnTo>
                    <a:pt x="2408856" y="2092103"/>
                  </a:lnTo>
                  <a:lnTo>
                    <a:pt x="2457813" y="2074741"/>
                  </a:lnTo>
                  <a:lnTo>
                    <a:pt x="2504408" y="2054633"/>
                  </a:lnTo>
                  <a:lnTo>
                    <a:pt x="2548397" y="2031905"/>
                  </a:lnTo>
                  <a:lnTo>
                    <a:pt x="2589537" y="2006683"/>
                  </a:lnTo>
                  <a:lnTo>
                    <a:pt x="2627582" y="1979092"/>
                  </a:lnTo>
                  <a:lnTo>
                    <a:pt x="2662291" y="1949259"/>
                  </a:lnTo>
                  <a:lnTo>
                    <a:pt x="2693420" y="1917307"/>
                  </a:lnTo>
                  <a:lnTo>
                    <a:pt x="2720724" y="1883364"/>
                  </a:lnTo>
                  <a:lnTo>
                    <a:pt x="2743960" y="1847554"/>
                  </a:lnTo>
                  <a:lnTo>
                    <a:pt x="2762884" y="1810003"/>
                  </a:lnTo>
                  <a:lnTo>
                    <a:pt x="2763520" y="1812544"/>
                  </a:lnTo>
                  <a:lnTo>
                    <a:pt x="2809114" y="1830324"/>
                  </a:lnTo>
                  <a:lnTo>
                    <a:pt x="2856662" y="1845013"/>
                  </a:lnTo>
                  <a:lnTo>
                    <a:pt x="2905855" y="1856549"/>
                  </a:lnTo>
                  <a:lnTo>
                    <a:pt x="2956381" y="1864867"/>
                  </a:lnTo>
                  <a:lnTo>
                    <a:pt x="3007930" y="1869905"/>
                  </a:lnTo>
                  <a:lnTo>
                    <a:pt x="3060192" y="1871599"/>
                  </a:lnTo>
                  <a:lnTo>
                    <a:pt x="3117124" y="1869593"/>
                  </a:lnTo>
                  <a:lnTo>
                    <a:pt x="3172435" y="1863751"/>
                  </a:lnTo>
                  <a:lnTo>
                    <a:pt x="3225845" y="1854264"/>
                  </a:lnTo>
                  <a:lnTo>
                    <a:pt x="3277076" y="1841323"/>
                  </a:lnTo>
                  <a:lnTo>
                    <a:pt x="3325848" y="1825119"/>
                  </a:lnTo>
                  <a:lnTo>
                    <a:pt x="3371882" y="1805843"/>
                  </a:lnTo>
                  <a:lnTo>
                    <a:pt x="3414900" y="1783685"/>
                  </a:lnTo>
                  <a:lnTo>
                    <a:pt x="3454622" y="1758838"/>
                  </a:lnTo>
                  <a:lnTo>
                    <a:pt x="3490769" y="1731493"/>
                  </a:lnTo>
                  <a:lnTo>
                    <a:pt x="3523062" y="1701839"/>
                  </a:lnTo>
                  <a:lnTo>
                    <a:pt x="3551222" y="1670069"/>
                  </a:lnTo>
                  <a:lnTo>
                    <a:pt x="3574970" y="1636373"/>
                  </a:lnTo>
                  <a:lnTo>
                    <a:pt x="3594027" y="1600942"/>
                  </a:lnTo>
                  <a:lnTo>
                    <a:pt x="3608114" y="1563968"/>
                  </a:lnTo>
                  <a:lnTo>
                    <a:pt x="3616952" y="1525641"/>
                  </a:lnTo>
                  <a:lnTo>
                    <a:pt x="3620262" y="1486153"/>
                  </a:lnTo>
                  <a:lnTo>
                    <a:pt x="3619246" y="1485138"/>
                  </a:lnTo>
                  <a:lnTo>
                    <a:pt x="3675367" y="1477832"/>
                  </a:lnTo>
                  <a:lnTo>
                    <a:pt x="3729572" y="1467357"/>
                  </a:lnTo>
                  <a:lnTo>
                    <a:pt x="3781670" y="1453868"/>
                  </a:lnTo>
                  <a:lnTo>
                    <a:pt x="3831468" y="1437517"/>
                  </a:lnTo>
                  <a:lnTo>
                    <a:pt x="3878775" y="1418458"/>
                  </a:lnTo>
                  <a:lnTo>
                    <a:pt x="3923398" y="1396844"/>
                  </a:lnTo>
                  <a:lnTo>
                    <a:pt x="3965148" y="1372830"/>
                  </a:lnTo>
                  <a:lnTo>
                    <a:pt x="4003831" y="1346568"/>
                  </a:lnTo>
                  <a:lnTo>
                    <a:pt x="4039256" y="1318212"/>
                  </a:lnTo>
                  <a:lnTo>
                    <a:pt x="4071231" y="1287916"/>
                  </a:lnTo>
                  <a:lnTo>
                    <a:pt x="4099565" y="1255834"/>
                  </a:lnTo>
                  <a:lnTo>
                    <a:pt x="4124066" y="1222118"/>
                  </a:lnTo>
                  <a:lnTo>
                    <a:pt x="4144542" y="1186922"/>
                  </a:lnTo>
                  <a:lnTo>
                    <a:pt x="4160801" y="1150401"/>
                  </a:lnTo>
                  <a:lnTo>
                    <a:pt x="4172652" y="1112706"/>
                  </a:lnTo>
                  <a:lnTo>
                    <a:pt x="4179904" y="1073993"/>
                  </a:lnTo>
                  <a:lnTo>
                    <a:pt x="4182364" y="1034414"/>
                  </a:lnTo>
                  <a:lnTo>
                    <a:pt x="4178419" y="984552"/>
                  </a:lnTo>
                  <a:lnTo>
                    <a:pt x="4166724" y="935576"/>
                  </a:lnTo>
                  <a:lnTo>
                    <a:pt x="4147486" y="887904"/>
                  </a:lnTo>
                  <a:lnTo>
                    <a:pt x="4120914" y="841958"/>
                  </a:lnTo>
                  <a:lnTo>
                    <a:pt x="4087216" y="798156"/>
                  </a:lnTo>
                  <a:lnTo>
                    <a:pt x="4046601" y="756920"/>
                  </a:lnTo>
                  <a:lnTo>
                    <a:pt x="4045330" y="756792"/>
                  </a:lnTo>
                  <a:lnTo>
                    <a:pt x="4063432" y="722594"/>
                  </a:lnTo>
                  <a:lnTo>
                    <a:pt x="4076509" y="687419"/>
                  </a:lnTo>
                  <a:lnTo>
                    <a:pt x="4084443" y="651529"/>
                  </a:lnTo>
                  <a:lnTo>
                    <a:pt x="4087114" y="615188"/>
                  </a:lnTo>
                  <a:lnTo>
                    <a:pt x="4083912" y="575138"/>
                  </a:lnTo>
                  <a:lnTo>
                    <a:pt x="4074512" y="536201"/>
                  </a:lnTo>
                  <a:lnTo>
                    <a:pt x="4059215" y="498651"/>
                  </a:lnTo>
                  <a:lnTo>
                    <a:pt x="4038327" y="462764"/>
                  </a:lnTo>
                  <a:lnTo>
                    <a:pt x="4012150" y="428815"/>
                  </a:lnTo>
                  <a:lnTo>
                    <a:pt x="3980989" y="397081"/>
                  </a:lnTo>
                  <a:lnTo>
                    <a:pt x="3945148" y="367836"/>
                  </a:lnTo>
                  <a:lnTo>
                    <a:pt x="3904930" y="341357"/>
                  </a:lnTo>
                  <a:lnTo>
                    <a:pt x="3860639" y="317918"/>
                  </a:lnTo>
                  <a:lnTo>
                    <a:pt x="3812579" y="297796"/>
                  </a:lnTo>
                  <a:lnTo>
                    <a:pt x="3761054" y="281267"/>
                  </a:lnTo>
                  <a:lnTo>
                    <a:pt x="3706368" y="268604"/>
                  </a:lnTo>
                  <a:lnTo>
                    <a:pt x="3708146" y="267843"/>
                  </a:lnTo>
                  <a:lnTo>
                    <a:pt x="3694926" y="229998"/>
                  </a:lnTo>
                  <a:lnTo>
                    <a:pt x="3675682" y="194160"/>
                  </a:lnTo>
                  <a:lnTo>
                    <a:pt x="3650837" y="160573"/>
                  </a:lnTo>
                  <a:lnTo>
                    <a:pt x="3620817" y="129483"/>
                  </a:lnTo>
                  <a:lnTo>
                    <a:pt x="3586046" y="101134"/>
                  </a:lnTo>
                  <a:lnTo>
                    <a:pt x="3546951" y="75771"/>
                  </a:lnTo>
                  <a:lnTo>
                    <a:pt x="3503955" y="53638"/>
                  </a:lnTo>
                  <a:lnTo>
                    <a:pt x="3457485" y="34981"/>
                  </a:lnTo>
                  <a:lnTo>
                    <a:pt x="3407965" y="20044"/>
                  </a:lnTo>
                  <a:lnTo>
                    <a:pt x="3355820" y="9071"/>
                  </a:lnTo>
                  <a:lnTo>
                    <a:pt x="3301476" y="2308"/>
                  </a:lnTo>
                  <a:lnTo>
                    <a:pt x="3245357" y="0"/>
                  </a:lnTo>
                  <a:lnTo>
                    <a:pt x="3193895" y="1912"/>
                  </a:lnTo>
                  <a:lnTo>
                    <a:pt x="3143505" y="7655"/>
                  </a:lnTo>
                  <a:lnTo>
                    <a:pt x="3094595" y="17095"/>
                  </a:lnTo>
                  <a:lnTo>
                    <a:pt x="3047571" y="30098"/>
                  </a:lnTo>
                  <a:lnTo>
                    <a:pt x="3002838" y="46531"/>
                  </a:lnTo>
                  <a:lnTo>
                    <a:pt x="2960804" y="66258"/>
                  </a:lnTo>
                  <a:lnTo>
                    <a:pt x="2921874" y="89146"/>
                  </a:lnTo>
                  <a:lnTo>
                    <a:pt x="2886455" y="115061"/>
                  </a:lnTo>
                  <a:lnTo>
                    <a:pt x="2850415" y="86214"/>
                  </a:lnTo>
                  <a:lnTo>
                    <a:pt x="2808800" y="60778"/>
                  </a:lnTo>
                  <a:lnTo>
                    <a:pt x="2763020" y="39478"/>
                  </a:lnTo>
                  <a:lnTo>
                    <a:pt x="2713721" y="22533"/>
                  </a:lnTo>
                  <a:lnTo>
                    <a:pt x="2661550" y="10160"/>
                  </a:lnTo>
                  <a:lnTo>
                    <a:pt x="2607153" y="2576"/>
                  </a:lnTo>
                  <a:lnTo>
                    <a:pt x="2551176" y="0"/>
                  </a:lnTo>
                  <a:lnTo>
                    <a:pt x="2498381" y="2258"/>
                  </a:lnTo>
                  <a:lnTo>
                    <a:pt x="2447099" y="8975"/>
                  </a:lnTo>
                  <a:lnTo>
                    <a:pt x="2397835" y="19929"/>
                  </a:lnTo>
                  <a:lnTo>
                    <a:pt x="2351095" y="34904"/>
                  </a:lnTo>
                  <a:lnTo>
                    <a:pt x="2307386" y="53680"/>
                  </a:lnTo>
                  <a:lnTo>
                    <a:pt x="2267213" y="76040"/>
                  </a:lnTo>
                  <a:lnTo>
                    <a:pt x="2231082" y="101764"/>
                  </a:lnTo>
                  <a:lnTo>
                    <a:pt x="2199499" y="130634"/>
                  </a:lnTo>
                  <a:lnTo>
                    <a:pt x="2172970" y="162432"/>
                  </a:lnTo>
                  <a:lnTo>
                    <a:pt x="2174494" y="167385"/>
                  </a:lnTo>
                  <a:lnTo>
                    <a:pt x="2136776" y="143921"/>
                  </a:lnTo>
                  <a:lnTo>
                    <a:pt x="2096234" y="123305"/>
                  </a:lnTo>
                  <a:lnTo>
                    <a:pt x="2053197" y="105623"/>
                  </a:lnTo>
                  <a:lnTo>
                    <a:pt x="2007996" y="90963"/>
                  </a:lnTo>
                  <a:lnTo>
                    <a:pt x="1960962" y="79411"/>
                  </a:lnTo>
                  <a:lnTo>
                    <a:pt x="1912425" y="71052"/>
                  </a:lnTo>
                  <a:lnTo>
                    <a:pt x="1862715" y="65974"/>
                  </a:lnTo>
                  <a:lnTo>
                    <a:pt x="1812163" y="64261"/>
                  </a:lnTo>
                  <a:lnTo>
                    <a:pt x="1755430" y="66396"/>
                  </a:lnTo>
                  <a:lnTo>
                    <a:pt x="1700042" y="72758"/>
                  </a:lnTo>
                  <a:lnTo>
                    <a:pt x="1646422" y="83171"/>
                  </a:lnTo>
                  <a:lnTo>
                    <a:pt x="1594993" y="97458"/>
                  </a:lnTo>
                  <a:lnTo>
                    <a:pt x="1546177" y="115442"/>
                  </a:lnTo>
                  <a:lnTo>
                    <a:pt x="1500398" y="136947"/>
                  </a:lnTo>
                  <a:lnTo>
                    <a:pt x="1458078" y="161795"/>
                  </a:lnTo>
                  <a:lnTo>
                    <a:pt x="1419641" y="189811"/>
                  </a:lnTo>
                  <a:lnTo>
                    <a:pt x="1385509" y="220816"/>
                  </a:lnTo>
                  <a:lnTo>
                    <a:pt x="1356106" y="254634"/>
                  </a:lnTo>
                  <a:lnTo>
                    <a:pt x="1354582" y="257048"/>
                  </a:lnTo>
                  <a:lnTo>
                    <a:pt x="1310777" y="240764"/>
                  </a:lnTo>
                  <a:lnTo>
                    <a:pt x="1265495" y="226882"/>
                  </a:lnTo>
                  <a:lnTo>
                    <a:pt x="1218938" y="215440"/>
                  </a:lnTo>
                  <a:lnTo>
                    <a:pt x="1171308" y="206474"/>
                  </a:lnTo>
                  <a:lnTo>
                    <a:pt x="1122806" y="200023"/>
                  </a:lnTo>
                  <a:lnTo>
                    <a:pt x="1073637" y="196125"/>
                  </a:lnTo>
                  <a:lnTo>
                    <a:pt x="1024001" y="194818"/>
                  </a:lnTo>
                  <a:lnTo>
                    <a:pt x="967573" y="196483"/>
                  </a:lnTo>
                  <a:lnTo>
                    <a:pt x="912482" y="201390"/>
                  </a:lnTo>
                  <a:lnTo>
                    <a:pt x="858923" y="209402"/>
                  </a:lnTo>
                  <a:lnTo>
                    <a:pt x="807091" y="220383"/>
                  </a:lnTo>
                  <a:lnTo>
                    <a:pt x="757183" y="234196"/>
                  </a:lnTo>
                  <a:lnTo>
                    <a:pt x="709394" y="250705"/>
                  </a:lnTo>
                  <a:lnTo>
                    <a:pt x="663922" y="269775"/>
                  </a:lnTo>
                  <a:lnTo>
                    <a:pt x="620961" y="291268"/>
                  </a:lnTo>
                  <a:lnTo>
                    <a:pt x="580707" y="315049"/>
                  </a:lnTo>
                  <a:lnTo>
                    <a:pt x="543357" y="340981"/>
                  </a:lnTo>
                  <a:lnTo>
                    <a:pt x="509107" y="368929"/>
                  </a:lnTo>
                  <a:lnTo>
                    <a:pt x="478152" y="398756"/>
                  </a:lnTo>
                  <a:lnTo>
                    <a:pt x="450689" y="430325"/>
                  </a:lnTo>
                  <a:lnTo>
                    <a:pt x="426913" y="463502"/>
                  </a:lnTo>
                  <a:lnTo>
                    <a:pt x="407020" y="498148"/>
                  </a:lnTo>
                  <a:lnTo>
                    <a:pt x="391207" y="534129"/>
                  </a:lnTo>
                  <a:lnTo>
                    <a:pt x="379670" y="571308"/>
                  </a:lnTo>
                  <a:lnTo>
                    <a:pt x="372603" y="609549"/>
                  </a:lnTo>
                  <a:lnTo>
                    <a:pt x="370204" y="648715"/>
                  </a:lnTo>
                  <a:lnTo>
                    <a:pt x="370510" y="664047"/>
                  </a:lnTo>
                  <a:lnTo>
                    <a:pt x="371601" y="679354"/>
                  </a:lnTo>
                  <a:lnTo>
                    <a:pt x="373455" y="694614"/>
                  </a:lnTo>
                  <a:lnTo>
                    <a:pt x="376047" y="709802"/>
                  </a:lnTo>
                  <a:lnTo>
                    <a:pt x="377444" y="709167"/>
                  </a:lnTo>
                  <a:close/>
                </a:path>
                <a:path w="4182745" h="2133600">
                  <a:moveTo>
                    <a:pt x="207899" y="1254633"/>
                  </a:moveTo>
                  <a:lnTo>
                    <a:pt x="257835" y="1272087"/>
                  </a:lnTo>
                  <a:lnTo>
                    <a:pt x="310403" y="1284732"/>
                  </a:lnTo>
                  <a:lnTo>
                    <a:pt x="364900" y="1292423"/>
                  </a:lnTo>
                  <a:lnTo>
                    <a:pt x="420624" y="1295019"/>
                  </a:lnTo>
                  <a:lnTo>
                    <a:pt x="428759" y="1294897"/>
                  </a:lnTo>
                  <a:lnTo>
                    <a:pt x="436943" y="1294717"/>
                  </a:lnTo>
                  <a:lnTo>
                    <a:pt x="445127" y="1294465"/>
                  </a:lnTo>
                  <a:lnTo>
                    <a:pt x="453263" y="1294129"/>
                  </a:lnTo>
                </a:path>
                <a:path w="4182745" h="2133600">
                  <a:moveTo>
                    <a:pt x="563245" y="1741297"/>
                  </a:moveTo>
                  <a:lnTo>
                    <a:pt x="590710" y="1738469"/>
                  </a:lnTo>
                  <a:lnTo>
                    <a:pt x="617807" y="1734391"/>
                  </a:lnTo>
                  <a:lnTo>
                    <a:pt x="644451" y="1729099"/>
                  </a:lnTo>
                  <a:lnTo>
                    <a:pt x="670560" y="1722627"/>
                  </a:lnTo>
                </a:path>
                <a:path w="4182745" h="2133600">
                  <a:moveTo>
                    <a:pt x="1528826" y="1845183"/>
                  </a:moveTo>
                  <a:lnTo>
                    <a:pt x="1542518" y="1867511"/>
                  </a:lnTo>
                  <a:lnTo>
                    <a:pt x="1557877" y="1889315"/>
                  </a:lnTo>
                  <a:lnTo>
                    <a:pt x="1574903" y="1910548"/>
                  </a:lnTo>
                  <a:lnTo>
                    <a:pt x="1593596" y="1931162"/>
                  </a:lnTo>
                </a:path>
                <a:path w="4182745" h="2133600">
                  <a:moveTo>
                    <a:pt x="2762884" y="1810003"/>
                  </a:moveTo>
                  <a:lnTo>
                    <a:pt x="2771985" y="1786796"/>
                  </a:lnTo>
                  <a:lnTo>
                    <a:pt x="2779299" y="1763315"/>
                  </a:lnTo>
                  <a:lnTo>
                    <a:pt x="2784852" y="1739620"/>
                  </a:lnTo>
                  <a:lnTo>
                    <a:pt x="2788666" y="1715770"/>
                  </a:lnTo>
                </a:path>
                <a:path w="4182745" h="2133600">
                  <a:moveTo>
                    <a:pt x="3620262" y="1486153"/>
                  </a:moveTo>
                  <a:lnTo>
                    <a:pt x="3620262" y="1485011"/>
                  </a:lnTo>
                  <a:lnTo>
                    <a:pt x="3620389" y="1483995"/>
                  </a:lnTo>
                  <a:lnTo>
                    <a:pt x="3620389" y="1482978"/>
                  </a:lnTo>
                  <a:lnTo>
                    <a:pt x="3617393" y="1442790"/>
                  </a:lnTo>
                  <a:lnTo>
                    <a:pt x="3608562" y="1403514"/>
                  </a:lnTo>
                  <a:lnTo>
                    <a:pt x="3594134" y="1365410"/>
                  </a:lnTo>
                  <a:lnTo>
                    <a:pt x="3574344" y="1328735"/>
                  </a:lnTo>
                  <a:lnTo>
                    <a:pt x="3549429" y="1293749"/>
                  </a:lnTo>
                  <a:lnTo>
                    <a:pt x="3519626" y="1260708"/>
                  </a:lnTo>
                  <a:lnTo>
                    <a:pt x="3485170" y="1229871"/>
                  </a:lnTo>
                  <a:lnTo>
                    <a:pt x="3446299" y="1201496"/>
                  </a:lnTo>
                  <a:lnTo>
                    <a:pt x="3403249" y="1175842"/>
                  </a:lnTo>
                  <a:lnTo>
                    <a:pt x="3356255" y="1153167"/>
                  </a:lnTo>
                  <a:lnTo>
                    <a:pt x="3305555" y="1133728"/>
                  </a:lnTo>
                </a:path>
                <a:path w="4182745" h="2133600">
                  <a:moveTo>
                    <a:pt x="3905123" y="888873"/>
                  </a:moveTo>
                  <a:lnTo>
                    <a:pt x="3948247" y="860234"/>
                  </a:lnTo>
                  <a:lnTo>
                    <a:pt x="3986180" y="828452"/>
                  </a:lnTo>
                  <a:lnTo>
                    <a:pt x="4018637" y="793861"/>
                  </a:lnTo>
                  <a:lnTo>
                    <a:pt x="4045330" y="756792"/>
                  </a:lnTo>
                </a:path>
                <a:path w="4182745" h="2133600">
                  <a:moveTo>
                    <a:pt x="3715512" y="330326"/>
                  </a:moveTo>
                  <a:lnTo>
                    <a:pt x="3715512" y="328675"/>
                  </a:lnTo>
                  <a:lnTo>
                    <a:pt x="3715639" y="327278"/>
                  </a:lnTo>
                  <a:lnTo>
                    <a:pt x="3715639" y="325627"/>
                  </a:lnTo>
                  <a:lnTo>
                    <a:pt x="3715182" y="311134"/>
                  </a:lnTo>
                  <a:lnTo>
                    <a:pt x="3713797" y="296640"/>
                  </a:lnTo>
                  <a:lnTo>
                    <a:pt x="3711459" y="282194"/>
                  </a:lnTo>
                  <a:lnTo>
                    <a:pt x="3708146" y="267843"/>
                  </a:lnTo>
                </a:path>
                <a:path w="4182745" h="2133600">
                  <a:moveTo>
                    <a:pt x="2886455" y="115061"/>
                  </a:moveTo>
                  <a:lnTo>
                    <a:pt x="2865495" y="133576"/>
                  </a:lnTo>
                  <a:lnTo>
                    <a:pt x="2846498" y="153066"/>
                  </a:lnTo>
                  <a:lnTo>
                    <a:pt x="2829573" y="173462"/>
                  </a:lnTo>
                  <a:lnTo>
                    <a:pt x="2814828" y="194691"/>
                  </a:lnTo>
                </a:path>
                <a:path w="4182745" h="2133600">
                  <a:moveTo>
                    <a:pt x="2172970" y="162432"/>
                  </a:moveTo>
                  <a:lnTo>
                    <a:pt x="2161996" y="179044"/>
                  </a:lnTo>
                  <a:lnTo>
                    <a:pt x="2152523" y="196072"/>
                  </a:lnTo>
                  <a:lnTo>
                    <a:pt x="2144573" y="213457"/>
                  </a:lnTo>
                  <a:lnTo>
                    <a:pt x="2138172" y="231140"/>
                  </a:lnTo>
                </a:path>
                <a:path w="4182745" h="2133600">
                  <a:moveTo>
                    <a:pt x="1480439" y="323596"/>
                  </a:moveTo>
                  <a:lnTo>
                    <a:pt x="1451183" y="304982"/>
                  </a:lnTo>
                  <a:lnTo>
                    <a:pt x="1420415" y="287654"/>
                  </a:lnTo>
                  <a:lnTo>
                    <a:pt x="1388195" y="271660"/>
                  </a:lnTo>
                  <a:lnTo>
                    <a:pt x="1354582" y="257048"/>
                  </a:lnTo>
                </a:path>
                <a:path w="4182745" h="2133600">
                  <a:moveTo>
                    <a:pt x="376047" y="709802"/>
                  </a:moveTo>
                  <a:lnTo>
                    <a:pt x="379999" y="727543"/>
                  </a:lnTo>
                  <a:lnTo>
                    <a:pt x="385000" y="745140"/>
                  </a:lnTo>
                  <a:lnTo>
                    <a:pt x="391048" y="762595"/>
                  </a:lnTo>
                  <a:lnTo>
                    <a:pt x="398145" y="779907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5691378" y="349376"/>
            <a:ext cx="2423160" cy="12439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2000" b="1" dirty="0">
                <a:solidFill>
                  <a:srgbClr val="FF0000"/>
                </a:solidFill>
                <a:latin typeface="Georgia"/>
                <a:cs typeface="Georgia"/>
              </a:rPr>
              <a:t>Возможность</a:t>
            </a:r>
            <a:r>
              <a:rPr sz="2000" b="1" spc="-114" dirty="0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Georgia"/>
                <a:cs typeface="Georgia"/>
              </a:rPr>
              <a:t>для</a:t>
            </a:r>
            <a:endParaRPr sz="2000" dirty="0">
              <a:solidFill>
                <a:srgbClr val="FF0000"/>
              </a:solidFill>
              <a:latin typeface="Georgia"/>
              <a:cs typeface="Georgia"/>
            </a:endParaRPr>
          </a:p>
          <a:p>
            <a:pPr marL="4445" algn="ctr">
              <a:lnSpc>
                <a:spcPct val="100000"/>
              </a:lnSpc>
              <a:spcBef>
                <a:spcPts val="5"/>
              </a:spcBef>
            </a:pPr>
            <a:r>
              <a:rPr sz="2000" b="1" spc="-10" dirty="0">
                <a:solidFill>
                  <a:srgbClr val="FF0000"/>
                </a:solidFill>
                <a:latin typeface="Georgia"/>
                <a:cs typeface="Georgia"/>
              </a:rPr>
              <a:t>развития</a:t>
            </a:r>
            <a:endParaRPr sz="2000" dirty="0">
              <a:solidFill>
                <a:srgbClr val="FF0000"/>
              </a:solidFill>
              <a:latin typeface="Georgia"/>
              <a:cs typeface="Georgia"/>
            </a:endParaRPr>
          </a:p>
          <a:p>
            <a:pPr marL="79375" marR="67945" algn="ctr">
              <a:lnSpc>
                <a:spcPct val="100000"/>
              </a:lnSpc>
            </a:pPr>
            <a:r>
              <a:rPr sz="2000" b="1" spc="-10" dirty="0">
                <a:solidFill>
                  <a:srgbClr val="FF0000"/>
                </a:solidFill>
                <a:latin typeface="Georgia"/>
                <a:cs typeface="Georgia"/>
              </a:rPr>
              <a:t>познавательных процессов</a:t>
            </a:r>
            <a:endParaRPr sz="2000" dirty="0">
              <a:solidFill>
                <a:srgbClr val="FF0000"/>
              </a:solidFill>
              <a:latin typeface="Georgia"/>
              <a:cs typeface="Georgia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5405437" y="4567237"/>
            <a:ext cx="3623310" cy="2169160"/>
            <a:chOff x="5405437" y="4567237"/>
            <a:chExt cx="3623310" cy="2169160"/>
          </a:xfrm>
        </p:grpSpPr>
        <p:pic>
          <p:nvPicPr>
            <p:cNvPr id="33" name="object 3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477256" y="4639054"/>
              <a:ext cx="3550920" cy="2097024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410200" y="4572000"/>
              <a:ext cx="3535045" cy="2079625"/>
            </a:xfrm>
            <a:custGeom>
              <a:avLst/>
              <a:gdLst/>
              <a:ahLst/>
              <a:cxnLst/>
              <a:rect l="l" t="t" r="r" b="b"/>
              <a:pathLst>
                <a:path w="3535045" h="2079625">
                  <a:moveTo>
                    <a:pt x="2265522" y="1881873"/>
                  </a:moveTo>
                  <a:lnTo>
                    <a:pt x="1347851" y="1881873"/>
                  </a:lnTo>
                  <a:lnTo>
                    <a:pt x="1346879" y="1882302"/>
                  </a:lnTo>
                  <a:lnTo>
                    <a:pt x="1379619" y="1917695"/>
                  </a:lnTo>
                  <a:lnTo>
                    <a:pt x="1416250" y="1950035"/>
                  </a:lnTo>
                  <a:lnTo>
                    <a:pt x="1456381" y="1979127"/>
                  </a:lnTo>
                  <a:lnTo>
                    <a:pt x="1499667" y="2004822"/>
                  </a:lnTo>
                  <a:lnTo>
                    <a:pt x="1545764" y="2026970"/>
                  </a:lnTo>
                  <a:lnTo>
                    <a:pt x="1594326" y="2045425"/>
                  </a:lnTo>
                  <a:lnTo>
                    <a:pt x="1645008" y="2060037"/>
                  </a:lnTo>
                  <a:lnTo>
                    <a:pt x="1697464" y="2070658"/>
                  </a:lnTo>
                  <a:lnTo>
                    <a:pt x="1751350" y="2077139"/>
                  </a:lnTo>
                  <a:lnTo>
                    <a:pt x="1806321" y="2079332"/>
                  </a:lnTo>
                  <a:lnTo>
                    <a:pt x="1857985" y="2077381"/>
                  </a:lnTo>
                  <a:lnTo>
                    <a:pt x="1908526" y="2071666"/>
                  </a:lnTo>
                  <a:lnTo>
                    <a:pt x="1957690" y="2062336"/>
                  </a:lnTo>
                  <a:lnTo>
                    <a:pt x="2005222" y="2049544"/>
                  </a:lnTo>
                  <a:lnTo>
                    <a:pt x="2050871" y="2033438"/>
                  </a:lnTo>
                  <a:lnTo>
                    <a:pt x="2094383" y="2014170"/>
                  </a:lnTo>
                  <a:lnTo>
                    <a:pt x="2135504" y="1991890"/>
                  </a:lnTo>
                  <a:lnTo>
                    <a:pt x="2173982" y="1966748"/>
                  </a:lnTo>
                  <a:lnTo>
                    <a:pt x="2209563" y="1938894"/>
                  </a:lnTo>
                  <a:lnTo>
                    <a:pt x="2241993" y="1908480"/>
                  </a:lnTo>
                  <a:lnTo>
                    <a:pt x="2265522" y="1881873"/>
                  </a:lnTo>
                  <a:close/>
                </a:path>
                <a:path w="3535045" h="2079625">
                  <a:moveTo>
                    <a:pt x="2939638" y="1697304"/>
                  </a:moveTo>
                  <a:lnTo>
                    <a:pt x="476123" y="1697304"/>
                  </a:lnTo>
                  <a:lnTo>
                    <a:pt x="474117" y="1699323"/>
                  </a:lnTo>
                  <a:lnTo>
                    <a:pt x="474297" y="1699323"/>
                  </a:lnTo>
                  <a:lnTo>
                    <a:pt x="501864" y="1734551"/>
                  </a:lnTo>
                  <a:lnTo>
                    <a:pt x="532725" y="1767635"/>
                  </a:lnTo>
                  <a:lnTo>
                    <a:pt x="566584" y="1798373"/>
                  </a:lnTo>
                  <a:lnTo>
                    <a:pt x="603225" y="1826665"/>
                  </a:lnTo>
                  <a:lnTo>
                    <a:pt x="642432" y="1852408"/>
                  </a:lnTo>
                  <a:lnTo>
                    <a:pt x="683988" y="1875501"/>
                  </a:lnTo>
                  <a:lnTo>
                    <a:pt x="727677" y="1895844"/>
                  </a:lnTo>
                  <a:lnTo>
                    <a:pt x="773282" y="1913334"/>
                  </a:lnTo>
                  <a:lnTo>
                    <a:pt x="820587" y="1927872"/>
                  </a:lnTo>
                  <a:lnTo>
                    <a:pt x="869375" y="1939355"/>
                  </a:lnTo>
                  <a:lnTo>
                    <a:pt x="919431" y="1947683"/>
                  </a:lnTo>
                  <a:lnTo>
                    <a:pt x="970537" y="1952753"/>
                  </a:lnTo>
                  <a:lnTo>
                    <a:pt x="1022476" y="1954466"/>
                  </a:lnTo>
                  <a:lnTo>
                    <a:pt x="1071418" y="1952903"/>
                  </a:lnTo>
                  <a:lnTo>
                    <a:pt x="1119906" y="1948332"/>
                  </a:lnTo>
                  <a:lnTo>
                    <a:pt x="1167721" y="1940795"/>
                  </a:lnTo>
                  <a:lnTo>
                    <a:pt x="1214643" y="1930337"/>
                  </a:lnTo>
                  <a:lnTo>
                    <a:pt x="1260452" y="1917002"/>
                  </a:lnTo>
                  <a:lnTo>
                    <a:pt x="1304927" y="1900832"/>
                  </a:lnTo>
                  <a:lnTo>
                    <a:pt x="1346879" y="1882302"/>
                  </a:lnTo>
                  <a:lnTo>
                    <a:pt x="1346706" y="1882302"/>
                  </a:lnTo>
                  <a:lnTo>
                    <a:pt x="1347851" y="1881873"/>
                  </a:lnTo>
                  <a:lnTo>
                    <a:pt x="2265522" y="1881873"/>
                  </a:lnTo>
                  <a:lnTo>
                    <a:pt x="2271021" y="1875655"/>
                  </a:lnTo>
                  <a:lnTo>
                    <a:pt x="2296391" y="1840569"/>
                  </a:lnTo>
                  <a:lnTo>
                    <a:pt x="2317851" y="1803374"/>
                  </a:lnTo>
                  <a:lnTo>
                    <a:pt x="2335149" y="1764220"/>
                  </a:lnTo>
                  <a:lnTo>
                    <a:pt x="2840948" y="1764220"/>
                  </a:lnTo>
                  <a:lnTo>
                    <a:pt x="2864724" y="1751808"/>
                  </a:lnTo>
                  <a:lnTo>
                    <a:pt x="2902249" y="1727536"/>
                  </a:lnTo>
                  <a:lnTo>
                    <a:pt x="2936477" y="1700380"/>
                  </a:lnTo>
                  <a:lnTo>
                    <a:pt x="2939638" y="1697304"/>
                  </a:lnTo>
                  <a:close/>
                </a:path>
                <a:path w="3535045" h="2079625">
                  <a:moveTo>
                    <a:pt x="2840948" y="1764220"/>
                  </a:moveTo>
                  <a:lnTo>
                    <a:pt x="2335149" y="1764220"/>
                  </a:lnTo>
                  <a:lnTo>
                    <a:pt x="2335656" y="1766722"/>
                  </a:lnTo>
                  <a:lnTo>
                    <a:pt x="2382138" y="1787116"/>
                  </a:lnTo>
                  <a:lnTo>
                    <a:pt x="2430906" y="1803173"/>
                  </a:lnTo>
                  <a:lnTo>
                    <a:pt x="2481503" y="1814781"/>
                  </a:lnTo>
                  <a:lnTo>
                    <a:pt x="2533472" y="1821828"/>
                  </a:lnTo>
                  <a:lnTo>
                    <a:pt x="2586354" y="1824202"/>
                  </a:lnTo>
                  <a:lnTo>
                    <a:pt x="2637654" y="1821986"/>
                  </a:lnTo>
                  <a:lnTo>
                    <a:pt x="2687373" y="1815528"/>
                  </a:lnTo>
                  <a:lnTo>
                    <a:pt x="2735226" y="1805056"/>
                  </a:lnTo>
                  <a:lnTo>
                    <a:pt x="2780926" y="1790794"/>
                  </a:lnTo>
                  <a:lnTo>
                    <a:pt x="2824188" y="1772969"/>
                  </a:lnTo>
                  <a:lnTo>
                    <a:pt x="2840948" y="1764220"/>
                  </a:lnTo>
                  <a:close/>
                </a:path>
                <a:path w="3535045" h="2079625">
                  <a:moveTo>
                    <a:pt x="172517" y="1221123"/>
                  </a:moveTo>
                  <a:lnTo>
                    <a:pt x="140228" y="1253268"/>
                  </a:lnTo>
                  <a:lnTo>
                    <a:pt x="113385" y="1290221"/>
                  </a:lnTo>
                  <a:lnTo>
                    <a:pt x="93797" y="1329835"/>
                  </a:lnTo>
                  <a:lnTo>
                    <a:pt x="81798" y="1371433"/>
                  </a:lnTo>
                  <a:lnTo>
                    <a:pt x="77724" y="1414335"/>
                  </a:lnTo>
                  <a:lnTo>
                    <a:pt x="81593" y="1456453"/>
                  </a:lnTo>
                  <a:lnTo>
                    <a:pt x="92832" y="1496651"/>
                  </a:lnTo>
                  <a:lnTo>
                    <a:pt x="110890" y="1534488"/>
                  </a:lnTo>
                  <a:lnTo>
                    <a:pt x="135215" y="1569524"/>
                  </a:lnTo>
                  <a:lnTo>
                    <a:pt x="165254" y="1601317"/>
                  </a:lnTo>
                  <a:lnTo>
                    <a:pt x="200456" y="1629428"/>
                  </a:lnTo>
                  <a:lnTo>
                    <a:pt x="240270" y="1653415"/>
                  </a:lnTo>
                  <a:lnTo>
                    <a:pt x="284142" y="1672839"/>
                  </a:lnTo>
                  <a:lnTo>
                    <a:pt x="331521" y="1687259"/>
                  </a:lnTo>
                  <a:lnTo>
                    <a:pt x="381856" y="1696233"/>
                  </a:lnTo>
                  <a:lnTo>
                    <a:pt x="434594" y="1699323"/>
                  </a:lnTo>
                  <a:lnTo>
                    <a:pt x="441451" y="1699323"/>
                  </a:lnTo>
                  <a:lnTo>
                    <a:pt x="455263" y="1698818"/>
                  </a:lnTo>
                  <a:lnTo>
                    <a:pt x="465669" y="1698187"/>
                  </a:lnTo>
                  <a:lnTo>
                    <a:pt x="476123" y="1697304"/>
                  </a:lnTo>
                  <a:lnTo>
                    <a:pt x="2939638" y="1697304"/>
                  </a:lnTo>
                  <a:lnTo>
                    <a:pt x="2967120" y="1670565"/>
                  </a:lnTo>
                  <a:lnTo>
                    <a:pt x="2993893" y="1638317"/>
                  </a:lnTo>
                  <a:lnTo>
                    <a:pt x="3016509" y="1603864"/>
                  </a:lnTo>
                  <a:lnTo>
                    <a:pt x="3034683" y="1567430"/>
                  </a:lnTo>
                  <a:lnTo>
                    <a:pt x="3048127" y="1529243"/>
                  </a:lnTo>
                  <a:lnTo>
                    <a:pt x="3056556" y="1489528"/>
                  </a:lnTo>
                  <a:lnTo>
                    <a:pt x="3059683" y="1448511"/>
                  </a:lnTo>
                  <a:lnTo>
                    <a:pt x="3058922" y="1447558"/>
                  </a:lnTo>
                  <a:lnTo>
                    <a:pt x="3112557" y="1439256"/>
                  </a:lnTo>
                  <a:lnTo>
                    <a:pt x="3164088" y="1427013"/>
                  </a:lnTo>
                  <a:lnTo>
                    <a:pt x="3213276" y="1411046"/>
                  </a:lnTo>
                  <a:lnTo>
                    <a:pt x="3259887" y="1391573"/>
                  </a:lnTo>
                  <a:lnTo>
                    <a:pt x="3303683" y="1368812"/>
                  </a:lnTo>
                  <a:lnTo>
                    <a:pt x="3344430" y="1342981"/>
                  </a:lnTo>
                  <a:lnTo>
                    <a:pt x="3381890" y="1314296"/>
                  </a:lnTo>
                  <a:lnTo>
                    <a:pt x="3415827" y="1282977"/>
                  </a:lnTo>
                  <a:lnTo>
                    <a:pt x="3446005" y="1249240"/>
                  </a:lnTo>
                  <a:lnTo>
                    <a:pt x="3465173" y="1222933"/>
                  </a:lnTo>
                  <a:lnTo>
                    <a:pt x="175767" y="1222933"/>
                  </a:lnTo>
                  <a:lnTo>
                    <a:pt x="172517" y="1221123"/>
                  </a:lnTo>
                  <a:close/>
                </a:path>
                <a:path w="3535045" h="2079625">
                  <a:moveTo>
                    <a:pt x="3467560" y="1219657"/>
                  </a:moveTo>
                  <a:lnTo>
                    <a:pt x="173989" y="1219657"/>
                  </a:lnTo>
                  <a:lnTo>
                    <a:pt x="175767" y="1222933"/>
                  </a:lnTo>
                  <a:lnTo>
                    <a:pt x="3465173" y="1222933"/>
                  </a:lnTo>
                  <a:lnTo>
                    <a:pt x="3467560" y="1219657"/>
                  </a:lnTo>
                  <a:close/>
                </a:path>
                <a:path w="3535045" h="2079625">
                  <a:moveTo>
                    <a:pt x="317813" y="691435"/>
                  </a:moveTo>
                  <a:lnTo>
                    <a:pt x="266021" y="698914"/>
                  </a:lnTo>
                  <a:lnTo>
                    <a:pt x="216204" y="712546"/>
                  </a:lnTo>
                  <a:lnTo>
                    <a:pt x="170136" y="731648"/>
                  </a:lnTo>
                  <a:lnTo>
                    <a:pt x="128381" y="755716"/>
                  </a:lnTo>
                  <a:lnTo>
                    <a:pt x="91503" y="784240"/>
                  </a:lnTo>
                  <a:lnTo>
                    <a:pt x="60065" y="816716"/>
                  </a:lnTo>
                  <a:lnTo>
                    <a:pt x="34632" y="852636"/>
                  </a:lnTo>
                  <a:lnTo>
                    <a:pt x="15768" y="891494"/>
                  </a:lnTo>
                  <a:lnTo>
                    <a:pt x="4036" y="932782"/>
                  </a:lnTo>
                  <a:lnTo>
                    <a:pt x="0" y="975994"/>
                  </a:lnTo>
                  <a:lnTo>
                    <a:pt x="3984" y="1018959"/>
                  </a:lnTo>
                  <a:lnTo>
                    <a:pt x="15751" y="1060388"/>
                  </a:lnTo>
                  <a:lnTo>
                    <a:pt x="34856" y="1099665"/>
                  </a:lnTo>
                  <a:lnTo>
                    <a:pt x="60854" y="1136175"/>
                  </a:lnTo>
                  <a:lnTo>
                    <a:pt x="93302" y="1169300"/>
                  </a:lnTo>
                  <a:lnTo>
                    <a:pt x="131754" y="1198425"/>
                  </a:lnTo>
                  <a:lnTo>
                    <a:pt x="172517" y="1221123"/>
                  </a:lnTo>
                  <a:lnTo>
                    <a:pt x="173989" y="1219657"/>
                  </a:lnTo>
                  <a:lnTo>
                    <a:pt x="3467560" y="1219657"/>
                  </a:lnTo>
                  <a:lnTo>
                    <a:pt x="3494141" y="1175387"/>
                  </a:lnTo>
                  <a:lnTo>
                    <a:pt x="3511627" y="1135705"/>
                  </a:lnTo>
                  <a:lnTo>
                    <a:pt x="3524409" y="1094477"/>
                  </a:lnTo>
                  <a:lnTo>
                    <a:pt x="3532251" y="1051920"/>
                  </a:lnTo>
                  <a:lnTo>
                    <a:pt x="3534918" y="1008253"/>
                  </a:lnTo>
                  <a:lnTo>
                    <a:pt x="3531573" y="959649"/>
                  </a:lnTo>
                  <a:lnTo>
                    <a:pt x="3521662" y="911902"/>
                  </a:lnTo>
                  <a:lnTo>
                    <a:pt x="3505374" y="865425"/>
                  </a:lnTo>
                  <a:lnTo>
                    <a:pt x="3482895" y="820631"/>
                  </a:lnTo>
                  <a:lnTo>
                    <a:pt x="3454411" y="777933"/>
                  </a:lnTo>
                  <a:lnTo>
                    <a:pt x="3420109" y="737743"/>
                  </a:lnTo>
                  <a:lnTo>
                    <a:pt x="3418967" y="737616"/>
                  </a:lnTo>
                  <a:lnTo>
                    <a:pt x="3434308" y="704294"/>
                  </a:lnTo>
                  <a:lnTo>
                    <a:pt x="3438320" y="691896"/>
                  </a:lnTo>
                  <a:lnTo>
                    <a:pt x="317880" y="691896"/>
                  </a:lnTo>
                  <a:lnTo>
                    <a:pt x="317813" y="691435"/>
                  </a:lnTo>
                  <a:close/>
                </a:path>
                <a:path w="3535045" h="2079625">
                  <a:moveTo>
                    <a:pt x="3438525" y="691261"/>
                  </a:moveTo>
                  <a:lnTo>
                    <a:pt x="319024" y="691261"/>
                  </a:lnTo>
                  <a:lnTo>
                    <a:pt x="317880" y="691896"/>
                  </a:lnTo>
                  <a:lnTo>
                    <a:pt x="3438320" y="691896"/>
                  </a:lnTo>
                  <a:lnTo>
                    <a:pt x="3438469" y="691435"/>
                  </a:lnTo>
                  <a:lnTo>
                    <a:pt x="3438525" y="691261"/>
                  </a:lnTo>
                  <a:close/>
                </a:path>
                <a:path w="3535045" h="2079625">
                  <a:moveTo>
                    <a:pt x="865504" y="189864"/>
                  </a:moveTo>
                  <a:lnTo>
                    <a:pt x="812268" y="191889"/>
                  </a:lnTo>
                  <a:lnTo>
                    <a:pt x="760467" y="197839"/>
                  </a:lnTo>
                  <a:lnTo>
                    <a:pt x="710333" y="207529"/>
                  </a:lnTo>
                  <a:lnTo>
                    <a:pt x="662098" y="220774"/>
                  </a:lnTo>
                  <a:lnTo>
                    <a:pt x="615992" y="237389"/>
                  </a:lnTo>
                  <a:lnTo>
                    <a:pt x="572246" y="257188"/>
                  </a:lnTo>
                  <a:lnTo>
                    <a:pt x="531092" y="279987"/>
                  </a:lnTo>
                  <a:lnTo>
                    <a:pt x="492761" y="305600"/>
                  </a:lnTo>
                  <a:lnTo>
                    <a:pt x="457483" y="333843"/>
                  </a:lnTo>
                  <a:lnTo>
                    <a:pt x="425490" y="364529"/>
                  </a:lnTo>
                  <a:lnTo>
                    <a:pt x="397013" y="397474"/>
                  </a:lnTo>
                  <a:lnTo>
                    <a:pt x="372283" y="432492"/>
                  </a:lnTo>
                  <a:lnTo>
                    <a:pt x="351531" y="469399"/>
                  </a:lnTo>
                  <a:lnTo>
                    <a:pt x="334989" y="508009"/>
                  </a:lnTo>
                  <a:lnTo>
                    <a:pt x="322887" y="548137"/>
                  </a:lnTo>
                  <a:lnTo>
                    <a:pt x="315456" y="589597"/>
                  </a:lnTo>
                  <a:lnTo>
                    <a:pt x="312927" y="632206"/>
                  </a:lnTo>
                  <a:lnTo>
                    <a:pt x="313183" y="647158"/>
                  </a:lnTo>
                  <a:lnTo>
                    <a:pt x="314118" y="662098"/>
                  </a:lnTo>
                  <a:lnTo>
                    <a:pt x="315696" y="677015"/>
                  </a:lnTo>
                  <a:lnTo>
                    <a:pt x="317787" y="691261"/>
                  </a:lnTo>
                  <a:lnTo>
                    <a:pt x="317813" y="691435"/>
                  </a:lnTo>
                  <a:lnTo>
                    <a:pt x="319024" y="691261"/>
                  </a:lnTo>
                  <a:lnTo>
                    <a:pt x="3438525" y="691261"/>
                  </a:lnTo>
                  <a:lnTo>
                    <a:pt x="3445398" y="670020"/>
                  </a:lnTo>
                  <a:lnTo>
                    <a:pt x="3452131" y="635031"/>
                  </a:lnTo>
                  <a:lnTo>
                    <a:pt x="3454400" y="599567"/>
                  </a:lnTo>
                  <a:lnTo>
                    <a:pt x="3451184" y="557053"/>
                  </a:lnTo>
                  <a:lnTo>
                    <a:pt x="3441758" y="515853"/>
                  </a:lnTo>
                  <a:lnTo>
                    <a:pt x="3426457" y="476315"/>
                  </a:lnTo>
                  <a:lnTo>
                    <a:pt x="3405615" y="438788"/>
                  </a:lnTo>
                  <a:lnTo>
                    <a:pt x="3379564" y="403621"/>
                  </a:lnTo>
                  <a:lnTo>
                    <a:pt x="3348639" y="371164"/>
                  </a:lnTo>
                  <a:lnTo>
                    <a:pt x="3313173" y="341766"/>
                  </a:lnTo>
                  <a:lnTo>
                    <a:pt x="3273501" y="315776"/>
                  </a:lnTo>
                  <a:lnTo>
                    <a:pt x="3229956" y="293543"/>
                  </a:lnTo>
                  <a:lnTo>
                    <a:pt x="3182871" y="275417"/>
                  </a:lnTo>
                  <a:lnTo>
                    <a:pt x="3132581" y="261747"/>
                  </a:lnTo>
                  <a:lnTo>
                    <a:pt x="3133979" y="261112"/>
                  </a:lnTo>
                  <a:lnTo>
                    <a:pt x="3130711" y="250570"/>
                  </a:lnTo>
                  <a:lnTo>
                    <a:pt x="1144904" y="250570"/>
                  </a:lnTo>
                  <a:lnTo>
                    <a:pt x="1101569" y="232227"/>
                  </a:lnTo>
                  <a:lnTo>
                    <a:pt x="1056578" y="217108"/>
                  </a:lnTo>
                  <a:lnTo>
                    <a:pt x="1010205" y="205263"/>
                  </a:lnTo>
                  <a:lnTo>
                    <a:pt x="962721" y="196741"/>
                  </a:lnTo>
                  <a:lnTo>
                    <a:pt x="914397" y="191592"/>
                  </a:lnTo>
                  <a:lnTo>
                    <a:pt x="865504" y="189864"/>
                  </a:lnTo>
                  <a:close/>
                </a:path>
                <a:path w="3535045" h="2079625">
                  <a:moveTo>
                    <a:pt x="1531620" y="62611"/>
                  </a:moveTo>
                  <a:lnTo>
                    <a:pt x="1478418" y="65181"/>
                  </a:lnTo>
                  <a:lnTo>
                    <a:pt x="1426666" y="72820"/>
                  </a:lnTo>
                  <a:lnTo>
                    <a:pt x="1376854" y="85287"/>
                  </a:lnTo>
                  <a:lnTo>
                    <a:pt x="1329472" y="102345"/>
                  </a:lnTo>
                  <a:lnTo>
                    <a:pt x="1285010" y="123756"/>
                  </a:lnTo>
                  <a:lnTo>
                    <a:pt x="1243960" y="149281"/>
                  </a:lnTo>
                  <a:lnTo>
                    <a:pt x="1206810" y="178682"/>
                  </a:lnTo>
                  <a:lnTo>
                    <a:pt x="1174052" y="211720"/>
                  </a:lnTo>
                  <a:lnTo>
                    <a:pt x="1146175" y="248157"/>
                  </a:lnTo>
                  <a:lnTo>
                    <a:pt x="1144904" y="250570"/>
                  </a:lnTo>
                  <a:lnTo>
                    <a:pt x="3130711" y="250570"/>
                  </a:lnTo>
                  <a:lnTo>
                    <a:pt x="3121533" y="220966"/>
                  </a:lnTo>
                  <a:lnTo>
                    <a:pt x="3103072" y="183171"/>
                  </a:lnTo>
                  <a:lnTo>
                    <a:pt x="3089332" y="163068"/>
                  </a:lnTo>
                  <a:lnTo>
                    <a:pt x="1837944" y="163068"/>
                  </a:lnTo>
                  <a:lnTo>
                    <a:pt x="1801274" y="137189"/>
                  </a:lnTo>
                  <a:lnTo>
                    <a:pt x="1761541" y="114938"/>
                  </a:lnTo>
                  <a:lnTo>
                    <a:pt x="1719165" y="96444"/>
                  </a:lnTo>
                  <a:lnTo>
                    <a:pt x="1674564" y="81835"/>
                  </a:lnTo>
                  <a:lnTo>
                    <a:pt x="1628160" y="71241"/>
                  </a:lnTo>
                  <a:lnTo>
                    <a:pt x="1580372" y="64789"/>
                  </a:lnTo>
                  <a:lnTo>
                    <a:pt x="1531620" y="62611"/>
                  </a:lnTo>
                  <a:close/>
                </a:path>
                <a:path w="3535045" h="2079625">
                  <a:moveTo>
                    <a:pt x="2156205" y="0"/>
                  </a:moveTo>
                  <a:lnTo>
                    <a:pt x="2106080" y="2788"/>
                  </a:lnTo>
                  <a:lnTo>
                    <a:pt x="2057646" y="11047"/>
                  </a:lnTo>
                  <a:lnTo>
                    <a:pt x="2011509" y="24469"/>
                  </a:lnTo>
                  <a:lnTo>
                    <a:pt x="1968277" y="42751"/>
                  </a:lnTo>
                  <a:lnTo>
                    <a:pt x="1928558" y="65587"/>
                  </a:lnTo>
                  <a:lnTo>
                    <a:pt x="1892958" y="92672"/>
                  </a:lnTo>
                  <a:lnTo>
                    <a:pt x="1862045" y="123756"/>
                  </a:lnTo>
                  <a:lnTo>
                    <a:pt x="1836547" y="158369"/>
                  </a:lnTo>
                  <a:lnTo>
                    <a:pt x="1837944" y="163068"/>
                  </a:lnTo>
                  <a:lnTo>
                    <a:pt x="3089332" y="163068"/>
                  </a:lnTo>
                  <a:lnTo>
                    <a:pt x="3079060" y="148038"/>
                  </a:lnTo>
                  <a:lnTo>
                    <a:pt x="3049960" y="115875"/>
                  </a:lnTo>
                  <a:lnTo>
                    <a:pt x="3046192" y="112649"/>
                  </a:lnTo>
                  <a:lnTo>
                    <a:pt x="2440178" y="112649"/>
                  </a:lnTo>
                  <a:lnTo>
                    <a:pt x="2439543" y="112141"/>
                  </a:lnTo>
                  <a:lnTo>
                    <a:pt x="2403470" y="79610"/>
                  </a:lnTo>
                  <a:lnTo>
                    <a:pt x="2361362" y="51834"/>
                  </a:lnTo>
                  <a:lnTo>
                    <a:pt x="2314717" y="29654"/>
                  </a:lnTo>
                  <a:lnTo>
                    <a:pt x="2264400" y="13400"/>
                  </a:lnTo>
                  <a:lnTo>
                    <a:pt x="2211275" y="3405"/>
                  </a:lnTo>
                  <a:lnTo>
                    <a:pt x="2156205" y="0"/>
                  </a:lnTo>
                  <a:close/>
                </a:path>
                <a:path w="3535045" h="2079625">
                  <a:moveTo>
                    <a:pt x="2742819" y="0"/>
                  </a:moveTo>
                  <a:lnTo>
                    <a:pt x="2693202" y="2439"/>
                  </a:lnTo>
                  <a:lnTo>
                    <a:pt x="2644838" y="9735"/>
                  </a:lnTo>
                  <a:lnTo>
                    <a:pt x="2598234" y="21690"/>
                  </a:lnTo>
                  <a:lnTo>
                    <a:pt x="2553896" y="38105"/>
                  </a:lnTo>
                  <a:lnTo>
                    <a:pt x="2512330" y="58784"/>
                  </a:lnTo>
                  <a:lnTo>
                    <a:pt x="2474044" y="83528"/>
                  </a:lnTo>
                  <a:lnTo>
                    <a:pt x="2439613" y="112141"/>
                  </a:lnTo>
                  <a:lnTo>
                    <a:pt x="2440178" y="112649"/>
                  </a:lnTo>
                  <a:lnTo>
                    <a:pt x="3046192" y="112649"/>
                  </a:lnTo>
                  <a:lnTo>
                    <a:pt x="3016237" y="86995"/>
                  </a:lnTo>
                  <a:lnTo>
                    <a:pt x="2978355" y="61706"/>
                  </a:lnTo>
                  <a:lnTo>
                    <a:pt x="2936779" y="40319"/>
                  </a:lnTo>
                  <a:lnTo>
                    <a:pt x="2891974" y="23145"/>
                  </a:lnTo>
                  <a:lnTo>
                    <a:pt x="2844402" y="10493"/>
                  </a:lnTo>
                  <a:lnTo>
                    <a:pt x="2795254" y="2788"/>
                  </a:lnTo>
                  <a:lnTo>
                    <a:pt x="2796726" y="2788"/>
                  </a:lnTo>
                  <a:lnTo>
                    <a:pt x="2742819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410200" y="4572000"/>
              <a:ext cx="3535045" cy="2079625"/>
            </a:xfrm>
            <a:custGeom>
              <a:avLst/>
              <a:gdLst/>
              <a:ahLst/>
              <a:cxnLst/>
              <a:rect l="l" t="t" r="r" b="b"/>
              <a:pathLst>
                <a:path w="3535045" h="2079625">
                  <a:moveTo>
                    <a:pt x="319024" y="691261"/>
                  </a:moveTo>
                  <a:lnTo>
                    <a:pt x="266021" y="698914"/>
                  </a:lnTo>
                  <a:lnTo>
                    <a:pt x="216204" y="712546"/>
                  </a:lnTo>
                  <a:lnTo>
                    <a:pt x="170136" y="731648"/>
                  </a:lnTo>
                  <a:lnTo>
                    <a:pt x="128381" y="755716"/>
                  </a:lnTo>
                  <a:lnTo>
                    <a:pt x="91503" y="784240"/>
                  </a:lnTo>
                  <a:lnTo>
                    <a:pt x="60065" y="816716"/>
                  </a:lnTo>
                  <a:lnTo>
                    <a:pt x="34632" y="852636"/>
                  </a:lnTo>
                  <a:lnTo>
                    <a:pt x="15768" y="891494"/>
                  </a:lnTo>
                  <a:lnTo>
                    <a:pt x="4036" y="932782"/>
                  </a:lnTo>
                  <a:lnTo>
                    <a:pt x="0" y="975994"/>
                  </a:lnTo>
                  <a:lnTo>
                    <a:pt x="3984" y="1018959"/>
                  </a:lnTo>
                  <a:lnTo>
                    <a:pt x="15751" y="1060388"/>
                  </a:lnTo>
                  <a:lnTo>
                    <a:pt x="34856" y="1099665"/>
                  </a:lnTo>
                  <a:lnTo>
                    <a:pt x="60854" y="1136175"/>
                  </a:lnTo>
                  <a:lnTo>
                    <a:pt x="93302" y="1169300"/>
                  </a:lnTo>
                  <a:lnTo>
                    <a:pt x="131754" y="1198425"/>
                  </a:lnTo>
                  <a:lnTo>
                    <a:pt x="175767" y="1222933"/>
                  </a:lnTo>
                  <a:lnTo>
                    <a:pt x="140228" y="1253268"/>
                  </a:lnTo>
                  <a:lnTo>
                    <a:pt x="113385" y="1290221"/>
                  </a:lnTo>
                  <a:lnTo>
                    <a:pt x="93797" y="1329835"/>
                  </a:lnTo>
                  <a:lnTo>
                    <a:pt x="81798" y="1371433"/>
                  </a:lnTo>
                  <a:lnTo>
                    <a:pt x="77724" y="1414335"/>
                  </a:lnTo>
                  <a:lnTo>
                    <a:pt x="81593" y="1456453"/>
                  </a:lnTo>
                  <a:lnTo>
                    <a:pt x="92832" y="1496651"/>
                  </a:lnTo>
                  <a:lnTo>
                    <a:pt x="110890" y="1534488"/>
                  </a:lnTo>
                  <a:lnTo>
                    <a:pt x="135215" y="1569524"/>
                  </a:lnTo>
                  <a:lnTo>
                    <a:pt x="165254" y="1601317"/>
                  </a:lnTo>
                  <a:lnTo>
                    <a:pt x="200456" y="1629428"/>
                  </a:lnTo>
                  <a:lnTo>
                    <a:pt x="240270" y="1653415"/>
                  </a:lnTo>
                  <a:lnTo>
                    <a:pt x="284142" y="1672839"/>
                  </a:lnTo>
                  <a:lnTo>
                    <a:pt x="331521" y="1687259"/>
                  </a:lnTo>
                  <a:lnTo>
                    <a:pt x="381856" y="1696233"/>
                  </a:lnTo>
                  <a:lnTo>
                    <a:pt x="434594" y="1699323"/>
                  </a:lnTo>
                  <a:lnTo>
                    <a:pt x="444904" y="1699197"/>
                  </a:lnTo>
                  <a:lnTo>
                    <a:pt x="455263" y="1698818"/>
                  </a:lnTo>
                  <a:lnTo>
                    <a:pt x="465669" y="1698187"/>
                  </a:lnTo>
                  <a:lnTo>
                    <a:pt x="476123" y="1697304"/>
                  </a:lnTo>
                  <a:lnTo>
                    <a:pt x="474217" y="1699221"/>
                  </a:lnTo>
                  <a:lnTo>
                    <a:pt x="501864" y="1734551"/>
                  </a:lnTo>
                  <a:lnTo>
                    <a:pt x="532725" y="1767635"/>
                  </a:lnTo>
                  <a:lnTo>
                    <a:pt x="566584" y="1798373"/>
                  </a:lnTo>
                  <a:lnTo>
                    <a:pt x="603225" y="1826665"/>
                  </a:lnTo>
                  <a:lnTo>
                    <a:pt x="642432" y="1852408"/>
                  </a:lnTo>
                  <a:lnTo>
                    <a:pt x="683988" y="1875501"/>
                  </a:lnTo>
                  <a:lnTo>
                    <a:pt x="727677" y="1895844"/>
                  </a:lnTo>
                  <a:lnTo>
                    <a:pt x="773282" y="1913334"/>
                  </a:lnTo>
                  <a:lnTo>
                    <a:pt x="820587" y="1927872"/>
                  </a:lnTo>
                  <a:lnTo>
                    <a:pt x="869375" y="1939355"/>
                  </a:lnTo>
                  <a:lnTo>
                    <a:pt x="919431" y="1947683"/>
                  </a:lnTo>
                  <a:lnTo>
                    <a:pt x="970537" y="1952753"/>
                  </a:lnTo>
                  <a:lnTo>
                    <a:pt x="1022476" y="1954466"/>
                  </a:lnTo>
                  <a:lnTo>
                    <a:pt x="1071418" y="1952903"/>
                  </a:lnTo>
                  <a:lnTo>
                    <a:pt x="1119906" y="1948332"/>
                  </a:lnTo>
                  <a:lnTo>
                    <a:pt x="1167721" y="1940795"/>
                  </a:lnTo>
                  <a:lnTo>
                    <a:pt x="1214643" y="1930337"/>
                  </a:lnTo>
                  <a:lnTo>
                    <a:pt x="1260452" y="1917002"/>
                  </a:lnTo>
                  <a:lnTo>
                    <a:pt x="1304927" y="1900832"/>
                  </a:lnTo>
                  <a:lnTo>
                    <a:pt x="1347851" y="1881873"/>
                  </a:lnTo>
                  <a:lnTo>
                    <a:pt x="1379619" y="1917695"/>
                  </a:lnTo>
                  <a:lnTo>
                    <a:pt x="1416250" y="1950035"/>
                  </a:lnTo>
                  <a:lnTo>
                    <a:pt x="1456381" y="1979127"/>
                  </a:lnTo>
                  <a:lnTo>
                    <a:pt x="1499667" y="2004822"/>
                  </a:lnTo>
                  <a:lnTo>
                    <a:pt x="1545764" y="2026970"/>
                  </a:lnTo>
                  <a:lnTo>
                    <a:pt x="1594326" y="2045425"/>
                  </a:lnTo>
                  <a:lnTo>
                    <a:pt x="1645008" y="2060037"/>
                  </a:lnTo>
                  <a:lnTo>
                    <a:pt x="1697464" y="2070658"/>
                  </a:lnTo>
                  <a:lnTo>
                    <a:pt x="1751350" y="2077139"/>
                  </a:lnTo>
                  <a:lnTo>
                    <a:pt x="1806321" y="2079332"/>
                  </a:lnTo>
                  <a:lnTo>
                    <a:pt x="1857985" y="2077381"/>
                  </a:lnTo>
                  <a:lnTo>
                    <a:pt x="1908526" y="2071666"/>
                  </a:lnTo>
                  <a:lnTo>
                    <a:pt x="1957690" y="2062336"/>
                  </a:lnTo>
                  <a:lnTo>
                    <a:pt x="2005222" y="2049544"/>
                  </a:lnTo>
                  <a:lnTo>
                    <a:pt x="2050871" y="2033438"/>
                  </a:lnTo>
                  <a:lnTo>
                    <a:pt x="2094383" y="2014170"/>
                  </a:lnTo>
                  <a:lnTo>
                    <a:pt x="2135504" y="1991890"/>
                  </a:lnTo>
                  <a:lnTo>
                    <a:pt x="2173982" y="1966748"/>
                  </a:lnTo>
                  <a:lnTo>
                    <a:pt x="2209563" y="1938894"/>
                  </a:lnTo>
                  <a:lnTo>
                    <a:pt x="2241993" y="1908480"/>
                  </a:lnTo>
                  <a:lnTo>
                    <a:pt x="2271021" y="1875655"/>
                  </a:lnTo>
                  <a:lnTo>
                    <a:pt x="2296391" y="1840569"/>
                  </a:lnTo>
                  <a:lnTo>
                    <a:pt x="2317851" y="1803374"/>
                  </a:lnTo>
                  <a:lnTo>
                    <a:pt x="2335149" y="1764220"/>
                  </a:lnTo>
                  <a:lnTo>
                    <a:pt x="2335656" y="1766722"/>
                  </a:lnTo>
                  <a:lnTo>
                    <a:pt x="2382138" y="1787116"/>
                  </a:lnTo>
                  <a:lnTo>
                    <a:pt x="2430906" y="1803173"/>
                  </a:lnTo>
                  <a:lnTo>
                    <a:pt x="2481503" y="1814781"/>
                  </a:lnTo>
                  <a:lnTo>
                    <a:pt x="2533472" y="1821828"/>
                  </a:lnTo>
                  <a:lnTo>
                    <a:pt x="2586354" y="1824202"/>
                  </a:lnTo>
                  <a:lnTo>
                    <a:pt x="2637654" y="1821986"/>
                  </a:lnTo>
                  <a:lnTo>
                    <a:pt x="2687373" y="1815528"/>
                  </a:lnTo>
                  <a:lnTo>
                    <a:pt x="2735226" y="1805056"/>
                  </a:lnTo>
                  <a:lnTo>
                    <a:pt x="2780926" y="1790794"/>
                  </a:lnTo>
                  <a:lnTo>
                    <a:pt x="2824188" y="1772969"/>
                  </a:lnTo>
                  <a:lnTo>
                    <a:pt x="2864724" y="1751808"/>
                  </a:lnTo>
                  <a:lnTo>
                    <a:pt x="2902249" y="1727536"/>
                  </a:lnTo>
                  <a:lnTo>
                    <a:pt x="2936477" y="1700380"/>
                  </a:lnTo>
                  <a:lnTo>
                    <a:pt x="2967120" y="1670565"/>
                  </a:lnTo>
                  <a:lnTo>
                    <a:pt x="2993893" y="1638317"/>
                  </a:lnTo>
                  <a:lnTo>
                    <a:pt x="3016509" y="1603864"/>
                  </a:lnTo>
                  <a:lnTo>
                    <a:pt x="3034683" y="1567430"/>
                  </a:lnTo>
                  <a:lnTo>
                    <a:pt x="3048127" y="1529243"/>
                  </a:lnTo>
                  <a:lnTo>
                    <a:pt x="3056556" y="1489528"/>
                  </a:lnTo>
                  <a:lnTo>
                    <a:pt x="3059683" y="1448511"/>
                  </a:lnTo>
                  <a:lnTo>
                    <a:pt x="3058922" y="1447558"/>
                  </a:lnTo>
                  <a:lnTo>
                    <a:pt x="3112557" y="1439256"/>
                  </a:lnTo>
                  <a:lnTo>
                    <a:pt x="3164088" y="1427013"/>
                  </a:lnTo>
                  <a:lnTo>
                    <a:pt x="3213276" y="1411046"/>
                  </a:lnTo>
                  <a:lnTo>
                    <a:pt x="3259887" y="1391573"/>
                  </a:lnTo>
                  <a:lnTo>
                    <a:pt x="3303683" y="1368812"/>
                  </a:lnTo>
                  <a:lnTo>
                    <a:pt x="3344430" y="1342981"/>
                  </a:lnTo>
                  <a:lnTo>
                    <a:pt x="3381890" y="1314296"/>
                  </a:lnTo>
                  <a:lnTo>
                    <a:pt x="3415827" y="1282977"/>
                  </a:lnTo>
                  <a:lnTo>
                    <a:pt x="3446005" y="1249240"/>
                  </a:lnTo>
                  <a:lnTo>
                    <a:pt x="3472189" y="1213304"/>
                  </a:lnTo>
                  <a:lnTo>
                    <a:pt x="3494141" y="1175387"/>
                  </a:lnTo>
                  <a:lnTo>
                    <a:pt x="3511627" y="1135705"/>
                  </a:lnTo>
                  <a:lnTo>
                    <a:pt x="3524409" y="1094477"/>
                  </a:lnTo>
                  <a:lnTo>
                    <a:pt x="3532251" y="1051920"/>
                  </a:lnTo>
                  <a:lnTo>
                    <a:pt x="3534918" y="1008253"/>
                  </a:lnTo>
                  <a:lnTo>
                    <a:pt x="3531573" y="959649"/>
                  </a:lnTo>
                  <a:lnTo>
                    <a:pt x="3521662" y="911902"/>
                  </a:lnTo>
                  <a:lnTo>
                    <a:pt x="3505374" y="865425"/>
                  </a:lnTo>
                  <a:lnTo>
                    <a:pt x="3482895" y="820631"/>
                  </a:lnTo>
                  <a:lnTo>
                    <a:pt x="3454411" y="777933"/>
                  </a:lnTo>
                  <a:lnTo>
                    <a:pt x="3420109" y="737743"/>
                  </a:lnTo>
                  <a:lnTo>
                    <a:pt x="3418967" y="737616"/>
                  </a:lnTo>
                  <a:lnTo>
                    <a:pt x="3434308" y="704294"/>
                  </a:lnTo>
                  <a:lnTo>
                    <a:pt x="3445398" y="670020"/>
                  </a:lnTo>
                  <a:lnTo>
                    <a:pt x="3452131" y="635031"/>
                  </a:lnTo>
                  <a:lnTo>
                    <a:pt x="3454400" y="599567"/>
                  </a:lnTo>
                  <a:lnTo>
                    <a:pt x="3451184" y="557053"/>
                  </a:lnTo>
                  <a:lnTo>
                    <a:pt x="3441758" y="515853"/>
                  </a:lnTo>
                  <a:lnTo>
                    <a:pt x="3426457" y="476315"/>
                  </a:lnTo>
                  <a:lnTo>
                    <a:pt x="3405615" y="438788"/>
                  </a:lnTo>
                  <a:lnTo>
                    <a:pt x="3379564" y="403621"/>
                  </a:lnTo>
                  <a:lnTo>
                    <a:pt x="3348639" y="371164"/>
                  </a:lnTo>
                  <a:lnTo>
                    <a:pt x="3313173" y="341766"/>
                  </a:lnTo>
                  <a:lnTo>
                    <a:pt x="3273501" y="315776"/>
                  </a:lnTo>
                  <a:lnTo>
                    <a:pt x="3229956" y="293543"/>
                  </a:lnTo>
                  <a:lnTo>
                    <a:pt x="3182871" y="275417"/>
                  </a:lnTo>
                  <a:lnTo>
                    <a:pt x="3132581" y="261747"/>
                  </a:lnTo>
                  <a:lnTo>
                    <a:pt x="3133979" y="261112"/>
                  </a:lnTo>
                  <a:lnTo>
                    <a:pt x="3121533" y="220966"/>
                  </a:lnTo>
                  <a:lnTo>
                    <a:pt x="3103072" y="183171"/>
                  </a:lnTo>
                  <a:lnTo>
                    <a:pt x="3079060" y="148038"/>
                  </a:lnTo>
                  <a:lnTo>
                    <a:pt x="3049960" y="115875"/>
                  </a:lnTo>
                  <a:lnTo>
                    <a:pt x="3016237" y="86995"/>
                  </a:lnTo>
                  <a:lnTo>
                    <a:pt x="2978355" y="61706"/>
                  </a:lnTo>
                  <a:lnTo>
                    <a:pt x="2936779" y="40319"/>
                  </a:lnTo>
                  <a:lnTo>
                    <a:pt x="2891974" y="23145"/>
                  </a:lnTo>
                  <a:lnTo>
                    <a:pt x="2844402" y="10493"/>
                  </a:lnTo>
                  <a:lnTo>
                    <a:pt x="2794529" y="2675"/>
                  </a:lnTo>
                  <a:lnTo>
                    <a:pt x="2742819" y="0"/>
                  </a:lnTo>
                  <a:lnTo>
                    <a:pt x="2693202" y="2439"/>
                  </a:lnTo>
                  <a:lnTo>
                    <a:pt x="2644838" y="9735"/>
                  </a:lnTo>
                  <a:lnTo>
                    <a:pt x="2598234" y="21690"/>
                  </a:lnTo>
                  <a:lnTo>
                    <a:pt x="2553896" y="38105"/>
                  </a:lnTo>
                  <a:lnTo>
                    <a:pt x="2512330" y="58784"/>
                  </a:lnTo>
                  <a:lnTo>
                    <a:pt x="2474044" y="83528"/>
                  </a:lnTo>
                  <a:lnTo>
                    <a:pt x="2439543" y="112141"/>
                  </a:lnTo>
                  <a:lnTo>
                    <a:pt x="2403470" y="79610"/>
                  </a:lnTo>
                  <a:lnTo>
                    <a:pt x="2361362" y="51834"/>
                  </a:lnTo>
                  <a:lnTo>
                    <a:pt x="2314717" y="29654"/>
                  </a:lnTo>
                  <a:lnTo>
                    <a:pt x="2264400" y="13400"/>
                  </a:lnTo>
                  <a:lnTo>
                    <a:pt x="2211275" y="3405"/>
                  </a:lnTo>
                  <a:lnTo>
                    <a:pt x="2156205" y="0"/>
                  </a:lnTo>
                  <a:lnTo>
                    <a:pt x="2106080" y="2788"/>
                  </a:lnTo>
                  <a:lnTo>
                    <a:pt x="2057646" y="11047"/>
                  </a:lnTo>
                  <a:lnTo>
                    <a:pt x="2011509" y="24469"/>
                  </a:lnTo>
                  <a:lnTo>
                    <a:pt x="1968277" y="42751"/>
                  </a:lnTo>
                  <a:lnTo>
                    <a:pt x="1928558" y="65587"/>
                  </a:lnTo>
                  <a:lnTo>
                    <a:pt x="1892958" y="92672"/>
                  </a:lnTo>
                  <a:lnTo>
                    <a:pt x="1862085" y="123701"/>
                  </a:lnTo>
                  <a:lnTo>
                    <a:pt x="1836547" y="158369"/>
                  </a:lnTo>
                  <a:lnTo>
                    <a:pt x="1837944" y="163068"/>
                  </a:lnTo>
                  <a:lnTo>
                    <a:pt x="1801274" y="137189"/>
                  </a:lnTo>
                  <a:lnTo>
                    <a:pt x="1761541" y="114938"/>
                  </a:lnTo>
                  <a:lnTo>
                    <a:pt x="1719165" y="96444"/>
                  </a:lnTo>
                  <a:lnTo>
                    <a:pt x="1674564" y="81835"/>
                  </a:lnTo>
                  <a:lnTo>
                    <a:pt x="1628160" y="71241"/>
                  </a:lnTo>
                  <a:lnTo>
                    <a:pt x="1580372" y="64789"/>
                  </a:lnTo>
                  <a:lnTo>
                    <a:pt x="1531620" y="62611"/>
                  </a:lnTo>
                  <a:lnTo>
                    <a:pt x="1478418" y="65181"/>
                  </a:lnTo>
                  <a:lnTo>
                    <a:pt x="1426666" y="72820"/>
                  </a:lnTo>
                  <a:lnTo>
                    <a:pt x="1376854" y="85287"/>
                  </a:lnTo>
                  <a:lnTo>
                    <a:pt x="1329472" y="102345"/>
                  </a:lnTo>
                  <a:lnTo>
                    <a:pt x="1285010" y="123756"/>
                  </a:lnTo>
                  <a:lnTo>
                    <a:pt x="1243960" y="149281"/>
                  </a:lnTo>
                  <a:lnTo>
                    <a:pt x="1206810" y="178682"/>
                  </a:lnTo>
                  <a:lnTo>
                    <a:pt x="1174052" y="211720"/>
                  </a:lnTo>
                  <a:lnTo>
                    <a:pt x="1146175" y="248157"/>
                  </a:lnTo>
                  <a:lnTo>
                    <a:pt x="1144904" y="250570"/>
                  </a:lnTo>
                  <a:lnTo>
                    <a:pt x="1101569" y="232227"/>
                  </a:lnTo>
                  <a:lnTo>
                    <a:pt x="1056578" y="217108"/>
                  </a:lnTo>
                  <a:lnTo>
                    <a:pt x="1010205" y="205263"/>
                  </a:lnTo>
                  <a:lnTo>
                    <a:pt x="962721" y="196741"/>
                  </a:lnTo>
                  <a:lnTo>
                    <a:pt x="914397" y="191592"/>
                  </a:lnTo>
                  <a:lnTo>
                    <a:pt x="865504" y="189864"/>
                  </a:lnTo>
                  <a:lnTo>
                    <a:pt x="812268" y="191889"/>
                  </a:lnTo>
                  <a:lnTo>
                    <a:pt x="760467" y="197839"/>
                  </a:lnTo>
                  <a:lnTo>
                    <a:pt x="710333" y="207529"/>
                  </a:lnTo>
                  <a:lnTo>
                    <a:pt x="662098" y="220774"/>
                  </a:lnTo>
                  <a:lnTo>
                    <a:pt x="615992" y="237389"/>
                  </a:lnTo>
                  <a:lnTo>
                    <a:pt x="572246" y="257188"/>
                  </a:lnTo>
                  <a:lnTo>
                    <a:pt x="531092" y="279987"/>
                  </a:lnTo>
                  <a:lnTo>
                    <a:pt x="492761" y="305600"/>
                  </a:lnTo>
                  <a:lnTo>
                    <a:pt x="457483" y="333843"/>
                  </a:lnTo>
                  <a:lnTo>
                    <a:pt x="425490" y="364529"/>
                  </a:lnTo>
                  <a:lnTo>
                    <a:pt x="397013" y="397474"/>
                  </a:lnTo>
                  <a:lnTo>
                    <a:pt x="372283" y="432492"/>
                  </a:lnTo>
                  <a:lnTo>
                    <a:pt x="351531" y="469399"/>
                  </a:lnTo>
                  <a:lnTo>
                    <a:pt x="334989" y="508009"/>
                  </a:lnTo>
                  <a:lnTo>
                    <a:pt x="322887" y="548137"/>
                  </a:lnTo>
                  <a:lnTo>
                    <a:pt x="315456" y="589597"/>
                  </a:lnTo>
                  <a:lnTo>
                    <a:pt x="312927" y="632206"/>
                  </a:lnTo>
                  <a:lnTo>
                    <a:pt x="313183" y="647158"/>
                  </a:lnTo>
                  <a:lnTo>
                    <a:pt x="314118" y="662098"/>
                  </a:lnTo>
                  <a:lnTo>
                    <a:pt x="315696" y="677015"/>
                  </a:lnTo>
                  <a:lnTo>
                    <a:pt x="317880" y="691896"/>
                  </a:lnTo>
                  <a:lnTo>
                    <a:pt x="319024" y="691261"/>
                  </a:lnTo>
                  <a:close/>
                </a:path>
                <a:path w="3535045" h="2079625">
                  <a:moveTo>
                    <a:pt x="175767" y="1222933"/>
                  </a:moveTo>
                  <a:lnTo>
                    <a:pt x="217955" y="1239915"/>
                  </a:lnTo>
                  <a:lnTo>
                    <a:pt x="262382" y="1252213"/>
                  </a:lnTo>
                  <a:lnTo>
                    <a:pt x="308427" y="1259691"/>
                  </a:lnTo>
                  <a:lnTo>
                    <a:pt x="355473" y="1262214"/>
                  </a:lnTo>
                  <a:lnTo>
                    <a:pt x="362370" y="1262122"/>
                  </a:lnTo>
                  <a:lnTo>
                    <a:pt x="369315" y="1261964"/>
                  </a:lnTo>
                  <a:lnTo>
                    <a:pt x="376261" y="1261714"/>
                  </a:lnTo>
                  <a:lnTo>
                    <a:pt x="383159" y="1261351"/>
                  </a:lnTo>
                </a:path>
                <a:path w="3535045" h="2079625">
                  <a:moveTo>
                    <a:pt x="476123" y="1697304"/>
                  </a:moveTo>
                  <a:lnTo>
                    <a:pt x="499328" y="1694523"/>
                  </a:lnTo>
                  <a:lnTo>
                    <a:pt x="522224" y="1690535"/>
                  </a:lnTo>
                  <a:lnTo>
                    <a:pt x="544738" y="1685356"/>
                  </a:lnTo>
                  <a:lnTo>
                    <a:pt x="566801" y="1679003"/>
                  </a:lnTo>
                </a:path>
                <a:path w="3535045" h="2079625">
                  <a:moveTo>
                    <a:pt x="1292225" y="1798485"/>
                  </a:moveTo>
                  <a:lnTo>
                    <a:pt x="1303740" y="1820269"/>
                  </a:lnTo>
                  <a:lnTo>
                    <a:pt x="1316720" y="1841526"/>
                  </a:lnTo>
                  <a:lnTo>
                    <a:pt x="1331104" y="1862205"/>
                  </a:lnTo>
                  <a:lnTo>
                    <a:pt x="1346834" y="1882254"/>
                  </a:lnTo>
                </a:path>
                <a:path w="3535045" h="2079625">
                  <a:moveTo>
                    <a:pt x="2335149" y="1764220"/>
                  </a:moveTo>
                  <a:lnTo>
                    <a:pt x="2342864" y="1741607"/>
                  </a:lnTo>
                  <a:lnTo>
                    <a:pt x="2349055" y="1718724"/>
                  </a:lnTo>
                  <a:lnTo>
                    <a:pt x="2353722" y="1695624"/>
                  </a:lnTo>
                  <a:lnTo>
                    <a:pt x="2356866" y="1672361"/>
                  </a:lnTo>
                </a:path>
                <a:path w="3535045" h="2079625">
                  <a:moveTo>
                    <a:pt x="3059683" y="1448511"/>
                  </a:moveTo>
                  <a:lnTo>
                    <a:pt x="3059683" y="1447457"/>
                  </a:lnTo>
                  <a:lnTo>
                    <a:pt x="3059938" y="1446491"/>
                  </a:lnTo>
                  <a:lnTo>
                    <a:pt x="3059938" y="1445437"/>
                  </a:lnTo>
                  <a:lnTo>
                    <a:pt x="3056877" y="1402405"/>
                  </a:lnTo>
                  <a:lnTo>
                    <a:pt x="3047871" y="1360477"/>
                  </a:lnTo>
                  <a:lnTo>
                    <a:pt x="3033188" y="1319988"/>
                  </a:lnTo>
                  <a:lnTo>
                    <a:pt x="3013092" y="1281273"/>
                  </a:lnTo>
                  <a:lnTo>
                    <a:pt x="2987849" y="1244666"/>
                  </a:lnTo>
                  <a:lnTo>
                    <a:pt x="2957726" y="1210503"/>
                  </a:lnTo>
                  <a:lnTo>
                    <a:pt x="2922988" y="1179119"/>
                  </a:lnTo>
                  <a:lnTo>
                    <a:pt x="2883901" y="1150849"/>
                  </a:lnTo>
                  <a:lnTo>
                    <a:pt x="2840732" y="1126027"/>
                  </a:lnTo>
                  <a:lnTo>
                    <a:pt x="2793746" y="1104988"/>
                  </a:lnTo>
                </a:path>
                <a:path w="3535045" h="2079625">
                  <a:moveTo>
                    <a:pt x="3300476" y="866394"/>
                  </a:moveTo>
                  <a:lnTo>
                    <a:pt x="3336938" y="838467"/>
                  </a:lnTo>
                  <a:lnTo>
                    <a:pt x="3369008" y="807481"/>
                  </a:lnTo>
                  <a:lnTo>
                    <a:pt x="3396434" y="773757"/>
                  </a:lnTo>
                  <a:lnTo>
                    <a:pt x="3418967" y="737616"/>
                  </a:lnTo>
                </a:path>
                <a:path w="3535045" h="2079625">
                  <a:moveTo>
                    <a:pt x="3140202" y="321944"/>
                  </a:moveTo>
                  <a:lnTo>
                    <a:pt x="3140202" y="320420"/>
                  </a:lnTo>
                  <a:lnTo>
                    <a:pt x="3140455" y="319024"/>
                  </a:lnTo>
                  <a:lnTo>
                    <a:pt x="3140455" y="317373"/>
                  </a:lnTo>
                  <a:lnTo>
                    <a:pt x="3140051" y="303260"/>
                  </a:lnTo>
                  <a:lnTo>
                    <a:pt x="3138836" y="289147"/>
                  </a:lnTo>
                  <a:lnTo>
                    <a:pt x="3136812" y="275081"/>
                  </a:lnTo>
                  <a:lnTo>
                    <a:pt x="3133979" y="261112"/>
                  </a:lnTo>
                </a:path>
                <a:path w="3535045" h="2079625">
                  <a:moveTo>
                    <a:pt x="2439543" y="112141"/>
                  </a:moveTo>
                  <a:lnTo>
                    <a:pt x="2421844" y="130176"/>
                  </a:lnTo>
                  <a:lnTo>
                    <a:pt x="2405776" y="149177"/>
                  </a:lnTo>
                  <a:lnTo>
                    <a:pt x="2391447" y="169058"/>
                  </a:lnTo>
                  <a:lnTo>
                    <a:pt x="2378964" y="189737"/>
                  </a:lnTo>
                </a:path>
                <a:path w="3535045" h="2079625">
                  <a:moveTo>
                    <a:pt x="1836547" y="158369"/>
                  </a:moveTo>
                  <a:lnTo>
                    <a:pt x="1827281" y="174559"/>
                  </a:lnTo>
                  <a:lnTo>
                    <a:pt x="1819290" y="191119"/>
                  </a:lnTo>
                  <a:lnTo>
                    <a:pt x="1812561" y="208035"/>
                  </a:lnTo>
                  <a:lnTo>
                    <a:pt x="1807082" y="225298"/>
                  </a:lnTo>
                </a:path>
                <a:path w="3535045" h="2079625">
                  <a:moveTo>
                    <a:pt x="1251330" y="315468"/>
                  </a:moveTo>
                  <a:lnTo>
                    <a:pt x="1226575" y="297255"/>
                  </a:lnTo>
                  <a:lnTo>
                    <a:pt x="1200546" y="280352"/>
                  </a:lnTo>
                  <a:lnTo>
                    <a:pt x="1173303" y="264783"/>
                  </a:lnTo>
                  <a:lnTo>
                    <a:pt x="1144904" y="250570"/>
                  </a:lnTo>
                </a:path>
                <a:path w="3535045" h="2079625">
                  <a:moveTo>
                    <a:pt x="317880" y="691896"/>
                  </a:moveTo>
                  <a:lnTo>
                    <a:pt x="321262" y="709160"/>
                  </a:lnTo>
                  <a:lnTo>
                    <a:pt x="325500" y="726281"/>
                  </a:lnTo>
                  <a:lnTo>
                    <a:pt x="330596" y="743259"/>
                  </a:lnTo>
                  <a:lnTo>
                    <a:pt x="336550" y="760094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338061" y="5247589"/>
            <a:ext cx="1432560" cy="6978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"/>
              </a:spcBef>
            </a:pPr>
            <a:r>
              <a:rPr sz="2200" b="1" spc="-10" dirty="0">
                <a:solidFill>
                  <a:srgbClr val="0070C0"/>
                </a:solidFill>
                <a:latin typeface="Georgia"/>
                <a:cs typeface="Georgia"/>
              </a:rPr>
              <a:t>Развитие</a:t>
            </a:r>
            <a:endParaRPr sz="2200" dirty="0">
              <a:solidFill>
                <a:srgbClr val="0070C0"/>
              </a:solidFill>
              <a:latin typeface="Georgia"/>
              <a:cs typeface="Georgia"/>
            </a:endParaRPr>
          </a:p>
          <a:p>
            <a:pPr algn="ctr">
              <a:lnSpc>
                <a:spcPct val="100000"/>
              </a:lnSpc>
            </a:pPr>
            <a:r>
              <a:rPr sz="2200" b="1" spc="-20" dirty="0">
                <a:solidFill>
                  <a:srgbClr val="0070C0"/>
                </a:solidFill>
                <a:latin typeface="Georgia"/>
                <a:cs typeface="Georgia"/>
              </a:rPr>
              <a:t>речи</a:t>
            </a:r>
            <a:endParaRPr sz="2200" dirty="0">
              <a:solidFill>
                <a:srgbClr val="0070C0"/>
              </a:solidFill>
              <a:latin typeface="Georgia"/>
              <a:cs typeface="Georgia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-4244" y="4872037"/>
            <a:ext cx="3823970" cy="1990725"/>
            <a:chOff x="-4244" y="4872037"/>
            <a:chExt cx="3823970" cy="1990725"/>
          </a:xfrm>
        </p:grpSpPr>
        <p:pic>
          <p:nvPicPr>
            <p:cNvPr id="38" name="object 3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103" y="4943854"/>
              <a:ext cx="3749040" cy="1914144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92480" y="5212078"/>
              <a:ext cx="2633472" cy="1597152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18" y="4876800"/>
              <a:ext cx="3733800" cy="1981200"/>
            </a:xfrm>
            <a:custGeom>
              <a:avLst/>
              <a:gdLst/>
              <a:ahLst/>
              <a:cxnLst/>
              <a:rect l="l" t="t" r="r" b="b"/>
              <a:pathLst>
                <a:path w="3733800" h="1981200">
                  <a:moveTo>
                    <a:pt x="3174042" y="1680718"/>
                  </a:moveTo>
                  <a:lnTo>
                    <a:pt x="1267068" y="1680718"/>
                  </a:lnTo>
                  <a:lnTo>
                    <a:pt x="1285236" y="1717827"/>
                  </a:lnTo>
                  <a:lnTo>
                    <a:pt x="1285331" y="1718021"/>
                  </a:lnTo>
                  <a:lnTo>
                    <a:pt x="1307992" y="1753457"/>
                  </a:lnTo>
                  <a:lnTo>
                    <a:pt x="1334664" y="1786733"/>
                  </a:lnTo>
                  <a:lnTo>
                    <a:pt x="1365437" y="1818154"/>
                  </a:lnTo>
                  <a:lnTo>
                    <a:pt x="1399687" y="1847130"/>
                  </a:lnTo>
                  <a:lnTo>
                    <a:pt x="1437265" y="1873665"/>
                  </a:lnTo>
                  <a:lnTo>
                    <a:pt x="1477904" y="1897617"/>
                  </a:lnTo>
                  <a:lnTo>
                    <a:pt x="1521336" y="1918843"/>
                  </a:lnTo>
                  <a:lnTo>
                    <a:pt x="1567295" y="1937199"/>
                  </a:lnTo>
                  <a:lnTo>
                    <a:pt x="1615511" y="1952542"/>
                  </a:lnTo>
                  <a:lnTo>
                    <a:pt x="1665719" y="1964730"/>
                  </a:lnTo>
                  <a:lnTo>
                    <a:pt x="1717650" y="1973618"/>
                  </a:lnTo>
                  <a:lnTo>
                    <a:pt x="1771038" y="1979063"/>
                  </a:lnTo>
                  <a:lnTo>
                    <a:pt x="1825614" y="1980924"/>
                  </a:lnTo>
                  <a:lnTo>
                    <a:pt x="1878414" y="1979195"/>
                  </a:lnTo>
                  <a:lnTo>
                    <a:pt x="1930298" y="1974079"/>
                  </a:lnTo>
                  <a:lnTo>
                    <a:pt x="1980990" y="1965683"/>
                  </a:lnTo>
                  <a:lnTo>
                    <a:pt x="2030218" y="1954113"/>
                  </a:lnTo>
                  <a:lnTo>
                    <a:pt x="2077706" y="1939474"/>
                  </a:lnTo>
                  <a:lnTo>
                    <a:pt x="2123181" y="1921874"/>
                  </a:lnTo>
                  <a:lnTo>
                    <a:pt x="2166368" y="1901418"/>
                  </a:lnTo>
                  <a:lnTo>
                    <a:pt x="2206993" y="1878213"/>
                  </a:lnTo>
                  <a:lnTo>
                    <a:pt x="2244782" y="1852364"/>
                  </a:lnTo>
                  <a:lnTo>
                    <a:pt x="2279460" y="1823979"/>
                  </a:lnTo>
                  <a:lnTo>
                    <a:pt x="2310719" y="1793198"/>
                  </a:lnTo>
                  <a:lnTo>
                    <a:pt x="2309738" y="1792808"/>
                  </a:lnTo>
                  <a:lnTo>
                    <a:pt x="2996402" y="1792808"/>
                  </a:lnTo>
                  <a:lnTo>
                    <a:pt x="3054760" y="1764733"/>
                  </a:lnTo>
                  <a:lnTo>
                    <a:pt x="3096177" y="1740210"/>
                  </a:lnTo>
                  <a:lnTo>
                    <a:pt x="3134889" y="1713258"/>
                  </a:lnTo>
                  <a:lnTo>
                    <a:pt x="3170669" y="1683976"/>
                  </a:lnTo>
                  <a:lnTo>
                    <a:pt x="3174042" y="1680718"/>
                  </a:lnTo>
                  <a:close/>
                </a:path>
                <a:path w="3733800" h="1981200">
                  <a:moveTo>
                    <a:pt x="2996402" y="1792808"/>
                  </a:moveTo>
                  <a:lnTo>
                    <a:pt x="2309738" y="1792808"/>
                  </a:lnTo>
                  <a:lnTo>
                    <a:pt x="2310854" y="1793198"/>
                  </a:lnTo>
                  <a:lnTo>
                    <a:pt x="2310719" y="1793198"/>
                  </a:lnTo>
                  <a:lnTo>
                    <a:pt x="2355094" y="1810869"/>
                  </a:lnTo>
                  <a:lnTo>
                    <a:pt x="2402074" y="1826273"/>
                  </a:lnTo>
                  <a:lnTo>
                    <a:pt x="2450451" y="1838978"/>
                  </a:lnTo>
                  <a:lnTo>
                    <a:pt x="2499998" y="1848940"/>
                  </a:lnTo>
                  <a:lnTo>
                    <a:pt x="2550490" y="1856120"/>
                  </a:lnTo>
                  <a:lnTo>
                    <a:pt x="2601700" y="1860474"/>
                  </a:lnTo>
                  <a:lnTo>
                    <a:pt x="2653400" y="1861960"/>
                  </a:lnTo>
                  <a:lnTo>
                    <a:pt x="2708251" y="1860329"/>
                  </a:lnTo>
                  <a:lnTo>
                    <a:pt x="2762220" y="1855498"/>
                  </a:lnTo>
                  <a:lnTo>
                    <a:pt x="2815080" y="1847564"/>
                  </a:lnTo>
                  <a:lnTo>
                    <a:pt x="2866602" y="1836625"/>
                  </a:lnTo>
                  <a:lnTo>
                    <a:pt x="2916559" y="1822775"/>
                  </a:lnTo>
                  <a:lnTo>
                    <a:pt x="2964723" y="1806113"/>
                  </a:lnTo>
                  <a:lnTo>
                    <a:pt x="2996402" y="1792808"/>
                  </a:lnTo>
                  <a:close/>
                </a:path>
                <a:path w="3733800" h="1981200">
                  <a:moveTo>
                    <a:pt x="836475" y="0"/>
                  </a:moveTo>
                  <a:lnTo>
                    <a:pt x="779615" y="2654"/>
                  </a:lnTo>
                  <a:lnTo>
                    <a:pt x="781135" y="2654"/>
                  </a:lnTo>
                  <a:lnTo>
                    <a:pt x="729223" y="9997"/>
                  </a:lnTo>
                  <a:lnTo>
                    <a:pt x="678986" y="22050"/>
                  </a:lnTo>
                  <a:lnTo>
                    <a:pt x="631665" y="38412"/>
                  </a:lnTo>
                  <a:lnTo>
                    <a:pt x="587750" y="58788"/>
                  </a:lnTo>
                  <a:lnTo>
                    <a:pt x="547733" y="82883"/>
                  </a:lnTo>
                  <a:lnTo>
                    <a:pt x="512107" y="110400"/>
                  </a:lnTo>
                  <a:lnTo>
                    <a:pt x="481362" y="141046"/>
                  </a:lnTo>
                  <a:lnTo>
                    <a:pt x="455990" y="174523"/>
                  </a:lnTo>
                  <a:lnTo>
                    <a:pt x="436606" y="210308"/>
                  </a:lnTo>
                  <a:lnTo>
                    <a:pt x="436482" y="210537"/>
                  </a:lnTo>
                  <a:lnTo>
                    <a:pt x="423331" y="248793"/>
                  </a:lnTo>
                  <a:lnTo>
                    <a:pt x="424893" y="249427"/>
                  </a:lnTo>
                  <a:lnTo>
                    <a:pt x="371782" y="262436"/>
                  </a:lnTo>
                  <a:lnTo>
                    <a:pt x="322057" y="279695"/>
                  </a:lnTo>
                  <a:lnTo>
                    <a:pt x="276071" y="300872"/>
                  </a:lnTo>
                  <a:lnTo>
                    <a:pt x="234176" y="325632"/>
                  </a:lnTo>
                  <a:lnTo>
                    <a:pt x="196725" y="353641"/>
                  </a:lnTo>
                  <a:lnTo>
                    <a:pt x="164069" y="384566"/>
                  </a:lnTo>
                  <a:lnTo>
                    <a:pt x="136560" y="418073"/>
                  </a:lnTo>
                  <a:lnTo>
                    <a:pt x="114552" y="453828"/>
                  </a:lnTo>
                  <a:lnTo>
                    <a:pt x="98395" y="491498"/>
                  </a:lnTo>
                  <a:lnTo>
                    <a:pt x="88443" y="530748"/>
                  </a:lnTo>
                  <a:lnTo>
                    <a:pt x="85048" y="571246"/>
                  </a:lnTo>
                  <a:lnTo>
                    <a:pt x="87430" y="605018"/>
                  </a:lnTo>
                  <a:lnTo>
                    <a:pt x="94512" y="638349"/>
                  </a:lnTo>
                  <a:lnTo>
                    <a:pt x="106196" y="670990"/>
                  </a:lnTo>
                  <a:lnTo>
                    <a:pt x="122386" y="702691"/>
                  </a:lnTo>
                  <a:lnTo>
                    <a:pt x="121175" y="702818"/>
                  </a:lnTo>
                  <a:lnTo>
                    <a:pt x="84949" y="741121"/>
                  </a:lnTo>
                  <a:lnTo>
                    <a:pt x="54879" y="781797"/>
                  </a:lnTo>
                  <a:lnTo>
                    <a:pt x="31158" y="824460"/>
                  </a:lnTo>
                  <a:lnTo>
                    <a:pt x="13976" y="868724"/>
                  </a:lnTo>
                  <a:lnTo>
                    <a:pt x="3526" y="914203"/>
                  </a:lnTo>
                  <a:lnTo>
                    <a:pt x="0" y="960513"/>
                  </a:lnTo>
                  <a:lnTo>
                    <a:pt x="2816" y="1002118"/>
                  </a:lnTo>
                  <a:lnTo>
                    <a:pt x="11099" y="1042664"/>
                  </a:lnTo>
                  <a:lnTo>
                    <a:pt x="24599" y="1081943"/>
                  </a:lnTo>
                  <a:lnTo>
                    <a:pt x="43066" y="1119749"/>
                  </a:lnTo>
                  <a:lnTo>
                    <a:pt x="66251" y="1155874"/>
                  </a:lnTo>
                  <a:lnTo>
                    <a:pt x="93905" y="1190111"/>
                  </a:lnTo>
                  <a:lnTo>
                    <a:pt x="125777" y="1222252"/>
                  </a:lnTo>
                  <a:lnTo>
                    <a:pt x="161618" y="1252090"/>
                  </a:lnTo>
                  <a:lnTo>
                    <a:pt x="201179" y="1279417"/>
                  </a:lnTo>
                  <a:lnTo>
                    <a:pt x="244210" y="1304026"/>
                  </a:lnTo>
                  <a:lnTo>
                    <a:pt x="290462" y="1325709"/>
                  </a:lnTo>
                  <a:lnTo>
                    <a:pt x="339684" y="1344260"/>
                  </a:lnTo>
                  <a:lnTo>
                    <a:pt x="391628" y="1359471"/>
                  </a:lnTo>
                  <a:lnTo>
                    <a:pt x="446043" y="1371134"/>
                  </a:lnTo>
                  <a:lnTo>
                    <a:pt x="502681" y="1379042"/>
                  </a:lnTo>
                  <a:lnTo>
                    <a:pt x="501817" y="1379956"/>
                  </a:lnTo>
                  <a:lnTo>
                    <a:pt x="505131" y="1419032"/>
                  </a:lnTo>
                  <a:lnTo>
                    <a:pt x="514043" y="1456867"/>
                  </a:lnTo>
                  <a:lnTo>
                    <a:pt x="528251" y="1493247"/>
                  </a:lnTo>
                  <a:lnTo>
                    <a:pt x="547452" y="1527956"/>
                  </a:lnTo>
                  <a:lnTo>
                    <a:pt x="571344" y="1560778"/>
                  </a:lnTo>
                  <a:lnTo>
                    <a:pt x="599624" y="1591499"/>
                  </a:lnTo>
                  <a:lnTo>
                    <a:pt x="631991" y="1619902"/>
                  </a:lnTo>
                  <a:lnTo>
                    <a:pt x="668141" y="1645772"/>
                  </a:lnTo>
                  <a:lnTo>
                    <a:pt x="707772" y="1668895"/>
                  </a:lnTo>
                  <a:lnTo>
                    <a:pt x="750582" y="1689053"/>
                  </a:lnTo>
                  <a:lnTo>
                    <a:pt x="796268" y="1706033"/>
                  </a:lnTo>
                  <a:lnTo>
                    <a:pt x="844528" y="1719619"/>
                  </a:lnTo>
                  <a:lnTo>
                    <a:pt x="895060" y="1729594"/>
                  </a:lnTo>
                  <a:lnTo>
                    <a:pt x="947560" y="1735745"/>
                  </a:lnTo>
                  <a:lnTo>
                    <a:pt x="1001727" y="1737855"/>
                  </a:lnTo>
                  <a:lnTo>
                    <a:pt x="1057611" y="1735594"/>
                  </a:lnTo>
                  <a:lnTo>
                    <a:pt x="1112517" y="1728883"/>
                  </a:lnTo>
                  <a:lnTo>
                    <a:pt x="1165963" y="1717827"/>
                  </a:lnTo>
                  <a:lnTo>
                    <a:pt x="1217467" y="1702532"/>
                  </a:lnTo>
                  <a:lnTo>
                    <a:pt x="1266548" y="1683105"/>
                  </a:lnTo>
                  <a:lnTo>
                    <a:pt x="1267068" y="1680718"/>
                  </a:lnTo>
                  <a:lnTo>
                    <a:pt x="3174042" y="1680718"/>
                  </a:lnTo>
                  <a:lnTo>
                    <a:pt x="3203289" y="1652460"/>
                  </a:lnTo>
                  <a:lnTo>
                    <a:pt x="3232443" y="1618894"/>
                  </a:lnTo>
                  <a:lnTo>
                    <a:pt x="3232618" y="1618894"/>
                  </a:lnTo>
                  <a:lnTo>
                    <a:pt x="3230488" y="1616964"/>
                  </a:lnTo>
                  <a:lnTo>
                    <a:pt x="3310832" y="1616964"/>
                  </a:lnTo>
                  <a:lnTo>
                    <a:pt x="3329996" y="1615951"/>
                  </a:lnTo>
                  <a:lnTo>
                    <a:pt x="3383148" y="1607401"/>
                  </a:lnTo>
                  <a:lnTo>
                    <a:pt x="3433177" y="1593665"/>
                  </a:lnTo>
                  <a:lnTo>
                    <a:pt x="3479501" y="1575161"/>
                  </a:lnTo>
                  <a:lnTo>
                    <a:pt x="3521537" y="1552309"/>
                  </a:lnTo>
                  <a:lnTo>
                    <a:pt x="3558703" y="1525529"/>
                  </a:lnTo>
                  <a:lnTo>
                    <a:pt x="3590418" y="1495241"/>
                  </a:lnTo>
                  <a:lnTo>
                    <a:pt x="3616098" y="1461864"/>
                  </a:lnTo>
                  <a:lnTo>
                    <a:pt x="3635162" y="1425817"/>
                  </a:lnTo>
                  <a:lnTo>
                    <a:pt x="3647028" y="1387520"/>
                  </a:lnTo>
                  <a:lnTo>
                    <a:pt x="3651112" y="1347393"/>
                  </a:lnTo>
                  <a:lnTo>
                    <a:pt x="3644435" y="1296479"/>
                  </a:lnTo>
                  <a:lnTo>
                    <a:pt x="3624839" y="1247754"/>
                  </a:lnTo>
                  <a:lnTo>
                    <a:pt x="3592980" y="1202484"/>
                  </a:lnTo>
                  <a:lnTo>
                    <a:pt x="3552861" y="1165059"/>
                  </a:lnTo>
                  <a:lnTo>
                    <a:pt x="3547607" y="1165059"/>
                  </a:lnTo>
                  <a:lnTo>
                    <a:pt x="3549512" y="1161935"/>
                  </a:lnTo>
                  <a:lnTo>
                    <a:pt x="3553826" y="1161935"/>
                  </a:lnTo>
                  <a:lnTo>
                    <a:pt x="3594089" y="1141709"/>
                  </a:lnTo>
                  <a:lnTo>
                    <a:pt x="3634703" y="1113961"/>
                  </a:lnTo>
                  <a:lnTo>
                    <a:pt x="3668979" y="1082401"/>
                  </a:lnTo>
                  <a:lnTo>
                    <a:pt x="3696445" y="1047617"/>
                  </a:lnTo>
                  <a:lnTo>
                    <a:pt x="3716632" y="1010196"/>
                  </a:lnTo>
                  <a:lnTo>
                    <a:pt x="3729068" y="970725"/>
                  </a:lnTo>
                  <a:lnTo>
                    <a:pt x="3733281" y="929792"/>
                  </a:lnTo>
                  <a:lnTo>
                    <a:pt x="3729018" y="888614"/>
                  </a:lnTo>
                  <a:lnTo>
                    <a:pt x="3716626" y="849277"/>
                  </a:lnTo>
                  <a:lnTo>
                    <a:pt x="3696701" y="812261"/>
                  </a:lnTo>
                  <a:lnTo>
                    <a:pt x="3669838" y="778048"/>
                  </a:lnTo>
                  <a:lnTo>
                    <a:pt x="3636634" y="747120"/>
                  </a:lnTo>
                  <a:lnTo>
                    <a:pt x="3597685" y="719959"/>
                  </a:lnTo>
                  <a:lnTo>
                    <a:pt x="3553586" y="697047"/>
                  </a:lnTo>
                  <a:lnTo>
                    <a:pt x="3504933" y="678866"/>
                  </a:lnTo>
                  <a:lnTo>
                    <a:pt x="3452323" y="665896"/>
                  </a:lnTo>
                  <a:lnTo>
                    <a:pt x="3400259" y="659130"/>
                  </a:lnTo>
                  <a:lnTo>
                    <a:pt x="3397620" y="659130"/>
                  </a:lnTo>
                  <a:lnTo>
                    <a:pt x="3396350" y="658622"/>
                  </a:lnTo>
                  <a:lnTo>
                    <a:pt x="3397702" y="658622"/>
                  </a:lnTo>
                  <a:lnTo>
                    <a:pt x="3399898" y="644991"/>
                  </a:lnTo>
                  <a:lnTo>
                    <a:pt x="3401557" y="630793"/>
                  </a:lnTo>
                  <a:lnTo>
                    <a:pt x="3402550" y="616571"/>
                  </a:lnTo>
                  <a:lnTo>
                    <a:pt x="3402775" y="605018"/>
                  </a:lnTo>
                  <a:lnTo>
                    <a:pt x="3402827" y="602361"/>
                  </a:lnTo>
                  <a:lnTo>
                    <a:pt x="3400156" y="561767"/>
                  </a:lnTo>
                  <a:lnTo>
                    <a:pt x="3392306" y="522264"/>
                  </a:lnTo>
                  <a:lnTo>
                    <a:pt x="3379520" y="484030"/>
                  </a:lnTo>
                  <a:lnTo>
                    <a:pt x="3362044" y="447241"/>
                  </a:lnTo>
                  <a:lnTo>
                    <a:pt x="3340121" y="412074"/>
                  </a:lnTo>
                  <a:lnTo>
                    <a:pt x="3313996" y="378704"/>
                  </a:lnTo>
                  <a:lnTo>
                    <a:pt x="3283913" y="347310"/>
                  </a:lnTo>
                  <a:lnTo>
                    <a:pt x="3250116" y="318067"/>
                  </a:lnTo>
                  <a:lnTo>
                    <a:pt x="3212850" y="291152"/>
                  </a:lnTo>
                  <a:lnTo>
                    <a:pt x="3172358" y="266742"/>
                  </a:lnTo>
                  <a:lnTo>
                    <a:pt x="3128886" y="245014"/>
                  </a:lnTo>
                  <a:lnTo>
                    <a:pt x="3113260" y="238632"/>
                  </a:lnTo>
                  <a:lnTo>
                    <a:pt x="2524114" y="238632"/>
                  </a:lnTo>
                  <a:lnTo>
                    <a:pt x="2522717" y="236474"/>
                  </a:lnTo>
                  <a:lnTo>
                    <a:pt x="2493297" y="201741"/>
                  </a:lnTo>
                  <a:lnTo>
                    <a:pt x="2458720" y="170253"/>
                  </a:lnTo>
                  <a:lnTo>
                    <a:pt x="2437820" y="155320"/>
                  </a:lnTo>
                  <a:lnTo>
                    <a:pt x="1792213" y="155320"/>
                  </a:lnTo>
                  <a:lnTo>
                    <a:pt x="1793610" y="150875"/>
                  </a:lnTo>
                  <a:lnTo>
                    <a:pt x="1766717" y="117910"/>
                  </a:lnTo>
                  <a:lnTo>
                    <a:pt x="1755052" y="107314"/>
                  </a:lnTo>
                  <a:lnTo>
                    <a:pt x="1156096" y="107314"/>
                  </a:lnTo>
                  <a:lnTo>
                    <a:pt x="1156782" y="106806"/>
                  </a:lnTo>
                  <a:lnTo>
                    <a:pt x="1120371" y="79570"/>
                  </a:lnTo>
                  <a:lnTo>
                    <a:pt x="1079947" y="56007"/>
                  </a:lnTo>
                  <a:lnTo>
                    <a:pt x="1036048" y="36310"/>
                  </a:lnTo>
                  <a:lnTo>
                    <a:pt x="989213" y="20670"/>
                  </a:lnTo>
                  <a:lnTo>
                    <a:pt x="939980" y="9278"/>
                  </a:lnTo>
                  <a:lnTo>
                    <a:pt x="889388" y="2392"/>
                  </a:lnTo>
                  <a:lnTo>
                    <a:pt x="890424" y="2392"/>
                  </a:lnTo>
                  <a:lnTo>
                    <a:pt x="836475" y="0"/>
                  </a:lnTo>
                  <a:close/>
                </a:path>
                <a:path w="3733800" h="1981200">
                  <a:moveTo>
                    <a:pt x="3310832" y="1616964"/>
                  </a:moveTo>
                  <a:lnTo>
                    <a:pt x="3230488" y="1616964"/>
                  </a:lnTo>
                  <a:lnTo>
                    <a:pt x="3241460" y="1617812"/>
                  </a:lnTo>
                  <a:lnTo>
                    <a:pt x="3252443" y="1618414"/>
                  </a:lnTo>
                  <a:lnTo>
                    <a:pt x="3267040" y="1618894"/>
                  </a:lnTo>
                  <a:lnTo>
                    <a:pt x="3274303" y="1618894"/>
                  </a:lnTo>
                  <a:lnTo>
                    <a:pt x="3310832" y="1616964"/>
                  </a:lnTo>
                  <a:close/>
                </a:path>
                <a:path w="3733800" h="1981200">
                  <a:moveTo>
                    <a:pt x="3551022" y="1163344"/>
                  </a:moveTo>
                  <a:lnTo>
                    <a:pt x="3547607" y="1165059"/>
                  </a:lnTo>
                  <a:lnTo>
                    <a:pt x="3552861" y="1165059"/>
                  </a:lnTo>
                  <a:lnTo>
                    <a:pt x="3551022" y="1163344"/>
                  </a:lnTo>
                  <a:close/>
                </a:path>
                <a:path w="3733800" h="1981200">
                  <a:moveTo>
                    <a:pt x="3553826" y="1161935"/>
                  </a:moveTo>
                  <a:lnTo>
                    <a:pt x="3549512" y="1161935"/>
                  </a:lnTo>
                  <a:lnTo>
                    <a:pt x="3551022" y="1163344"/>
                  </a:lnTo>
                  <a:lnTo>
                    <a:pt x="3553826" y="1161935"/>
                  </a:lnTo>
                  <a:close/>
                </a:path>
                <a:path w="3733800" h="1981200">
                  <a:moveTo>
                    <a:pt x="3397674" y="658794"/>
                  </a:moveTo>
                  <a:lnTo>
                    <a:pt x="3397620" y="659130"/>
                  </a:lnTo>
                  <a:lnTo>
                    <a:pt x="3400259" y="659130"/>
                  </a:lnTo>
                  <a:lnTo>
                    <a:pt x="3397674" y="658794"/>
                  </a:lnTo>
                  <a:close/>
                </a:path>
                <a:path w="3733800" h="1981200">
                  <a:moveTo>
                    <a:pt x="3397702" y="658622"/>
                  </a:moveTo>
                  <a:lnTo>
                    <a:pt x="3396350" y="658622"/>
                  </a:lnTo>
                  <a:lnTo>
                    <a:pt x="3397674" y="658794"/>
                  </a:lnTo>
                  <a:lnTo>
                    <a:pt x="3397702" y="658622"/>
                  </a:lnTo>
                  <a:close/>
                </a:path>
                <a:path w="3733800" h="1981200">
                  <a:moveTo>
                    <a:pt x="2819135" y="180848"/>
                  </a:moveTo>
                  <a:lnTo>
                    <a:pt x="2767516" y="182500"/>
                  </a:lnTo>
                  <a:lnTo>
                    <a:pt x="2716486" y="187419"/>
                  </a:lnTo>
                  <a:lnTo>
                    <a:pt x="2666338" y="195548"/>
                  </a:lnTo>
                  <a:lnTo>
                    <a:pt x="2617365" y="206831"/>
                  </a:lnTo>
                  <a:lnTo>
                    <a:pt x="2569860" y="221211"/>
                  </a:lnTo>
                  <a:lnTo>
                    <a:pt x="2524114" y="238632"/>
                  </a:lnTo>
                  <a:lnTo>
                    <a:pt x="3113260" y="238632"/>
                  </a:lnTo>
                  <a:lnTo>
                    <a:pt x="3033977" y="210308"/>
                  </a:lnTo>
                  <a:lnTo>
                    <a:pt x="2983028" y="197684"/>
                  </a:lnTo>
                  <a:lnTo>
                    <a:pt x="2930075" y="188448"/>
                  </a:lnTo>
                  <a:lnTo>
                    <a:pt x="2875363" y="182777"/>
                  </a:lnTo>
                  <a:lnTo>
                    <a:pt x="2819135" y="180848"/>
                  </a:lnTo>
                  <a:close/>
                </a:path>
                <a:path w="3733800" h="1981200">
                  <a:moveTo>
                    <a:pt x="2115682" y="59562"/>
                  </a:moveTo>
                  <a:lnTo>
                    <a:pt x="2064181" y="61648"/>
                  </a:lnTo>
                  <a:lnTo>
                    <a:pt x="2013710" y="67816"/>
                  </a:lnTo>
                  <a:lnTo>
                    <a:pt x="1964710" y="77937"/>
                  </a:lnTo>
                  <a:lnTo>
                    <a:pt x="1917620" y="91879"/>
                  </a:lnTo>
                  <a:lnTo>
                    <a:pt x="1872881" y="109511"/>
                  </a:lnTo>
                  <a:lnTo>
                    <a:pt x="1830932" y="130702"/>
                  </a:lnTo>
                  <a:lnTo>
                    <a:pt x="1792213" y="155320"/>
                  </a:lnTo>
                  <a:lnTo>
                    <a:pt x="2437820" y="155320"/>
                  </a:lnTo>
                  <a:lnTo>
                    <a:pt x="2376164" y="117910"/>
                  </a:lnTo>
                  <a:lnTo>
                    <a:pt x="2329217" y="97504"/>
                  </a:lnTo>
                  <a:lnTo>
                    <a:pt x="2279178" y="81242"/>
                  </a:lnTo>
                  <a:lnTo>
                    <a:pt x="2226566" y="69348"/>
                  </a:lnTo>
                  <a:lnTo>
                    <a:pt x="2171895" y="62046"/>
                  </a:lnTo>
                  <a:lnTo>
                    <a:pt x="2115682" y="59562"/>
                  </a:lnTo>
                  <a:close/>
                </a:path>
                <a:path w="3733800" h="1981200">
                  <a:moveTo>
                    <a:pt x="1456044" y="0"/>
                  </a:moveTo>
                  <a:lnTo>
                    <a:pt x="1406097" y="2392"/>
                  </a:lnTo>
                  <a:lnTo>
                    <a:pt x="1357553" y="9434"/>
                  </a:lnTo>
                  <a:lnTo>
                    <a:pt x="1310989" y="20923"/>
                  </a:lnTo>
                  <a:lnTo>
                    <a:pt x="1266983" y="36658"/>
                  </a:lnTo>
                  <a:lnTo>
                    <a:pt x="1226113" y="56437"/>
                  </a:lnTo>
                  <a:lnTo>
                    <a:pt x="1188958" y="80056"/>
                  </a:lnTo>
                  <a:lnTo>
                    <a:pt x="1156096" y="107314"/>
                  </a:lnTo>
                  <a:lnTo>
                    <a:pt x="1755052" y="107314"/>
                  </a:lnTo>
                  <a:lnTo>
                    <a:pt x="1696458" y="62474"/>
                  </a:lnTo>
                  <a:lnTo>
                    <a:pt x="1654498" y="40719"/>
                  </a:lnTo>
                  <a:lnTo>
                    <a:pt x="1608829" y="23304"/>
                  </a:lnTo>
                  <a:lnTo>
                    <a:pt x="1560099" y="10519"/>
                  </a:lnTo>
                  <a:lnTo>
                    <a:pt x="1508955" y="2654"/>
                  </a:lnTo>
                  <a:lnTo>
                    <a:pt x="1456044" y="0"/>
                  </a:lnTo>
                  <a:close/>
                </a:path>
              </a:pathLst>
            </a:custGeom>
            <a:solidFill>
              <a:srgbClr val="CCEB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18" y="4876800"/>
              <a:ext cx="3733800" cy="1981200"/>
            </a:xfrm>
            <a:custGeom>
              <a:avLst/>
              <a:gdLst/>
              <a:ahLst/>
              <a:cxnLst/>
              <a:rect l="l" t="t" r="r" b="b"/>
              <a:pathLst>
                <a:path w="3733800" h="1981200">
                  <a:moveTo>
                    <a:pt x="3396350" y="658622"/>
                  </a:moveTo>
                  <a:lnTo>
                    <a:pt x="3452323" y="665896"/>
                  </a:lnTo>
                  <a:lnTo>
                    <a:pt x="3504933" y="678866"/>
                  </a:lnTo>
                  <a:lnTo>
                    <a:pt x="3553586" y="697047"/>
                  </a:lnTo>
                  <a:lnTo>
                    <a:pt x="3597685" y="719959"/>
                  </a:lnTo>
                  <a:lnTo>
                    <a:pt x="3636634" y="747120"/>
                  </a:lnTo>
                  <a:lnTo>
                    <a:pt x="3669838" y="778048"/>
                  </a:lnTo>
                  <a:lnTo>
                    <a:pt x="3696701" y="812261"/>
                  </a:lnTo>
                  <a:lnTo>
                    <a:pt x="3716626" y="849277"/>
                  </a:lnTo>
                  <a:lnTo>
                    <a:pt x="3729018" y="888614"/>
                  </a:lnTo>
                  <a:lnTo>
                    <a:pt x="3733281" y="929792"/>
                  </a:lnTo>
                  <a:lnTo>
                    <a:pt x="3729068" y="970725"/>
                  </a:lnTo>
                  <a:lnTo>
                    <a:pt x="3716632" y="1010196"/>
                  </a:lnTo>
                  <a:lnTo>
                    <a:pt x="3696445" y="1047617"/>
                  </a:lnTo>
                  <a:lnTo>
                    <a:pt x="3668979" y="1082401"/>
                  </a:lnTo>
                  <a:lnTo>
                    <a:pt x="3634703" y="1113961"/>
                  </a:lnTo>
                  <a:lnTo>
                    <a:pt x="3594089" y="1141709"/>
                  </a:lnTo>
                  <a:lnTo>
                    <a:pt x="3547607" y="1165059"/>
                  </a:lnTo>
                  <a:lnTo>
                    <a:pt x="3592980" y="1202484"/>
                  </a:lnTo>
                  <a:lnTo>
                    <a:pt x="3624839" y="1247754"/>
                  </a:lnTo>
                  <a:lnTo>
                    <a:pt x="3644435" y="1296479"/>
                  </a:lnTo>
                  <a:lnTo>
                    <a:pt x="3651112" y="1347393"/>
                  </a:lnTo>
                  <a:lnTo>
                    <a:pt x="3647028" y="1387520"/>
                  </a:lnTo>
                  <a:lnTo>
                    <a:pt x="3635162" y="1425817"/>
                  </a:lnTo>
                  <a:lnTo>
                    <a:pt x="3616098" y="1461864"/>
                  </a:lnTo>
                  <a:lnTo>
                    <a:pt x="3590418" y="1495241"/>
                  </a:lnTo>
                  <a:lnTo>
                    <a:pt x="3558703" y="1525529"/>
                  </a:lnTo>
                  <a:lnTo>
                    <a:pt x="3521537" y="1552309"/>
                  </a:lnTo>
                  <a:lnTo>
                    <a:pt x="3479501" y="1575161"/>
                  </a:lnTo>
                  <a:lnTo>
                    <a:pt x="3433177" y="1593665"/>
                  </a:lnTo>
                  <a:lnTo>
                    <a:pt x="3383148" y="1607401"/>
                  </a:lnTo>
                  <a:lnTo>
                    <a:pt x="3329996" y="1615951"/>
                  </a:lnTo>
                  <a:lnTo>
                    <a:pt x="3274303" y="1618894"/>
                  </a:lnTo>
                  <a:lnTo>
                    <a:pt x="3263403" y="1618774"/>
                  </a:lnTo>
                  <a:lnTo>
                    <a:pt x="3252443" y="1618414"/>
                  </a:lnTo>
                  <a:lnTo>
                    <a:pt x="3241460" y="1617812"/>
                  </a:lnTo>
                  <a:lnTo>
                    <a:pt x="3230488" y="1616964"/>
                  </a:lnTo>
                  <a:lnTo>
                    <a:pt x="3232520" y="1618805"/>
                  </a:lnTo>
                  <a:lnTo>
                    <a:pt x="3203289" y="1652460"/>
                  </a:lnTo>
                  <a:lnTo>
                    <a:pt x="3170669" y="1683976"/>
                  </a:lnTo>
                  <a:lnTo>
                    <a:pt x="3134889" y="1713258"/>
                  </a:lnTo>
                  <a:lnTo>
                    <a:pt x="3096177" y="1740210"/>
                  </a:lnTo>
                  <a:lnTo>
                    <a:pt x="3054760" y="1764733"/>
                  </a:lnTo>
                  <a:lnTo>
                    <a:pt x="3010866" y="1786733"/>
                  </a:lnTo>
                  <a:lnTo>
                    <a:pt x="2964723" y="1806113"/>
                  </a:lnTo>
                  <a:lnTo>
                    <a:pt x="2916559" y="1822775"/>
                  </a:lnTo>
                  <a:lnTo>
                    <a:pt x="2866602" y="1836625"/>
                  </a:lnTo>
                  <a:lnTo>
                    <a:pt x="2815080" y="1847564"/>
                  </a:lnTo>
                  <a:lnTo>
                    <a:pt x="2762220" y="1855498"/>
                  </a:lnTo>
                  <a:lnTo>
                    <a:pt x="2708251" y="1860329"/>
                  </a:lnTo>
                  <a:lnTo>
                    <a:pt x="2653400" y="1861960"/>
                  </a:lnTo>
                  <a:lnTo>
                    <a:pt x="2601700" y="1860474"/>
                  </a:lnTo>
                  <a:lnTo>
                    <a:pt x="2550490" y="1856120"/>
                  </a:lnTo>
                  <a:lnTo>
                    <a:pt x="2499998" y="1848940"/>
                  </a:lnTo>
                  <a:lnTo>
                    <a:pt x="2450451" y="1838978"/>
                  </a:lnTo>
                  <a:lnTo>
                    <a:pt x="2402074" y="1826273"/>
                  </a:lnTo>
                  <a:lnTo>
                    <a:pt x="2355094" y="1810869"/>
                  </a:lnTo>
                  <a:lnTo>
                    <a:pt x="2309738" y="1792808"/>
                  </a:lnTo>
                  <a:lnTo>
                    <a:pt x="2279460" y="1823979"/>
                  </a:lnTo>
                  <a:lnTo>
                    <a:pt x="2244782" y="1852364"/>
                  </a:lnTo>
                  <a:lnTo>
                    <a:pt x="2206993" y="1878213"/>
                  </a:lnTo>
                  <a:lnTo>
                    <a:pt x="2166368" y="1901418"/>
                  </a:lnTo>
                  <a:lnTo>
                    <a:pt x="2123181" y="1921874"/>
                  </a:lnTo>
                  <a:lnTo>
                    <a:pt x="2077706" y="1939474"/>
                  </a:lnTo>
                  <a:lnTo>
                    <a:pt x="2030218" y="1954113"/>
                  </a:lnTo>
                  <a:lnTo>
                    <a:pt x="1980990" y="1965683"/>
                  </a:lnTo>
                  <a:lnTo>
                    <a:pt x="1930298" y="1974079"/>
                  </a:lnTo>
                  <a:lnTo>
                    <a:pt x="1878414" y="1979195"/>
                  </a:lnTo>
                  <a:lnTo>
                    <a:pt x="1825614" y="1980924"/>
                  </a:lnTo>
                  <a:lnTo>
                    <a:pt x="1771038" y="1979063"/>
                  </a:lnTo>
                  <a:lnTo>
                    <a:pt x="1717650" y="1973618"/>
                  </a:lnTo>
                  <a:lnTo>
                    <a:pt x="1665719" y="1964730"/>
                  </a:lnTo>
                  <a:lnTo>
                    <a:pt x="1615511" y="1952542"/>
                  </a:lnTo>
                  <a:lnTo>
                    <a:pt x="1567295" y="1937199"/>
                  </a:lnTo>
                  <a:lnTo>
                    <a:pt x="1521336" y="1918843"/>
                  </a:lnTo>
                  <a:lnTo>
                    <a:pt x="1477904" y="1897617"/>
                  </a:lnTo>
                  <a:lnTo>
                    <a:pt x="1437265" y="1873665"/>
                  </a:lnTo>
                  <a:lnTo>
                    <a:pt x="1399687" y="1847130"/>
                  </a:lnTo>
                  <a:lnTo>
                    <a:pt x="1365437" y="1818154"/>
                  </a:lnTo>
                  <a:lnTo>
                    <a:pt x="1334783" y="1786882"/>
                  </a:lnTo>
                  <a:lnTo>
                    <a:pt x="1307992" y="1753457"/>
                  </a:lnTo>
                  <a:lnTo>
                    <a:pt x="1285331" y="1718021"/>
                  </a:lnTo>
                  <a:lnTo>
                    <a:pt x="1267068" y="1680718"/>
                  </a:lnTo>
                  <a:lnTo>
                    <a:pt x="1266548" y="1683105"/>
                  </a:lnTo>
                  <a:lnTo>
                    <a:pt x="1217467" y="1702532"/>
                  </a:lnTo>
                  <a:lnTo>
                    <a:pt x="1165963" y="1717827"/>
                  </a:lnTo>
                  <a:lnTo>
                    <a:pt x="1112517" y="1728883"/>
                  </a:lnTo>
                  <a:lnTo>
                    <a:pt x="1057611" y="1735594"/>
                  </a:lnTo>
                  <a:lnTo>
                    <a:pt x="1001727" y="1737855"/>
                  </a:lnTo>
                  <a:lnTo>
                    <a:pt x="947560" y="1735745"/>
                  </a:lnTo>
                  <a:lnTo>
                    <a:pt x="895060" y="1729594"/>
                  </a:lnTo>
                  <a:lnTo>
                    <a:pt x="844528" y="1719619"/>
                  </a:lnTo>
                  <a:lnTo>
                    <a:pt x="796268" y="1706033"/>
                  </a:lnTo>
                  <a:lnTo>
                    <a:pt x="750582" y="1689053"/>
                  </a:lnTo>
                  <a:lnTo>
                    <a:pt x="707772" y="1668895"/>
                  </a:lnTo>
                  <a:lnTo>
                    <a:pt x="668141" y="1645772"/>
                  </a:lnTo>
                  <a:lnTo>
                    <a:pt x="631991" y="1619902"/>
                  </a:lnTo>
                  <a:lnTo>
                    <a:pt x="599624" y="1591499"/>
                  </a:lnTo>
                  <a:lnTo>
                    <a:pt x="571344" y="1560778"/>
                  </a:lnTo>
                  <a:lnTo>
                    <a:pt x="547452" y="1527956"/>
                  </a:lnTo>
                  <a:lnTo>
                    <a:pt x="528251" y="1493247"/>
                  </a:lnTo>
                  <a:lnTo>
                    <a:pt x="514043" y="1456867"/>
                  </a:lnTo>
                  <a:lnTo>
                    <a:pt x="505131" y="1419032"/>
                  </a:lnTo>
                  <a:lnTo>
                    <a:pt x="501817" y="1379956"/>
                  </a:lnTo>
                  <a:lnTo>
                    <a:pt x="502681" y="1379042"/>
                  </a:lnTo>
                  <a:lnTo>
                    <a:pt x="446043" y="1371134"/>
                  </a:lnTo>
                  <a:lnTo>
                    <a:pt x="391628" y="1359471"/>
                  </a:lnTo>
                  <a:lnTo>
                    <a:pt x="339684" y="1344260"/>
                  </a:lnTo>
                  <a:lnTo>
                    <a:pt x="290462" y="1325709"/>
                  </a:lnTo>
                  <a:lnTo>
                    <a:pt x="244210" y="1304026"/>
                  </a:lnTo>
                  <a:lnTo>
                    <a:pt x="201179" y="1279417"/>
                  </a:lnTo>
                  <a:lnTo>
                    <a:pt x="161618" y="1252090"/>
                  </a:lnTo>
                  <a:lnTo>
                    <a:pt x="125777" y="1222252"/>
                  </a:lnTo>
                  <a:lnTo>
                    <a:pt x="93905" y="1190111"/>
                  </a:lnTo>
                  <a:lnTo>
                    <a:pt x="66251" y="1155874"/>
                  </a:lnTo>
                  <a:lnTo>
                    <a:pt x="43066" y="1119749"/>
                  </a:lnTo>
                  <a:lnTo>
                    <a:pt x="24599" y="1081943"/>
                  </a:lnTo>
                  <a:lnTo>
                    <a:pt x="11099" y="1042664"/>
                  </a:lnTo>
                  <a:lnTo>
                    <a:pt x="2816" y="1002118"/>
                  </a:lnTo>
                  <a:lnTo>
                    <a:pt x="0" y="960513"/>
                  </a:lnTo>
                  <a:lnTo>
                    <a:pt x="3526" y="914203"/>
                  </a:lnTo>
                  <a:lnTo>
                    <a:pt x="13976" y="868724"/>
                  </a:lnTo>
                  <a:lnTo>
                    <a:pt x="31158" y="824460"/>
                  </a:lnTo>
                  <a:lnTo>
                    <a:pt x="54879" y="781797"/>
                  </a:lnTo>
                  <a:lnTo>
                    <a:pt x="84949" y="741121"/>
                  </a:lnTo>
                  <a:lnTo>
                    <a:pt x="121175" y="702818"/>
                  </a:lnTo>
                  <a:lnTo>
                    <a:pt x="122386" y="702691"/>
                  </a:lnTo>
                  <a:lnTo>
                    <a:pt x="106196" y="670990"/>
                  </a:lnTo>
                  <a:lnTo>
                    <a:pt x="94512" y="638349"/>
                  </a:lnTo>
                  <a:lnTo>
                    <a:pt x="87430" y="605018"/>
                  </a:lnTo>
                  <a:lnTo>
                    <a:pt x="85048" y="571246"/>
                  </a:lnTo>
                  <a:lnTo>
                    <a:pt x="88443" y="530748"/>
                  </a:lnTo>
                  <a:lnTo>
                    <a:pt x="98395" y="491498"/>
                  </a:lnTo>
                  <a:lnTo>
                    <a:pt x="114552" y="453828"/>
                  </a:lnTo>
                  <a:lnTo>
                    <a:pt x="136560" y="418073"/>
                  </a:lnTo>
                  <a:lnTo>
                    <a:pt x="164069" y="384566"/>
                  </a:lnTo>
                  <a:lnTo>
                    <a:pt x="196725" y="353641"/>
                  </a:lnTo>
                  <a:lnTo>
                    <a:pt x="234176" y="325632"/>
                  </a:lnTo>
                  <a:lnTo>
                    <a:pt x="276071" y="300872"/>
                  </a:lnTo>
                  <a:lnTo>
                    <a:pt x="322057" y="279695"/>
                  </a:lnTo>
                  <a:lnTo>
                    <a:pt x="371782" y="262436"/>
                  </a:lnTo>
                  <a:lnTo>
                    <a:pt x="424893" y="249427"/>
                  </a:lnTo>
                  <a:lnTo>
                    <a:pt x="423331" y="248793"/>
                  </a:lnTo>
                  <a:lnTo>
                    <a:pt x="436482" y="210537"/>
                  </a:lnTo>
                  <a:lnTo>
                    <a:pt x="455990" y="174523"/>
                  </a:lnTo>
                  <a:lnTo>
                    <a:pt x="481362" y="141046"/>
                  </a:lnTo>
                  <a:lnTo>
                    <a:pt x="512107" y="110400"/>
                  </a:lnTo>
                  <a:lnTo>
                    <a:pt x="547733" y="82883"/>
                  </a:lnTo>
                  <a:lnTo>
                    <a:pt x="587750" y="58788"/>
                  </a:lnTo>
                  <a:lnTo>
                    <a:pt x="631665" y="38412"/>
                  </a:lnTo>
                  <a:lnTo>
                    <a:pt x="678986" y="22050"/>
                  </a:lnTo>
                  <a:lnTo>
                    <a:pt x="729223" y="9997"/>
                  </a:lnTo>
                  <a:lnTo>
                    <a:pt x="781883" y="2548"/>
                  </a:lnTo>
                  <a:lnTo>
                    <a:pt x="836475" y="0"/>
                  </a:lnTo>
                  <a:lnTo>
                    <a:pt x="888888" y="2324"/>
                  </a:lnTo>
                  <a:lnTo>
                    <a:pt x="939980" y="9278"/>
                  </a:lnTo>
                  <a:lnTo>
                    <a:pt x="989213" y="20670"/>
                  </a:lnTo>
                  <a:lnTo>
                    <a:pt x="1036048" y="36310"/>
                  </a:lnTo>
                  <a:lnTo>
                    <a:pt x="1079947" y="56007"/>
                  </a:lnTo>
                  <a:lnTo>
                    <a:pt x="1120371" y="79570"/>
                  </a:lnTo>
                  <a:lnTo>
                    <a:pt x="1156782" y="106806"/>
                  </a:lnTo>
                  <a:lnTo>
                    <a:pt x="1188958" y="80056"/>
                  </a:lnTo>
                  <a:lnTo>
                    <a:pt x="1226113" y="56437"/>
                  </a:lnTo>
                  <a:lnTo>
                    <a:pt x="1266983" y="36658"/>
                  </a:lnTo>
                  <a:lnTo>
                    <a:pt x="1310989" y="20923"/>
                  </a:lnTo>
                  <a:lnTo>
                    <a:pt x="1357553" y="9434"/>
                  </a:lnTo>
                  <a:lnTo>
                    <a:pt x="1406097" y="2392"/>
                  </a:lnTo>
                  <a:lnTo>
                    <a:pt x="1456044" y="0"/>
                  </a:lnTo>
                  <a:lnTo>
                    <a:pt x="1508955" y="2654"/>
                  </a:lnTo>
                  <a:lnTo>
                    <a:pt x="1560099" y="10519"/>
                  </a:lnTo>
                  <a:lnTo>
                    <a:pt x="1608829" y="23304"/>
                  </a:lnTo>
                  <a:lnTo>
                    <a:pt x="1654498" y="40719"/>
                  </a:lnTo>
                  <a:lnTo>
                    <a:pt x="1696458" y="62474"/>
                  </a:lnTo>
                  <a:lnTo>
                    <a:pt x="1734061" y="88278"/>
                  </a:lnTo>
                  <a:lnTo>
                    <a:pt x="1766661" y="117842"/>
                  </a:lnTo>
                  <a:lnTo>
                    <a:pt x="1793610" y="150875"/>
                  </a:lnTo>
                  <a:lnTo>
                    <a:pt x="1792213" y="155320"/>
                  </a:lnTo>
                  <a:lnTo>
                    <a:pt x="1830932" y="130702"/>
                  </a:lnTo>
                  <a:lnTo>
                    <a:pt x="1872881" y="109511"/>
                  </a:lnTo>
                  <a:lnTo>
                    <a:pt x="1917620" y="91879"/>
                  </a:lnTo>
                  <a:lnTo>
                    <a:pt x="1964710" y="77937"/>
                  </a:lnTo>
                  <a:lnTo>
                    <a:pt x="2013710" y="67816"/>
                  </a:lnTo>
                  <a:lnTo>
                    <a:pt x="2064181" y="61648"/>
                  </a:lnTo>
                  <a:lnTo>
                    <a:pt x="2115682" y="59562"/>
                  </a:lnTo>
                  <a:lnTo>
                    <a:pt x="2171895" y="62046"/>
                  </a:lnTo>
                  <a:lnTo>
                    <a:pt x="2226566" y="69348"/>
                  </a:lnTo>
                  <a:lnTo>
                    <a:pt x="2279178" y="81242"/>
                  </a:lnTo>
                  <a:lnTo>
                    <a:pt x="2329217" y="97504"/>
                  </a:lnTo>
                  <a:lnTo>
                    <a:pt x="2376164" y="117910"/>
                  </a:lnTo>
                  <a:lnTo>
                    <a:pt x="2419504" y="142235"/>
                  </a:lnTo>
                  <a:lnTo>
                    <a:pt x="2458720" y="170253"/>
                  </a:lnTo>
                  <a:lnTo>
                    <a:pt x="2493297" y="201741"/>
                  </a:lnTo>
                  <a:lnTo>
                    <a:pt x="2522717" y="236474"/>
                  </a:lnTo>
                  <a:lnTo>
                    <a:pt x="2524114" y="238632"/>
                  </a:lnTo>
                  <a:lnTo>
                    <a:pt x="2569860" y="221211"/>
                  </a:lnTo>
                  <a:lnTo>
                    <a:pt x="2617365" y="206831"/>
                  </a:lnTo>
                  <a:lnTo>
                    <a:pt x="2666338" y="195548"/>
                  </a:lnTo>
                  <a:lnTo>
                    <a:pt x="2716486" y="187419"/>
                  </a:lnTo>
                  <a:lnTo>
                    <a:pt x="2767516" y="182500"/>
                  </a:lnTo>
                  <a:lnTo>
                    <a:pt x="2819135" y="180848"/>
                  </a:lnTo>
                  <a:lnTo>
                    <a:pt x="2875363" y="182777"/>
                  </a:lnTo>
                  <a:lnTo>
                    <a:pt x="2930075" y="188448"/>
                  </a:lnTo>
                  <a:lnTo>
                    <a:pt x="2983028" y="197684"/>
                  </a:lnTo>
                  <a:lnTo>
                    <a:pt x="3033977" y="210308"/>
                  </a:lnTo>
                  <a:lnTo>
                    <a:pt x="3082678" y="226143"/>
                  </a:lnTo>
                  <a:lnTo>
                    <a:pt x="3128886" y="245014"/>
                  </a:lnTo>
                  <a:lnTo>
                    <a:pt x="3172358" y="266742"/>
                  </a:lnTo>
                  <a:lnTo>
                    <a:pt x="3212850" y="291152"/>
                  </a:lnTo>
                  <a:lnTo>
                    <a:pt x="3250116" y="318067"/>
                  </a:lnTo>
                  <a:lnTo>
                    <a:pt x="3283913" y="347310"/>
                  </a:lnTo>
                  <a:lnTo>
                    <a:pt x="3313996" y="378704"/>
                  </a:lnTo>
                  <a:lnTo>
                    <a:pt x="3340121" y="412074"/>
                  </a:lnTo>
                  <a:lnTo>
                    <a:pt x="3362044" y="447241"/>
                  </a:lnTo>
                  <a:lnTo>
                    <a:pt x="3379520" y="484030"/>
                  </a:lnTo>
                  <a:lnTo>
                    <a:pt x="3392306" y="522264"/>
                  </a:lnTo>
                  <a:lnTo>
                    <a:pt x="3400156" y="561767"/>
                  </a:lnTo>
                  <a:lnTo>
                    <a:pt x="3402827" y="602361"/>
                  </a:lnTo>
                  <a:lnTo>
                    <a:pt x="3402550" y="616571"/>
                  </a:lnTo>
                  <a:lnTo>
                    <a:pt x="3401557" y="630793"/>
                  </a:lnTo>
                  <a:lnTo>
                    <a:pt x="3399898" y="644991"/>
                  </a:lnTo>
                  <a:lnTo>
                    <a:pt x="3397620" y="659130"/>
                  </a:lnTo>
                  <a:lnTo>
                    <a:pt x="3396350" y="658622"/>
                  </a:lnTo>
                  <a:close/>
                </a:path>
                <a:path w="3733800" h="1981200">
                  <a:moveTo>
                    <a:pt x="3547607" y="1165059"/>
                  </a:moveTo>
                  <a:lnTo>
                    <a:pt x="3503066" y="1181235"/>
                  </a:lnTo>
                  <a:lnTo>
                    <a:pt x="3456167" y="1192949"/>
                  </a:lnTo>
                  <a:lnTo>
                    <a:pt x="3407554" y="1200071"/>
                  </a:lnTo>
                  <a:lnTo>
                    <a:pt x="3357869" y="1202474"/>
                  </a:lnTo>
                  <a:lnTo>
                    <a:pt x="3350537" y="1202386"/>
                  </a:lnTo>
                  <a:lnTo>
                    <a:pt x="3343217" y="1202237"/>
                  </a:lnTo>
                  <a:lnTo>
                    <a:pt x="3335920" y="1202000"/>
                  </a:lnTo>
                  <a:lnTo>
                    <a:pt x="3328659" y="1201648"/>
                  </a:lnTo>
                </a:path>
                <a:path w="3733800" h="1981200">
                  <a:moveTo>
                    <a:pt x="3230488" y="1616964"/>
                  </a:moveTo>
                  <a:lnTo>
                    <a:pt x="3205969" y="1614323"/>
                  </a:lnTo>
                  <a:lnTo>
                    <a:pt x="3181784" y="1610528"/>
                  </a:lnTo>
                  <a:lnTo>
                    <a:pt x="3157979" y="1605594"/>
                  </a:lnTo>
                  <a:lnTo>
                    <a:pt x="3134603" y="1599539"/>
                  </a:lnTo>
                </a:path>
                <a:path w="3733800" h="1981200">
                  <a:moveTo>
                    <a:pt x="2368539" y="1713369"/>
                  </a:moveTo>
                  <a:lnTo>
                    <a:pt x="2356349" y="1734120"/>
                  </a:lnTo>
                  <a:lnTo>
                    <a:pt x="2342647" y="1754371"/>
                  </a:lnTo>
                  <a:lnTo>
                    <a:pt x="2327445" y="1774070"/>
                  </a:lnTo>
                  <a:lnTo>
                    <a:pt x="2310754" y="1793163"/>
                  </a:lnTo>
                </a:path>
                <a:path w="3733800" h="1981200">
                  <a:moveTo>
                    <a:pt x="1267068" y="1680718"/>
                  </a:moveTo>
                  <a:lnTo>
                    <a:pt x="1258931" y="1659178"/>
                  </a:lnTo>
                  <a:lnTo>
                    <a:pt x="1252398" y="1637380"/>
                  </a:lnTo>
                  <a:lnTo>
                    <a:pt x="1247453" y="1615375"/>
                  </a:lnTo>
                  <a:lnTo>
                    <a:pt x="1244081" y="1593215"/>
                  </a:lnTo>
                </a:path>
                <a:path w="3733800" h="1981200">
                  <a:moveTo>
                    <a:pt x="501817" y="1379956"/>
                  </a:moveTo>
                  <a:lnTo>
                    <a:pt x="501817" y="1378953"/>
                  </a:lnTo>
                  <a:lnTo>
                    <a:pt x="501639" y="1378038"/>
                  </a:lnTo>
                  <a:lnTo>
                    <a:pt x="501639" y="1377022"/>
                  </a:lnTo>
                  <a:lnTo>
                    <a:pt x="504870" y="1336030"/>
                  </a:lnTo>
                  <a:lnTo>
                    <a:pt x="514375" y="1296089"/>
                  </a:lnTo>
                  <a:lnTo>
                    <a:pt x="529876" y="1257518"/>
                  </a:lnTo>
                  <a:lnTo>
                    <a:pt x="551091" y="1220636"/>
                  </a:lnTo>
                  <a:lnTo>
                    <a:pt x="577741" y="1185762"/>
                  </a:lnTo>
                  <a:lnTo>
                    <a:pt x="609546" y="1153216"/>
                  </a:lnTo>
                  <a:lnTo>
                    <a:pt x="646226" y="1123316"/>
                  </a:lnTo>
                  <a:lnTo>
                    <a:pt x="687501" y="1096382"/>
                  </a:lnTo>
                  <a:lnTo>
                    <a:pt x="733091" y="1072734"/>
                  </a:lnTo>
                  <a:lnTo>
                    <a:pt x="782716" y="1052690"/>
                  </a:lnTo>
                </a:path>
                <a:path w="3733800" h="1981200">
                  <a:moveTo>
                    <a:pt x="247538" y="825411"/>
                  </a:moveTo>
                  <a:lnTo>
                    <a:pt x="209046" y="798804"/>
                  </a:lnTo>
                  <a:lnTo>
                    <a:pt x="175172" y="769275"/>
                  </a:lnTo>
                  <a:lnTo>
                    <a:pt x="146194" y="737133"/>
                  </a:lnTo>
                  <a:lnTo>
                    <a:pt x="122386" y="702691"/>
                  </a:lnTo>
                </a:path>
                <a:path w="3733800" h="1981200">
                  <a:moveTo>
                    <a:pt x="416765" y="306705"/>
                  </a:moveTo>
                  <a:lnTo>
                    <a:pt x="416765" y="305307"/>
                  </a:lnTo>
                  <a:lnTo>
                    <a:pt x="416600" y="303911"/>
                  </a:lnTo>
                  <a:lnTo>
                    <a:pt x="416600" y="302387"/>
                  </a:lnTo>
                  <a:lnTo>
                    <a:pt x="417021" y="288940"/>
                  </a:lnTo>
                  <a:lnTo>
                    <a:pt x="418284" y="275494"/>
                  </a:lnTo>
                  <a:lnTo>
                    <a:pt x="420388" y="262096"/>
                  </a:lnTo>
                  <a:lnTo>
                    <a:pt x="423331" y="248793"/>
                  </a:lnTo>
                </a:path>
                <a:path w="3733800" h="1981200">
                  <a:moveTo>
                    <a:pt x="1156782" y="106806"/>
                  </a:moveTo>
                  <a:lnTo>
                    <a:pt x="1175506" y="124035"/>
                  </a:lnTo>
                  <a:lnTo>
                    <a:pt x="1192461" y="142144"/>
                  </a:lnTo>
                  <a:lnTo>
                    <a:pt x="1207565" y="161063"/>
                  </a:lnTo>
                  <a:lnTo>
                    <a:pt x="1220739" y="180720"/>
                  </a:lnTo>
                </a:path>
                <a:path w="3733800" h="1981200">
                  <a:moveTo>
                    <a:pt x="1793610" y="150875"/>
                  </a:moveTo>
                  <a:lnTo>
                    <a:pt x="1803419" y="166302"/>
                  </a:lnTo>
                  <a:lnTo>
                    <a:pt x="1811882" y="182086"/>
                  </a:lnTo>
                  <a:lnTo>
                    <a:pt x="1818988" y="198203"/>
                  </a:lnTo>
                  <a:lnTo>
                    <a:pt x="1824725" y="214630"/>
                  </a:lnTo>
                </a:path>
                <a:path w="3733800" h="1981200">
                  <a:moveTo>
                    <a:pt x="2411719" y="300481"/>
                  </a:moveTo>
                  <a:lnTo>
                    <a:pt x="2437854" y="283174"/>
                  </a:lnTo>
                  <a:lnTo>
                    <a:pt x="2465345" y="267081"/>
                  </a:lnTo>
                  <a:lnTo>
                    <a:pt x="2494122" y="252225"/>
                  </a:lnTo>
                  <a:lnTo>
                    <a:pt x="2524114" y="238632"/>
                  </a:lnTo>
                </a:path>
                <a:path w="3733800" h="1981200">
                  <a:moveTo>
                    <a:pt x="3397620" y="659130"/>
                  </a:moveTo>
                  <a:lnTo>
                    <a:pt x="3394027" y="675558"/>
                  </a:lnTo>
                  <a:lnTo>
                    <a:pt x="3389540" y="691878"/>
                  </a:lnTo>
                  <a:lnTo>
                    <a:pt x="3384172" y="708077"/>
                  </a:lnTo>
                  <a:lnTo>
                    <a:pt x="3377935" y="724141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874267" y="5202123"/>
            <a:ext cx="2252980" cy="13684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"/>
              </a:spcBef>
            </a:pPr>
            <a:r>
              <a:rPr sz="2200" b="1" spc="-10" dirty="0">
                <a:solidFill>
                  <a:srgbClr val="FF0000"/>
                </a:solidFill>
                <a:latin typeface="Georgia"/>
                <a:cs typeface="Georgia"/>
              </a:rPr>
              <a:t>Развитие</a:t>
            </a:r>
            <a:endParaRPr sz="2200" dirty="0">
              <a:solidFill>
                <a:srgbClr val="FF0000"/>
              </a:solidFill>
              <a:latin typeface="Georgia"/>
              <a:cs typeface="Georgia"/>
            </a:endParaRPr>
          </a:p>
          <a:p>
            <a:pPr marL="12065" marR="5080" algn="ctr">
              <a:lnSpc>
                <a:spcPct val="100000"/>
              </a:lnSpc>
            </a:pPr>
            <a:r>
              <a:rPr sz="2200" b="1" spc="-10" dirty="0">
                <a:solidFill>
                  <a:srgbClr val="FF0000"/>
                </a:solidFill>
                <a:latin typeface="Georgia"/>
                <a:cs typeface="Georgia"/>
              </a:rPr>
              <a:t>эмоционально </a:t>
            </a:r>
            <a:r>
              <a:rPr sz="2200" b="1" dirty="0">
                <a:solidFill>
                  <a:srgbClr val="FF0000"/>
                </a:solidFill>
                <a:latin typeface="Georgia"/>
                <a:cs typeface="Georgia"/>
              </a:rPr>
              <a:t>–</a:t>
            </a:r>
            <a:r>
              <a:rPr sz="2200" b="1" spc="-5" dirty="0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sz="2200" b="1" spc="-10" dirty="0">
                <a:solidFill>
                  <a:srgbClr val="FF0000"/>
                </a:solidFill>
                <a:latin typeface="Georgia"/>
                <a:cs typeface="Georgia"/>
              </a:rPr>
              <a:t>волевой сферы</a:t>
            </a:r>
            <a:endParaRPr sz="2200" dirty="0">
              <a:solidFill>
                <a:srgbClr val="FF0000"/>
              </a:solidFill>
              <a:latin typeface="Georgia"/>
              <a:cs typeface="Georgia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-4202" y="-4762"/>
            <a:ext cx="7135495" cy="5920105"/>
            <a:chOff x="-4202" y="-4762"/>
            <a:chExt cx="7135495" cy="5920105"/>
          </a:xfrm>
        </p:grpSpPr>
        <p:pic>
          <p:nvPicPr>
            <p:cNvPr id="44" name="object 4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104" y="67056"/>
              <a:ext cx="4053840" cy="2225040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74775" y="374904"/>
              <a:ext cx="2798064" cy="1453896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-4202" y="-4762"/>
              <a:ext cx="7135252" cy="5919787"/>
            </a:xfrm>
            <a:prstGeom prst="rect">
              <a:avLst/>
            </a:prstGeom>
          </p:spPr>
        </p:pic>
      </p:grpSp>
      <p:sp>
        <p:nvSpPr>
          <p:cNvPr id="47" name="object 47"/>
          <p:cNvSpPr txBox="1"/>
          <p:nvPr/>
        </p:nvSpPr>
        <p:spPr>
          <a:xfrm>
            <a:off x="941628" y="360629"/>
            <a:ext cx="243713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0070C0"/>
                </a:solidFill>
                <a:latin typeface="Georgia"/>
                <a:cs typeface="Georgia"/>
              </a:rPr>
              <a:t>Максимальный психологический </a:t>
            </a:r>
            <a:r>
              <a:rPr sz="2000" b="1" dirty="0">
                <a:solidFill>
                  <a:srgbClr val="0070C0"/>
                </a:solidFill>
                <a:latin typeface="Georgia"/>
                <a:cs typeface="Georgia"/>
              </a:rPr>
              <a:t>комфорт</a:t>
            </a:r>
            <a:r>
              <a:rPr sz="2000" b="1" spc="-75" dirty="0">
                <a:solidFill>
                  <a:srgbClr val="0070C0"/>
                </a:solidFill>
                <a:latin typeface="Georgia"/>
                <a:cs typeface="Georgia"/>
              </a:rPr>
              <a:t> </a:t>
            </a:r>
            <a:r>
              <a:rPr sz="2000" b="1" spc="-25" dirty="0">
                <a:solidFill>
                  <a:srgbClr val="0070C0"/>
                </a:solidFill>
                <a:latin typeface="Georgia"/>
                <a:cs typeface="Georgia"/>
              </a:rPr>
              <a:t>для</a:t>
            </a:r>
            <a:endParaRPr sz="2000" dirty="0">
              <a:solidFill>
                <a:srgbClr val="0070C0"/>
              </a:solidFill>
              <a:latin typeface="Georgia"/>
              <a:cs typeface="Georgia"/>
            </a:endParaRPr>
          </a:p>
          <a:p>
            <a:pPr marL="6985" algn="ctr">
              <a:lnSpc>
                <a:spcPct val="100000"/>
              </a:lnSpc>
            </a:pPr>
            <a:r>
              <a:rPr sz="2000" b="1" dirty="0">
                <a:solidFill>
                  <a:srgbClr val="0070C0"/>
                </a:solidFill>
                <a:latin typeface="Georgia"/>
                <a:cs typeface="Georgia"/>
              </a:rPr>
              <a:t>каждого</a:t>
            </a:r>
            <a:r>
              <a:rPr sz="2000" b="1" spc="-70" dirty="0">
                <a:solidFill>
                  <a:srgbClr val="0070C0"/>
                </a:solidFill>
                <a:latin typeface="Georgia"/>
                <a:cs typeface="Georgia"/>
              </a:rPr>
              <a:t> </a:t>
            </a:r>
            <a:r>
              <a:rPr sz="2000" b="1" spc="-10" dirty="0">
                <a:solidFill>
                  <a:srgbClr val="0070C0"/>
                </a:solidFill>
                <a:latin typeface="Georgia"/>
                <a:cs typeface="Georgia"/>
              </a:rPr>
              <a:t>ребёнка</a:t>
            </a:r>
            <a:endParaRPr sz="2000" dirty="0">
              <a:solidFill>
                <a:srgbClr val="0070C0"/>
              </a:solidFill>
              <a:latin typeface="Georgia"/>
              <a:cs typeface="Georgia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274821" y="3021480"/>
            <a:ext cx="2415540" cy="9391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solidFill>
                  <a:srgbClr val="00B050"/>
                </a:solidFill>
                <a:latin typeface="Georgia"/>
                <a:cs typeface="Georgia"/>
              </a:rPr>
              <a:t>Уголок</a:t>
            </a:r>
            <a:endParaRPr sz="2000" dirty="0">
              <a:solidFill>
                <a:srgbClr val="00B050"/>
              </a:solidFill>
              <a:latin typeface="Georgia"/>
              <a:cs typeface="Georgia"/>
            </a:endParaRPr>
          </a:p>
          <a:p>
            <a:pPr marL="12700" marR="5080" algn="ctr">
              <a:lnSpc>
                <a:spcPct val="100000"/>
              </a:lnSpc>
              <a:spcBef>
                <a:spcPts val="5"/>
              </a:spcBef>
            </a:pPr>
            <a:r>
              <a:rPr sz="2000" b="1" spc="-10" dirty="0">
                <a:solidFill>
                  <a:srgbClr val="00B050"/>
                </a:solidFill>
                <a:latin typeface="Georgia"/>
                <a:cs typeface="Georgia"/>
              </a:rPr>
              <a:t>психологической разгрузки</a:t>
            </a:r>
            <a:endParaRPr sz="2000" dirty="0">
              <a:solidFill>
                <a:srgbClr val="00B050"/>
              </a:solidFill>
              <a:latin typeface="Georgia"/>
              <a:cs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152400"/>
            <a:ext cx="6715300" cy="368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Оснащение центра уединения и релаксации «Остров счастья»</a:t>
            </a:r>
            <a:endParaRPr lang="ru-RU" sz="1400" dirty="0">
              <a:solidFill>
                <a:srgbClr val="C0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21155"/>
            <a:ext cx="5632164" cy="6184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1448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52400"/>
            <a:ext cx="6629400" cy="670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6418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0322" y="2709036"/>
            <a:ext cx="1875789" cy="2270125"/>
            <a:chOff x="100322" y="2709036"/>
            <a:chExt cx="1875789" cy="2270125"/>
          </a:xfrm>
        </p:grpSpPr>
        <p:sp>
          <p:nvSpPr>
            <p:cNvPr id="8" name="object 8"/>
            <p:cNvSpPr/>
            <p:nvPr/>
          </p:nvSpPr>
          <p:spPr>
            <a:xfrm>
              <a:off x="151841" y="2755899"/>
              <a:ext cx="1118235" cy="1219200"/>
            </a:xfrm>
            <a:custGeom>
              <a:avLst/>
              <a:gdLst/>
              <a:ahLst/>
              <a:cxnLst/>
              <a:rect l="l" t="t" r="r" b="b"/>
              <a:pathLst>
                <a:path w="1118235" h="1219200">
                  <a:moveTo>
                    <a:pt x="546658" y="0"/>
                  </a:moveTo>
                  <a:lnTo>
                    <a:pt x="501554" y="5850"/>
                  </a:lnTo>
                  <a:lnTo>
                    <a:pt x="456230" y="13612"/>
                  </a:lnTo>
                  <a:lnTo>
                    <a:pt x="412316" y="25177"/>
                  </a:lnTo>
                  <a:lnTo>
                    <a:pt x="371445" y="42436"/>
                  </a:lnTo>
                  <a:lnTo>
                    <a:pt x="335249" y="67280"/>
                  </a:lnTo>
                  <a:lnTo>
                    <a:pt x="305358" y="101600"/>
                  </a:lnTo>
                  <a:lnTo>
                    <a:pt x="296577" y="106412"/>
                  </a:lnTo>
                  <a:lnTo>
                    <a:pt x="250441" y="135086"/>
                  </a:lnTo>
                  <a:lnTo>
                    <a:pt x="190463" y="189880"/>
                  </a:lnTo>
                  <a:lnTo>
                    <a:pt x="152958" y="228600"/>
                  </a:lnTo>
                  <a:lnTo>
                    <a:pt x="121666" y="263595"/>
                  </a:lnTo>
                  <a:lnTo>
                    <a:pt x="87782" y="302851"/>
                  </a:lnTo>
                  <a:lnTo>
                    <a:pt x="55575" y="344929"/>
                  </a:lnTo>
                  <a:lnTo>
                    <a:pt x="29311" y="388392"/>
                  </a:lnTo>
                  <a:lnTo>
                    <a:pt x="13258" y="431800"/>
                  </a:lnTo>
                  <a:lnTo>
                    <a:pt x="3505" y="486785"/>
                  </a:lnTo>
                  <a:lnTo>
                    <a:pt x="0" y="529366"/>
                  </a:lnTo>
                  <a:lnTo>
                    <a:pt x="1371" y="567314"/>
                  </a:lnTo>
                  <a:lnTo>
                    <a:pt x="6248" y="608401"/>
                  </a:lnTo>
                  <a:lnTo>
                    <a:pt x="13258" y="660400"/>
                  </a:lnTo>
                  <a:lnTo>
                    <a:pt x="15019" y="646176"/>
                  </a:lnTo>
                  <a:lnTo>
                    <a:pt x="15441" y="631380"/>
                  </a:lnTo>
                  <a:lnTo>
                    <a:pt x="17946" y="618394"/>
                  </a:lnTo>
                  <a:lnTo>
                    <a:pt x="25958" y="609600"/>
                  </a:lnTo>
                  <a:lnTo>
                    <a:pt x="32408" y="611088"/>
                  </a:lnTo>
                  <a:lnTo>
                    <a:pt x="34690" y="621506"/>
                  </a:lnTo>
                  <a:lnTo>
                    <a:pt x="35781" y="635496"/>
                  </a:lnTo>
                  <a:lnTo>
                    <a:pt x="38658" y="647700"/>
                  </a:lnTo>
                  <a:lnTo>
                    <a:pt x="55040" y="677189"/>
                  </a:lnTo>
                  <a:lnTo>
                    <a:pt x="62294" y="685875"/>
                  </a:lnTo>
                  <a:lnTo>
                    <a:pt x="64257" y="684958"/>
                  </a:lnTo>
                  <a:lnTo>
                    <a:pt x="64764" y="685640"/>
                  </a:lnTo>
                  <a:lnTo>
                    <a:pt x="67652" y="699120"/>
                  </a:lnTo>
                  <a:lnTo>
                    <a:pt x="76758" y="736600"/>
                  </a:lnTo>
                  <a:lnTo>
                    <a:pt x="96514" y="814446"/>
                  </a:lnTo>
                  <a:lnTo>
                    <a:pt x="100571" y="831453"/>
                  </a:lnTo>
                  <a:lnTo>
                    <a:pt x="103569" y="847137"/>
                  </a:lnTo>
                  <a:lnTo>
                    <a:pt x="114858" y="914400"/>
                  </a:lnTo>
                  <a:lnTo>
                    <a:pt x="133115" y="943546"/>
                  </a:lnTo>
                  <a:lnTo>
                    <a:pt x="165658" y="990600"/>
                  </a:lnTo>
                  <a:lnTo>
                    <a:pt x="193340" y="1020032"/>
                  </a:lnTo>
                  <a:lnTo>
                    <a:pt x="244264" y="1054248"/>
                  </a:lnTo>
                  <a:lnTo>
                    <a:pt x="288491" y="1071165"/>
                  </a:lnTo>
                  <a:lnTo>
                    <a:pt x="334801" y="1082724"/>
                  </a:lnTo>
                  <a:lnTo>
                    <a:pt x="381558" y="1092200"/>
                  </a:lnTo>
                  <a:lnTo>
                    <a:pt x="456700" y="1093216"/>
                  </a:lnTo>
                  <a:lnTo>
                    <a:pt x="521457" y="1095724"/>
                  </a:lnTo>
                  <a:lnTo>
                    <a:pt x="588992" y="1101682"/>
                  </a:lnTo>
                  <a:lnTo>
                    <a:pt x="647795" y="1112678"/>
                  </a:lnTo>
                  <a:lnTo>
                    <a:pt x="686358" y="1130300"/>
                  </a:lnTo>
                  <a:lnTo>
                    <a:pt x="704416" y="1171749"/>
                  </a:lnTo>
                  <a:lnTo>
                    <a:pt x="707120" y="1196147"/>
                  </a:lnTo>
                  <a:lnTo>
                    <a:pt x="711758" y="1219200"/>
                  </a:lnTo>
                  <a:lnTo>
                    <a:pt x="766006" y="1202430"/>
                  </a:lnTo>
                  <a:lnTo>
                    <a:pt x="816087" y="1173458"/>
                  </a:lnTo>
                  <a:lnTo>
                    <a:pt x="826058" y="1168400"/>
                  </a:lnTo>
                  <a:lnTo>
                    <a:pt x="846001" y="1163734"/>
                  </a:lnTo>
                  <a:lnTo>
                    <a:pt x="866540" y="1159843"/>
                  </a:lnTo>
                  <a:lnTo>
                    <a:pt x="885887" y="1153880"/>
                  </a:lnTo>
                  <a:lnTo>
                    <a:pt x="902258" y="1143000"/>
                  </a:lnTo>
                  <a:lnTo>
                    <a:pt x="904962" y="1134814"/>
                  </a:lnTo>
                  <a:lnTo>
                    <a:pt x="901266" y="1125140"/>
                  </a:lnTo>
                  <a:lnTo>
                    <a:pt x="894891" y="1114871"/>
                  </a:lnTo>
                  <a:lnTo>
                    <a:pt x="889558" y="1104900"/>
                  </a:lnTo>
                  <a:lnTo>
                    <a:pt x="835980" y="1086790"/>
                  </a:lnTo>
                  <a:lnTo>
                    <a:pt x="813358" y="1079500"/>
                  </a:lnTo>
                  <a:lnTo>
                    <a:pt x="790736" y="1075942"/>
                  </a:lnTo>
                  <a:lnTo>
                    <a:pt x="765733" y="1073896"/>
                  </a:lnTo>
                  <a:lnTo>
                    <a:pt x="745493" y="1068302"/>
                  </a:lnTo>
                  <a:lnTo>
                    <a:pt x="737158" y="1054100"/>
                  </a:lnTo>
                  <a:lnTo>
                    <a:pt x="745716" y="1042739"/>
                  </a:lnTo>
                  <a:lnTo>
                    <a:pt x="766329" y="1041796"/>
                  </a:lnTo>
                  <a:lnTo>
                    <a:pt x="791406" y="1043830"/>
                  </a:lnTo>
                  <a:lnTo>
                    <a:pt x="813358" y="1041400"/>
                  </a:lnTo>
                  <a:lnTo>
                    <a:pt x="826877" y="1033857"/>
                  </a:lnTo>
                  <a:lnTo>
                    <a:pt x="839354" y="1024112"/>
                  </a:lnTo>
                  <a:lnTo>
                    <a:pt x="851533" y="1013485"/>
                  </a:lnTo>
                  <a:lnTo>
                    <a:pt x="864158" y="1003300"/>
                  </a:lnTo>
                  <a:lnTo>
                    <a:pt x="905446" y="983503"/>
                  </a:lnTo>
                  <a:lnTo>
                    <a:pt x="939664" y="955176"/>
                  </a:lnTo>
                  <a:lnTo>
                    <a:pt x="968078" y="920198"/>
                  </a:lnTo>
                  <a:lnTo>
                    <a:pt x="991952" y="880443"/>
                  </a:lnTo>
                  <a:lnTo>
                    <a:pt x="1012552" y="837789"/>
                  </a:lnTo>
                  <a:lnTo>
                    <a:pt x="1031143" y="794113"/>
                  </a:lnTo>
                  <a:lnTo>
                    <a:pt x="1048990" y="751291"/>
                  </a:lnTo>
                  <a:lnTo>
                    <a:pt x="1067358" y="711200"/>
                  </a:lnTo>
                  <a:lnTo>
                    <a:pt x="1079562" y="691024"/>
                  </a:lnTo>
                  <a:lnTo>
                    <a:pt x="1091171" y="674862"/>
                  </a:lnTo>
                  <a:lnTo>
                    <a:pt x="1100398" y="657818"/>
                  </a:lnTo>
                  <a:lnTo>
                    <a:pt x="1108824" y="581909"/>
                  </a:lnTo>
                  <a:lnTo>
                    <a:pt x="1111220" y="529006"/>
                  </a:lnTo>
                  <a:lnTo>
                    <a:pt x="1112999" y="476202"/>
                  </a:lnTo>
                  <a:lnTo>
                    <a:pt x="1116115" y="370537"/>
                  </a:lnTo>
                  <a:lnTo>
                    <a:pt x="1118158" y="317500"/>
                  </a:lnTo>
                  <a:lnTo>
                    <a:pt x="1104689" y="268682"/>
                  </a:lnTo>
                  <a:lnTo>
                    <a:pt x="1090179" y="231949"/>
                  </a:lnTo>
                  <a:lnTo>
                    <a:pt x="1070608" y="196717"/>
                  </a:lnTo>
                  <a:lnTo>
                    <a:pt x="1041958" y="152400"/>
                  </a:lnTo>
                  <a:lnTo>
                    <a:pt x="1004976" y="123362"/>
                  </a:lnTo>
                  <a:lnTo>
                    <a:pt x="966317" y="88320"/>
                  </a:lnTo>
                  <a:lnTo>
                    <a:pt x="925829" y="53827"/>
                  </a:lnTo>
                  <a:lnTo>
                    <a:pt x="883361" y="26436"/>
                  </a:lnTo>
                  <a:lnTo>
                    <a:pt x="838758" y="12700"/>
                  </a:lnTo>
                  <a:lnTo>
                    <a:pt x="790222" y="8205"/>
                  </a:lnTo>
                  <a:lnTo>
                    <a:pt x="741509" y="5484"/>
                  </a:lnTo>
                  <a:lnTo>
                    <a:pt x="692708" y="3921"/>
                  </a:lnTo>
                  <a:lnTo>
                    <a:pt x="595195" y="1796"/>
                  </a:lnTo>
                  <a:lnTo>
                    <a:pt x="546658" y="0"/>
                  </a:lnTo>
                  <a:close/>
                </a:path>
              </a:pathLst>
            </a:custGeom>
            <a:solidFill>
              <a:srgbClr val="EBF7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317" y="2709036"/>
              <a:ext cx="1875789" cy="2270125"/>
            </a:xfrm>
            <a:custGeom>
              <a:avLst/>
              <a:gdLst/>
              <a:ahLst/>
              <a:cxnLst/>
              <a:rect l="l" t="t" r="r" b="b"/>
              <a:pathLst>
                <a:path w="1875789" h="2270125">
                  <a:moveTo>
                    <a:pt x="504418" y="796671"/>
                  </a:moveTo>
                  <a:lnTo>
                    <a:pt x="451904" y="742823"/>
                  </a:lnTo>
                  <a:lnTo>
                    <a:pt x="420382" y="708533"/>
                  </a:lnTo>
                  <a:lnTo>
                    <a:pt x="391591" y="662559"/>
                  </a:lnTo>
                  <a:lnTo>
                    <a:pt x="368249" y="603250"/>
                  </a:lnTo>
                  <a:lnTo>
                    <a:pt x="357543" y="529717"/>
                  </a:lnTo>
                  <a:lnTo>
                    <a:pt x="364401" y="440690"/>
                  </a:lnTo>
                  <a:lnTo>
                    <a:pt x="395998" y="335407"/>
                  </a:lnTo>
                  <a:lnTo>
                    <a:pt x="366852" y="350647"/>
                  </a:lnTo>
                  <a:lnTo>
                    <a:pt x="335026" y="387223"/>
                  </a:lnTo>
                  <a:lnTo>
                    <a:pt x="304888" y="436499"/>
                  </a:lnTo>
                  <a:lnTo>
                    <a:pt x="278663" y="498983"/>
                  </a:lnTo>
                  <a:lnTo>
                    <a:pt x="262953" y="576199"/>
                  </a:lnTo>
                  <a:lnTo>
                    <a:pt x="268744" y="660781"/>
                  </a:lnTo>
                  <a:lnTo>
                    <a:pt x="297700" y="755777"/>
                  </a:lnTo>
                  <a:lnTo>
                    <a:pt x="353136" y="856869"/>
                  </a:lnTo>
                  <a:lnTo>
                    <a:pt x="379564" y="853313"/>
                  </a:lnTo>
                  <a:lnTo>
                    <a:pt x="405447" y="851916"/>
                  </a:lnTo>
                  <a:lnTo>
                    <a:pt x="434619" y="846594"/>
                  </a:lnTo>
                  <a:lnTo>
                    <a:pt x="458851" y="842391"/>
                  </a:lnTo>
                  <a:lnTo>
                    <a:pt x="479209" y="834898"/>
                  </a:lnTo>
                  <a:lnTo>
                    <a:pt x="495693" y="824103"/>
                  </a:lnTo>
                  <a:lnTo>
                    <a:pt x="503910" y="808863"/>
                  </a:lnTo>
                  <a:lnTo>
                    <a:pt x="504418" y="796671"/>
                  </a:lnTo>
                  <a:close/>
                </a:path>
                <a:path w="1875789" h="2270125">
                  <a:moveTo>
                    <a:pt x="720915" y="1117727"/>
                  </a:moveTo>
                  <a:lnTo>
                    <a:pt x="663028" y="1128903"/>
                  </a:lnTo>
                  <a:lnTo>
                    <a:pt x="601853" y="1134237"/>
                  </a:lnTo>
                  <a:lnTo>
                    <a:pt x="546150" y="1136015"/>
                  </a:lnTo>
                  <a:lnTo>
                    <a:pt x="492633" y="1128395"/>
                  </a:lnTo>
                  <a:lnTo>
                    <a:pt x="440194" y="1116203"/>
                  </a:lnTo>
                  <a:lnTo>
                    <a:pt x="393230" y="1100328"/>
                  </a:lnTo>
                  <a:lnTo>
                    <a:pt x="352818" y="1076071"/>
                  </a:lnTo>
                  <a:lnTo>
                    <a:pt x="311302" y="1056513"/>
                  </a:lnTo>
                  <a:lnTo>
                    <a:pt x="271983" y="1027557"/>
                  </a:lnTo>
                  <a:lnTo>
                    <a:pt x="243586" y="991362"/>
                  </a:lnTo>
                  <a:lnTo>
                    <a:pt x="218465" y="960882"/>
                  </a:lnTo>
                  <a:lnTo>
                    <a:pt x="191160" y="919988"/>
                  </a:lnTo>
                  <a:lnTo>
                    <a:pt x="173685" y="876427"/>
                  </a:lnTo>
                  <a:lnTo>
                    <a:pt x="160566" y="834021"/>
                  </a:lnTo>
                  <a:lnTo>
                    <a:pt x="151828" y="792480"/>
                  </a:lnTo>
                  <a:lnTo>
                    <a:pt x="145275" y="741680"/>
                  </a:lnTo>
                  <a:lnTo>
                    <a:pt x="156197" y="576707"/>
                  </a:lnTo>
                  <a:lnTo>
                    <a:pt x="187883" y="441325"/>
                  </a:lnTo>
                  <a:lnTo>
                    <a:pt x="235940" y="334264"/>
                  </a:lnTo>
                  <a:lnTo>
                    <a:pt x="291642" y="253619"/>
                  </a:lnTo>
                  <a:lnTo>
                    <a:pt x="351726" y="193802"/>
                  </a:lnTo>
                  <a:lnTo>
                    <a:pt x="401967" y="156337"/>
                  </a:lnTo>
                  <a:lnTo>
                    <a:pt x="434733" y="134366"/>
                  </a:lnTo>
                  <a:lnTo>
                    <a:pt x="450024" y="128143"/>
                  </a:lnTo>
                  <a:lnTo>
                    <a:pt x="403059" y="131953"/>
                  </a:lnTo>
                  <a:lnTo>
                    <a:pt x="369201" y="138811"/>
                  </a:lnTo>
                  <a:lnTo>
                    <a:pt x="339699" y="146685"/>
                  </a:lnTo>
                  <a:lnTo>
                    <a:pt x="311302" y="149860"/>
                  </a:lnTo>
                  <a:lnTo>
                    <a:pt x="291642" y="155194"/>
                  </a:lnTo>
                  <a:lnTo>
                    <a:pt x="267614" y="159385"/>
                  </a:lnTo>
                  <a:lnTo>
                    <a:pt x="246862" y="169291"/>
                  </a:lnTo>
                  <a:lnTo>
                    <a:pt x="221742" y="178181"/>
                  </a:lnTo>
                  <a:lnTo>
                    <a:pt x="120154" y="277622"/>
                  </a:lnTo>
                  <a:lnTo>
                    <a:pt x="44792" y="422656"/>
                  </a:lnTo>
                  <a:lnTo>
                    <a:pt x="31686" y="498348"/>
                  </a:lnTo>
                  <a:lnTo>
                    <a:pt x="14198" y="573151"/>
                  </a:lnTo>
                  <a:lnTo>
                    <a:pt x="4368" y="654558"/>
                  </a:lnTo>
                  <a:lnTo>
                    <a:pt x="0" y="732409"/>
                  </a:lnTo>
                  <a:lnTo>
                    <a:pt x="12014" y="819023"/>
                  </a:lnTo>
                  <a:lnTo>
                    <a:pt x="43700" y="900303"/>
                  </a:lnTo>
                  <a:lnTo>
                    <a:pt x="97218" y="986663"/>
                  </a:lnTo>
                  <a:lnTo>
                    <a:pt x="140906" y="1036320"/>
                  </a:lnTo>
                  <a:lnTo>
                    <a:pt x="194437" y="1083310"/>
                  </a:lnTo>
                  <a:lnTo>
                    <a:pt x="259969" y="1118362"/>
                  </a:lnTo>
                  <a:lnTo>
                    <a:pt x="297103" y="1136904"/>
                  </a:lnTo>
                  <a:lnTo>
                    <a:pt x="374662" y="1160018"/>
                  </a:lnTo>
                  <a:lnTo>
                    <a:pt x="464223" y="1171067"/>
                  </a:lnTo>
                  <a:lnTo>
                    <a:pt x="558165" y="1163447"/>
                  </a:lnTo>
                  <a:lnTo>
                    <a:pt x="665213" y="1139190"/>
                  </a:lnTo>
                  <a:lnTo>
                    <a:pt x="720915" y="1117727"/>
                  </a:lnTo>
                  <a:close/>
                </a:path>
                <a:path w="1875789" h="2270125">
                  <a:moveTo>
                    <a:pt x="775576" y="1217930"/>
                  </a:moveTo>
                  <a:lnTo>
                    <a:pt x="769327" y="1165352"/>
                  </a:lnTo>
                  <a:lnTo>
                    <a:pt x="743407" y="1137285"/>
                  </a:lnTo>
                  <a:lnTo>
                    <a:pt x="730224" y="1134237"/>
                  </a:lnTo>
                  <a:lnTo>
                    <a:pt x="732243" y="1224788"/>
                  </a:lnTo>
                  <a:lnTo>
                    <a:pt x="732396" y="1263777"/>
                  </a:lnTo>
                  <a:lnTo>
                    <a:pt x="728243" y="1321181"/>
                  </a:lnTo>
                  <a:lnTo>
                    <a:pt x="754989" y="1286129"/>
                  </a:lnTo>
                  <a:lnTo>
                    <a:pt x="770216" y="1250696"/>
                  </a:lnTo>
                  <a:lnTo>
                    <a:pt x="775576" y="1217930"/>
                  </a:lnTo>
                  <a:close/>
                </a:path>
                <a:path w="1875789" h="2270125">
                  <a:moveTo>
                    <a:pt x="1067003" y="1175258"/>
                  </a:moveTo>
                  <a:lnTo>
                    <a:pt x="914933" y="1079754"/>
                  </a:lnTo>
                  <a:lnTo>
                    <a:pt x="817765" y="1107440"/>
                  </a:lnTo>
                  <a:lnTo>
                    <a:pt x="819975" y="1107948"/>
                  </a:lnTo>
                  <a:lnTo>
                    <a:pt x="828255" y="1112266"/>
                  </a:lnTo>
                  <a:lnTo>
                    <a:pt x="836015" y="1118870"/>
                  </a:lnTo>
                  <a:lnTo>
                    <a:pt x="850912" y="1124839"/>
                  </a:lnTo>
                  <a:lnTo>
                    <a:pt x="870229" y="1131697"/>
                  </a:lnTo>
                  <a:lnTo>
                    <a:pt x="891209" y="1141349"/>
                  </a:lnTo>
                  <a:lnTo>
                    <a:pt x="912736" y="1148842"/>
                  </a:lnTo>
                  <a:lnTo>
                    <a:pt x="935393" y="1161288"/>
                  </a:lnTo>
                  <a:lnTo>
                    <a:pt x="913409" y="1165860"/>
                  </a:lnTo>
                  <a:lnTo>
                    <a:pt x="884377" y="1180592"/>
                  </a:lnTo>
                  <a:lnTo>
                    <a:pt x="853198" y="1204595"/>
                  </a:lnTo>
                  <a:lnTo>
                    <a:pt x="822629" y="1235837"/>
                  </a:lnTo>
                  <a:lnTo>
                    <a:pt x="794270" y="1267587"/>
                  </a:lnTo>
                  <a:lnTo>
                    <a:pt x="769785" y="1302639"/>
                  </a:lnTo>
                  <a:lnTo>
                    <a:pt x="754278" y="1359027"/>
                  </a:lnTo>
                  <a:lnTo>
                    <a:pt x="800582" y="1300226"/>
                  </a:lnTo>
                  <a:lnTo>
                    <a:pt x="852512" y="1257173"/>
                  </a:lnTo>
                  <a:lnTo>
                    <a:pt x="901788" y="1225550"/>
                  </a:lnTo>
                  <a:lnTo>
                    <a:pt x="953871" y="1201674"/>
                  </a:lnTo>
                  <a:lnTo>
                    <a:pt x="997204" y="1185418"/>
                  </a:lnTo>
                  <a:lnTo>
                    <a:pt x="1059853" y="1176020"/>
                  </a:lnTo>
                  <a:lnTo>
                    <a:pt x="1067003" y="1175258"/>
                  </a:lnTo>
                  <a:close/>
                </a:path>
                <a:path w="1875789" h="2270125">
                  <a:moveTo>
                    <a:pt x="1270266" y="495427"/>
                  </a:moveTo>
                  <a:lnTo>
                    <a:pt x="1262519" y="370713"/>
                  </a:lnTo>
                  <a:lnTo>
                    <a:pt x="1207655" y="249682"/>
                  </a:lnTo>
                  <a:lnTo>
                    <a:pt x="1143038" y="170688"/>
                  </a:lnTo>
                  <a:lnTo>
                    <a:pt x="1088275" y="108712"/>
                  </a:lnTo>
                  <a:lnTo>
                    <a:pt x="1041196" y="73152"/>
                  </a:lnTo>
                  <a:lnTo>
                    <a:pt x="1003973" y="54610"/>
                  </a:lnTo>
                  <a:lnTo>
                    <a:pt x="973328" y="47371"/>
                  </a:lnTo>
                  <a:lnTo>
                    <a:pt x="908735" y="7747"/>
                  </a:lnTo>
                  <a:lnTo>
                    <a:pt x="707390" y="0"/>
                  </a:lnTo>
                  <a:lnTo>
                    <a:pt x="650494" y="6350"/>
                  </a:lnTo>
                  <a:lnTo>
                    <a:pt x="594690" y="8001"/>
                  </a:lnTo>
                  <a:lnTo>
                    <a:pt x="546557" y="16510"/>
                  </a:lnTo>
                  <a:lnTo>
                    <a:pt x="467791" y="37338"/>
                  </a:lnTo>
                  <a:lnTo>
                    <a:pt x="431698" y="53467"/>
                  </a:lnTo>
                  <a:lnTo>
                    <a:pt x="398894" y="75311"/>
                  </a:lnTo>
                  <a:lnTo>
                    <a:pt x="364998" y="101854"/>
                  </a:lnTo>
                  <a:lnTo>
                    <a:pt x="422986" y="90805"/>
                  </a:lnTo>
                  <a:lnTo>
                    <a:pt x="475500" y="83439"/>
                  </a:lnTo>
                  <a:lnTo>
                    <a:pt x="578345" y="77978"/>
                  </a:lnTo>
                  <a:lnTo>
                    <a:pt x="621017" y="73152"/>
                  </a:lnTo>
                  <a:lnTo>
                    <a:pt x="665886" y="78740"/>
                  </a:lnTo>
                  <a:lnTo>
                    <a:pt x="711835" y="79756"/>
                  </a:lnTo>
                  <a:lnTo>
                    <a:pt x="790638" y="98171"/>
                  </a:lnTo>
                  <a:lnTo>
                    <a:pt x="828954" y="112014"/>
                  </a:lnTo>
                  <a:lnTo>
                    <a:pt x="866165" y="130556"/>
                  </a:lnTo>
                  <a:lnTo>
                    <a:pt x="929678" y="174879"/>
                  </a:lnTo>
                  <a:lnTo>
                    <a:pt x="965809" y="198120"/>
                  </a:lnTo>
                  <a:lnTo>
                    <a:pt x="1024953" y="261112"/>
                  </a:lnTo>
                  <a:lnTo>
                    <a:pt x="1069886" y="345313"/>
                  </a:lnTo>
                  <a:lnTo>
                    <a:pt x="1092962" y="444119"/>
                  </a:lnTo>
                  <a:lnTo>
                    <a:pt x="1089787" y="556514"/>
                  </a:lnTo>
                  <a:lnTo>
                    <a:pt x="1073467" y="665734"/>
                  </a:lnTo>
                  <a:lnTo>
                    <a:pt x="1046226" y="782320"/>
                  </a:lnTo>
                  <a:lnTo>
                    <a:pt x="1008024" y="886460"/>
                  </a:lnTo>
                  <a:lnTo>
                    <a:pt x="973086" y="976503"/>
                  </a:lnTo>
                  <a:lnTo>
                    <a:pt x="933767" y="1045972"/>
                  </a:lnTo>
                  <a:lnTo>
                    <a:pt x="986243" y="999363"/>
                  </a:lnTo>
                  <a:lnTo>
                    <a:pt x="1052931" y="931291"/>
                  </a:lnTo>
                  <a:lnTo>
                    <a:pt x="1125054" y="839978"/>
                  </a:lnTo>
                  <a:lnTo>
                    <a:pt x="1194955" y="738378"/>
                  </a:lnTo>
                  <a:lnTo>
                    <a:pt x="1245247" y="622300"/>
                  </a:lnTo>
                  <a:lnTo>
                    <a:pt x="1270266" y="495427"/>
                  </a:lnTo>
                  <a:close/>
                </a:path>
                <a:path w="1875789" h="2270125">
                  <a:moveTo>
                    <a:pt x="1875294" y="2238629"/>
                  </a:moveTo>
                  <a:lnTo>
                    <a:pt x="1738642" y="2183003"/>
                  </a:lnTo>
                  <a:lnTo>
                    <a:pt x="1599958" y="2113280"/>
                  </a:lnTo>
                  <a:lnTo>
                    <a:pt x="1479943" y="2040636"/>
                  </a:lnTo>
                  <a:lnTo>
                    <a:pt x="1386852" y="1959102"/>
                  </a:lnTo>
                  <a:lnTo>
                    <a:pt x="1349006" y="1920367"/>
                  </a:lnTo>
                  <a:lnTo>
                    <a:pt x="1308874" y="1885823"/>
                  </a:lnTo>
                  <a:lnTo>
                    <a:pt x="1263408" y="1843024"/>
                  </a:lnTo>
                  <a:lnTo>
                    <a:pt x="1217688" y="1787017"/>
                  </a:lnTo>
                  <a:lnTo>
                    <a:pt x="1164971" y="1716786"/>
                  </a:lnTo>
                  <a:lnTo>
                    <a:pt x="1109573" y="1624330"/>
                  </a:lnTo>
                  <a:lnTo>
                    <a:pt x="1045019" y="1503553"/>
                  </a:lnTo>
                  <a:lnTo>
                    <a:pt x="976744" y="1344295"/>
                  </a:lnTo>
                  <a:lnTo>
                    <a:pt x="987437" y="1415161"/>
                  </a:lnTo>
                  <a:lnTo>
                    <a:pt x="1013307" y="1494282"/>
                  </a:lnTo>
                  <a:lnTo>
                    <a:pt x="1048651" y="1578483"/>
                  </a:lnTo>
                  <a:lnTo>
                    <a:pt x="1090498" y="1668780"/>
                  </a:lnTo>
                  <a:lnTo>
                    <a:pt x="1141285" y="1756156"/>
                  </a:lnTo>
                  <a:lnTo>
                    <a:pt x="1196987" y="1843532"/>
                  </a:lnTo>
                  <a:lnTo>
                    <a:pt x="1251343" y="1919732"/>
                  </a:lnTo>
                  <a:lnTo>
                    <a:pt x="1308112" y="1986915"/>
                  </a:lnTo>
                  <a:lnTo>
                    <a:pt x="1369834" y="2054098"/>
                  </a:lnTo>
                  <a:lnTo>
                    <a:pt x="1428254" y="2109216"/>
                  </a:lnTo>
                  <a:lnTo>
                    <a:pt x="1482737" y="2148967"/>
                  </a:lnTo>
                  <a:lnTo>
                    <a:pt x="1534426" y="2184781"/>
                  </a:lnTo>
                  <a:lnTo>
                    <a:pt x="1583702" y="2211324"/>
                  </a:lnTo>
                  <a:lnTo>
                    <a:pt x="1636280" y="2231898"/>
                  </a:lnTo>
                  <a:lnTo>
                    <a:pt x="1690763" y="2253615"/>
                  </a:lnTo>
                  <a:lnTo>
                    <a:pt x="1750453" y="2270125"/>
                  </a:lnTo>
                  <a:lnTo>
                    <a:pt x="1875294" y="2238629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418845" y="5382640"/>
            <a:ext cx="156210" cy="391795"/>
            <a:chOff x="418845" y="5382640"/>
            <a:chExt cx="156210" cy="391795"/>
          </a:xfrm>
        </p:grpSpPr>
        <p:sp>
          <p:nvSpPr>
            <p:cNvPr id="22" name="object 22"/>
            <p:cNvSpPr/>
            <p:nvPr/>
          </p:nvSpPr>
          <p:spPr>
            <a:xfrm>
              <a:off x="418845" y="5382640"/>
              <a:ext cx="156210" cy="307975"/>
            </a:xfrm>
            <a:custGeom>
              <a:avLst/>
              <a:gdLst/>
              <a:ahLst/>
              <a:cxnLst/>
              <a:rect l="l" t="t" r="r" b="b"/>
              <a:pathLst>
                <a:path w="156209" h="307975">
                  <a:moveTo>
                    <a:pt x="0" y="0"/>
                  </a:moveTo>
                  <a:lnTo>
                    <a:pt x="48539" y="52197"/>
                  </a:lnTo>
                  <a:lnTo>
                    <a:pt x="72174" y="92964"/>
                  </a:lnTo>
                  <a:lnTo>
                    <a:pt x="79400" y="128016"/>
                  </a:lnTo>
                  <a:lnTo>
                    <a:pt x="77698" y="159131"/>
                  </a:lnTo>
                  <a:lnTo>
                    <a:pt x="65595" y="184150"/>
                  </a:lnTo>
                  <a:lnTo>
                    <a:pt x="53911" y="207543"/>
                  </a:lnTo>
                  <a:lnTo>
                    <a:pt x="47828" y="232295"/>
                  </a:lnTo>
                  <a:lnTo>
                    <a:pt x="64389" y="269608"/>
                  </a:lnTo>
                  <a:lnTo>
                    <a:pt x="99949" y="294106"/>
                  </a:lnTo>
                  <a:lnTo>
                    <a:pt x="110337" y="300164"/>
                  </a:lnTo>
                  <a:lnTo>
                    <a:pt x="140208" y="307505"/>
                  </a:lnTo>
                  <a:lnTo>
                    <a:pt x="155943" y="227368"/>
                  </a:lnTo>
                  <a:lnTo>
                    <a:pt x="150418" y="161290"/>
                  </a:lnTo>
                  <a:lnTo>
                    <a:pt x="127774" y="108458"/>
                  </a:lnTo>
                  <a:lnTo>
                    <a:pt x="98539" y="66294"/>
                  </a:lnTo>
                  <a:lnTo>
                    <a:pt x="64211" y="36830"/>
                  </a:lnTo>
                  <a:lnTo>
                    <a:pt x="31572" y="16510"/>
                  </a:lnTo>
                  <a:lnTo>
                    <a:pt x="8928" y="3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939" y="5690780"/>
              <a:ext cx="95224" cy="8342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0" y="5141976"/>
            <a:ext cx="789305" cy="1714500"/>
            <a:chOff x="0" y="5141976"/>
            <a:chExt cx="789305" cy="1714500"/>
          </a:xfrm>
        </p:grpSpPr>
        <p:sp>
          <p:nvSpPr>
            <p:cNvPr id="25" name="object 25"/>
            <p:cNvSpPr/>
            <p:nvPr/>
          </p:nvSpPr>
          <p:spPr>
            <a:xfrm>
              <a:off x="17462" y="6524625"/>
              <a:ext cx="187325" cy="332105"/>
            </a:xfrm>
            <a:custGeom>
              <a:avLst/>
              <a:gdLst/>
              <a:ahLst/>
              <a:cxnLst/>
              <a:rect l="l" t="t" r="r" b="b"/>
              <a:pathLst>
                <a:path w="187325" h="332104">
                  <a:moveTo>
                    <a:pt x="0" y="0"/>
                  </a:moveTo>
                  <a:lnTo>
                    <a:pt x="9525" y="12700"/>
                  </a:lnTo>
                  <a:lnTo>
                    <a:pt x="23812" y="30162"/>
                  </a:lnTo>
                  <a:lnTo>
                    <a:pt x="41275" y="52387"/>
                  </a:lnTo>
                  <a:lnTo>
                    <a:pt x="60325" y="80962"/>
                  </a:lnTo>
                  <a:lnTo>
                    <a:pt x="85725" y="114300"/>
                  </a:lnTo>
                  <a:lnTo>
                    <a:pt x="106362" y="149225"/>
                  </a:lnTo>
                  <a:lnTo>
                    <a:pt x="125412" y="188912"/>
                  </a:lnTo>
                  <a:lnTo>
                    <a:pt x="138112" y="231773"/>
                  </a:lnTo>
                  <a:lnTo>
                    <a:pt x="149225" y="277812"/>
                  </a:lnTo>
                  <a:lnTo>
                    <a:pt x="144462" y="331787"/>
                  </a:lnTo>
                  <a:lnTo>
                    <a:pt x="187325" y="331787"/>
                  </a:lnTo>
                  <a:lnTo>
                    <a:pt x="185737" y="280987"/>
                  </a:lnTo>
                  <a:lnTo>
                    <a:pt x="165100" y="188912"/>
                  </a:lnTo>
                  <a:lnTo>
                    <a:pt x="130175" y="109537"/>
                  </a:lnTo>
                  <a:lnTo>
                    <a:pt x="74612" y="428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269037"/>
              <a:ext cx="206375" cy="23336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0" y="5141976"/>
              <a:ext cx="789305" cy="1174750"/>
            </a:xfrm>
            <a:custGeom>
              <a:avLst/>
              <a:gdLst/>
              <a:ahLst/>
              <a:cxnLst/>
              <a:rect l="l" t="t" r="r" b="b"/>
              <a:pathLst>
                <a:path w="789305" h="1174750">
                  <a:moveTo>
                    <a:pt x="160337" y="0"/>
                  </a:moveTo>
                  <a:lnTo>
                    <a:pt x="65087" y="6350"/>
                  </a:lnTo>
                  <a:lnTo>
                    <a:pt x="0" y="20574"/>
                  </a:lnTo>
                  <a:lnTo>
                    <a:pt x="0" y="111125"/>
                  </a:lnTo>
                  <a:lnTo>
                    <a:pt x="50800" y="96774"/>
                  </a:lnTo>
                  <a:lnTo>
                    <a:pt x="107950" y="87249"/>
                  </a:lnTo>
                  <a:lnTo>
                    <a:pt x="171450" y="88900"/>
                  </a:lnTo>
                  <a:lnTo>
                    <a:pt x="244475" y="103124"/>
                  </a:lnTo>
                  <a:lnTo>
                    <a:pt x="322262" y="130175"/>
                  </a:lnTo>
                  <a:lnTo>
                    <a:pt x="412750" y="169799"/>
                  </a:lnTo>
                  <a:lnTo>
                    <a:pt x="508000" y="225425"/>
                  </a:lnTo>
                  <a:lnTo>
                    <a:pt x="566737" y="273050"/>
                  </a:lnTo>
                  <a:lnTo>
                    <a:pt x="609600" y="330200"/>
                  </a:lnTo>
                  <a:lnTo>
                    <a:pt x="638175" y="398399"/>
                  </a:lnTo>
                  <a:lnTo>
                    <a:pt x="654050" y="469836"/>
                  </a:lnTo>
                  <a:lnTo>
                    <a:pt x="657225" y="549211"/>
                  </a:lnTo>
                  <a:lnTo>
                    <a:pt x="647700" y="630174"/>
                  </a:lnTo>
                  <a:lnTo>
                    <a:pt x="628650" y="712724"/>
                  </a:lnTo>
                  <a:lnTo>
                    <a:pt x="604837" y="793686"/>
                  </a:lnTo>
                  <a:lnTo>
                    <a:pt x="568325" y="871474"/>
                  </a:lnTo>
                  <a:lnTo>
                    <a:pt x="528637" y="942911"/>
                  </a:lnTo>
                  <a:lnTo>
                    <a:pt x="482600" y="1007999"/>
                  </a:lnTo>
                  <a:lnTo>
                    <a:pt x="431800" y="1063561"/>
                  </a:lnTo>
                  <a:lnTo>
                    <a:pt x="377825" y="1111186"/>
                  </a:lnTo>
                  <a:lnTo>
                    <a:pt x="323850" y="1139761"/>
                  </a:lnTo>
                  <a:lnTo>
                    <a:pt x="265112" y="1155636"/>
                  </a:lnTo>
                  <a:lnTo>
                    <a:pt x="207962" y="1154049"/>
                  </a:lnTo>
                  <a:lnTo>
                    <a:pt x="314325" y="1174686"/>
                  </a:lnTo>
                  <a:lnTo>
                    <a:pt x="411162" y="1168336"/>
                  </a:lnTo>
                  <a:lnTo>
                    <a:pt x="500062" y="1134999"/>
                  </a:lnTo>
                  <a:lnTo>
                    <a:pt x="577850" y="1084199"/>
                  </a:lnTo>
                  <a:lnTo>
                    <a:pt x="644525" y="1014349"/>
                  </a:lnTo>
                  <a:lnTo>
                    <a:pt x="703262" y="930211"/>
                  </a:lnTo>
                  <a:lnTo>
                    <a:pt x="746125" y="836549"/>
                  </a:lnTo>
                  <a:lnTo>
                    <a:pt x="773112" y="733361"/>
                  </a:lnTo>
                  <a:lnTo>
                    <a:pt x="788987" y="628586"/>
                  </a:lnTo>
                  <a:lnTo>
                    <a:pt x="787400" y="519049"/>
                  </a:lnTo>
                  <a:lnTo>
                    <a:pt x="769937" y="415925"/>
                  </a:lnTo>
                  <a:lnTo>
                    <a:pt x="735012" y="315849"/>
                  </a:lnTo>
                  <a:lnTo>
                    <a:pt x="679450" y="223774"/>
                  </a:lnTo>
                  <a:lnTo>
                    <a:pt x="606425" y="142875"/>
                  </a:lnTo>
                  <a:lnTo>
                    <a:pt x="512762" y="79375"/>
                  </a:lnTo>
                  <a:lnTo>
                    <a:pt x="393700" y="33274"/>
                  </a:lnTo>
                  <a:lnTo>
                    <a:pt x="269875" y="6350"/>
                  </a:lnTo>
                  <a:lnTo>
                    <a:pt x="160337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>
            <a:spLocks noGrp="1"/>
          </p:cNvSpPr>
          <p:nvPr>
            <p:ph type="body" idx="1"/>
          </p:nvPr>
        </p:nvSpPr>
        <p:spPr>
          <a:xfrm>
            <a:off x="2095500" y="195008"/>
            <a:ext cx="4953000" cy="579646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80"/>
              </a:spcBef>
              <a:tabLst>
                <a:tab pos="356870" algn="l"/>
              </a:tabLst>
            </a:pPr>
            <a:r>
              <a:rPr lang="ru-RU" sz="3200" b="1" spc="-1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Наполнение уголка</a:t>
            </a:r>
            <a:endParaRPr sz="3200" b="1" spc="-1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" name="Рисунок 39" descr="C:\Users\Психолог\Desktop\2024-2025 учебный год\Работа с 7 группой\Фото по проекту\3s-MNqs-Ni0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800609"/>
            <a:ext cx="2362200" cy="314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Рисунок 41" descr="C:\Users\Психолог\Desktop\2024-2025 учебный год\Работа с 7 группой\Фото по проекту\aFyINAlEKvo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361949"/>
            <a:ext cx="2343150" cy="312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Рисунок 42" descr="C:\Users\Психолог\Desktop\2024-2025 учебный год\Работа с 7 группой\Фото по проекту\R418vGTl-d4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59" y="1437294"/>
            <a:ext cx="2390775" cy="318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Рисунок 43" descr="C:\Users\Психолог\Desktop\2024-2025 учебный год\Работа с 7 группой\Фото по проекту\ww3CQeWspgo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457" y="3553839"/>
            <a:ext cx="2490789" cy="32916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0322" y="2709036"/>
            <a:ext cx="1875789" cy="2270125"/>
            <a:chOff x="100322" y="2709036"/>
            <a:chExt cx="1875789" cy="2270125"/>
          </a:xfrm>
        </p:grpSpPr>
        <p:sp>
          <p:nvSpPr>
            <p:cNvPr id="8" name="object 8"/>
            <p:cNvSpPr/>
            <p:nvPr/>
          </p:nvSpPr>
          <p:spPr>
            <a:xfrm>
              <a:off x="151841" y="2755899"/>
              <a:ext cx="1118235" cy="1219200"/>
            </a:xfrm>
            <a:custGeom>
              <a:avLst/>
              <a:gdLst/>
              <a:ahLst/>
              <a:cxnLst/>
              <a:rect l="l" t="t" r="r" b="b"/>
              <a:pathLst>
                <a:path w="1118235" h="1219200">
                  <a:moveTo>
                    <a:pt x="546658" y="0"/>
                  </a:moveTo>
                  <a:lnTo>
                    <a:pt x="501554" y="5850"/>
                  </a:lnTo>
                  <a:lnTo>
                    <a:pt x="456230" y="13612"/>
                  </a:lnTo>
                  <a:lnTo>
                    <a:pt x="412316" y="25177"/>
                  </a:lnTo>
                  <a:lnTo>
                    <a:pt x="371445" y="42436"/>
                  </a:lnTo>
                  <a:lnTo>
                    <a:pt x="335249" y="67280"/>
                  </a:lnTo>
                  <a:lnTo>
                    <a:pt x="305358" y="101600"/>
                  </a:lnTo>
                  <a:lnTo>
                    <a:pt x="296577" y="106412"/>
                  </a:lnTo>
                  <a:lnTo>
                    <a:pt x="250441" y="135086"/>
                  </a:lnTo>
                  <a:lnTo>
                    <a:pt x="190463" y="189880"/>
                  </a:lnTo>
                  <a:lnTo>
                    <a:pt x="152958" y="228600"/>
                  </a:lnTo>
                  <a:lnTo>
                    <a:pt x="121666" y="263595"/>
                  </a:lnTo>
                  <a:lnTo>
                    <a:pt x="87782" y="302851"/>
                  </a:lnTo>
                  <a:lnTo>
                    <a:pt x="55575" y="344929"/>
                  </a:lnTo>
                  <a:lnTo>
                    <a:pt x="29311" y="388392"/>
                  </a:lnTo>
                  <a:lnTo>
                    <a:pt x="13258" y="431800"/>
                  </a:lnTo>
                  <a:lnTo>
                    <a:pt x="3505" y="486785"/>
                  </a:lnTo>
                  <a:lnTo>
                    <a:pt x="0" y="529366"/>
                  </a:lnTo>
                  <a:lnTo>
                    <a:pt x="1371" y="567314"/>
                  </a:lnTo>
                  <a:lnTo>
                    <a:pt x="6248" y="608401"/>
                  </a:lnTo>
                  <a:lnTo>
                    <a:pt x="13258" y="660400"/>
                  </a:lnTo>
                  <a:lnTo>
                    <a:pt x="15019" y="646176"/>
                  </a:lnTo>
                  <a:lnTo>
                    <a:pt x="15441" y="631380"/>
                  </a:lnTo>
                  <a:lnTo>
                    <a:pt x="17946" y="618394"/>
                  </a:lnTo>
                  <a:lnTo>
                    <a:pt x="25958" y="609600"/>
                  </a:lnTo>
                  <a:lnTo>
                    <a:pt x="32408" y="611088"/>
                  </a:lnTo>
                  <a:lnTo>
                    <a:pt x="34690" y="621506"/>
                  </a:lnTo>
                  <a:lnTo>
                    <a:pt x="35781" y="635496"/>
                  </a:lnTo>
                  <a:lnTo>
                    <a:pt x="38658" y="647700"/>
                  </a:lnTo>
                  <a:lnTo>
                    <a:pt x="55040" y="677189"/>
                  </a:lnTo>
                  <a:lnTo>
                    <a:pt x="62294" y="685875"/>
                  </a:lnTo>
                  <a:lnTo>
                    <a:pt x="64257" y="684958"/>
                  </a:lnTo>
                  <a:lnTo>
                    <a:pt x="64764" y="685640"/>
                  </a:lnTo>
                  <a:lnTo>
                    <a:pt x="67652" y="699120"/>
                  </a:lnTo>
                  <a:lnTo>
                    <a:pt x="76758" y="736600"/>
                  </a:lnTo>
                  <a:lnTo>
                    <a:pt x="96514" y="814446"/>
                  </a:lnTo>
                  <a:lnTo>
                    <a:pt x="100571" y="831453"/>
                  </a:lnTo>
                  <a:lnTo>
                    <a:pt x="103569" y="847137"/>
                  </a:lnTo>
                  <a:lnTo>
                    <a:pt x="114858" y="914400"/>
                  </a:lnTo>
                  <a:lnTo>
                    <a:pt x="133115" y="943546"/>
                  </a:lnTo>
                  <a:lnTo>
                    <a:pt x="165658" y="990600"/>
                  </a:lnTo>
                  <a:lnTo>
                    <a:pt x="193340" y="1020032"/>
                  </a:lnTo>
                  <a:lnTo>
                    <a:pt x="244264" y="1054248"/>
                  </a:lnTo>
                  <a:lnTo>
                    <a:pt x="288491" y="1071165"/>
                  </a:lnTo>
                  <a:lnTo>
                    <a:pt x="334801" y="1082724"/>
                  </a:lnTo>
                  <a:lnTo>
                    <a:pt x="381558" y="1092200"/>
                  </a:lnTo>
                  <a:lnTo>
                    <a:pt x="456700" y="1093216"/>
                  </a:lnTo>
                  <a:lnTo>
                    <a:pt x="521457" y="1095724"/>
                  </a:lnTo>
                  <a:lnTo>
                    <a:pt x="588992" y="1101682"/>
                  </a:lnTo>
                  <a:lnTo>
                    <a:pt x="647795" y="1112678"/>
                  </a:lnTo>
                  <a:lnTo>
                    <a:pt x="686358" y="1130300"/>
                  </a:lnTo>
                  <a:lnTo>
                    <a:pt x="704416" y="1171749"/>
                  </a:lnTo>
                  <a:lnTo>
                    <a:pt x="707120" y="1196147"/>
                  </a:lnTo>
                  <a:lnTo>
                    <a:pt x="711758" y="1219200"/>
                  </a:lnTo>
                  <a:lnTo>
                    <a:pt x="766006" y="1202430"/>
                  </a:lnTo>
                  <a:lnTo>
                    <a:pt x="816087" y="1173458"/>
                  </a:lnTo>
                  <a:lnTo>
                    <a:pt x="826058" y="1168400"/>
                  </a:lnTo>
                  <a:lnTo>
                    <a:pt x="846001" y="1163734"/>
                  </a:lnTo>
                  <a:lnTo>
                    <a:pt x="866540" y="1159843"/>
                  </a:lnTo>
                  <a:lnTo>
                    <a:pt x="885887" y="1153880"/>
                  </a:lnTo>
                  <a:lnTo>
                    <a:pt x="902258" y="1143000"/>
                  </a:lnTo>
                  <a:lnTo>
                    <a:pt x="904962" y="1134814"/>
                  </a:lnTo>
                  <a:lnTo>
                    <a:pt x="901266" y="1125140"/>
                  </a:lnTo>
                  <a:lnTo>
                    <a:pt x="894891" y="1114871"/>
                  </a:lnTo>
                  <a:lnTo>
                    <a:pt x="889558" y="1104900"/>
                  </a:lnTo>
                  <a:lnTo>
                    <a:pt x="835980" y="1086790"/>
                  </a:lnTo>
                  <a:lnTo>
                    <a:pt x="813358" y="1079500"/>
                  </a:lnTo>
                  <a:lnTo>
                    <a:pt x="790736" y="1075942"/>
                  </a:lnTo>
                  <a:lnTo>
                    <a:pt x="765733" y="1073896"/>
                  </a:lnTo>
                  <a:lnTo>
                    <a:pt x="745493" y="1068302"/>
                  </a:lnTo>
                  <a:lnTo>
                    <a:pt x="737158" y="1054100"/>
                  </a:lnTo>
                  <a:lnTo>
                    <a:pt x="745716" y="1042739"/>
                  </a:lnTo>
                  <a:lnTo>
                    <a:pt x="766329" y="1041796"/>
                  </a:lnTo>
                  <a:lnTo>
                    <a:pt x="791406" y="1043830"/>
                  </a:lnTo>
                  <a:lnTo>
                    <a:pt x="813358" y="1041400"/>
                  </a:lnTo>
                  <a:lnTo>
                    <a:pt x="826877" y="1033857"/>
                  </a:lnTo>
                  <a:lnTo>
                    <a:pt x="839354" y="1024112"/>
                  </a:lnTo>
                  <a:lnTo>
                    <a:pt x="851533" y="1013485"/>
                  </a:lnTo>
                  <a:lnTo>
                    <a:pt x="864158" y="1003300"/>
                  </a:lnTo>
                  <a:lnTo>
                    <a:pt x="905446" y="983503"/>
                  </a:lnTo>
                  <a:lnTo>
                    <a:pt x="939664" y="955176"/>
                  </a:lnTo>
                  <a:lnTo>
                    <a:pt x="968078" y="920198"/>
                  </a:lnTo>
                  <a:lnTo>
                    <a:pt x="991952" y="880443"/>
                  </a:lnTo>
                  <a:lnTo>
                    <a:pt x="1012552" y="837789"/>
                  </a:lnTo>
                  <a:lnTo>
                    <a:pt x="1031143" y="794113"/>
                  </a:lnTo>
                  <a:lnTo>
                    <a:pt x="1048990" y="751291"/>
                  </a:lnTo>
                  <a:lnTo>
                    <a:pt x="1067358" y="711200"/>
                  </a:lnTo>
                  <a:lnTo>
                    <a:pt x="1079562" y="691024"/>
                  </a:lnTo>
                  <a:lnTo>
                    <a:pt x="1091171" y="674862"/>
                  </a:lnTo>
                  <a:lnTo>
                    <a:pt x="1100398" y="657818"/>
                  </a:lnTo>
                  <a:lnTo>
                    <a:pt x="1108824" y="581909"/>
                  </a:lnTo>
                  <a:lnTo>
                    <a:pt x="1111220" y="529006"/>
                  </a:lnTo>
                  <a:lnTo>
                    <a:pt x="1112999" y="476202"/>
                  </a:lnTo>
                  <a:lnTo>
                    <a:pt x="1116115" y="370537"/>
                  </a:lnTo>
                  <a:lnTo>
                    <a:pt x="1118158" y="317500"/>
                  </a:lnTo>
                  <a:lnTo>
                    <a:pt x="1104689" y="268682"/>
                  </a:lnTo>
                  <a:lnTo>
                    <a:pt x="1090179" y="231949"/>
                  </a:lnTo>
                  <a:lnTo>
                    <a:pt x="1070608" y="196717"/>
                  </a:lnTo>
                  <a:lnTo>
                    <a:pt x="1041958" y="152400"/>
                  </a:lnTo>
                  <a:lnTo>
                    <a:pt x="1004976" y="123362"/>
                  </a:lnTo>
                  <a:lnTo>
                    <a:pt x="966317" y="88320"/>
                  </a:lnTo>
                  <a:lnTo>
                    <a:pt x="925829" y="53827"/>
                  </a:lnTo>
                  <a:lnTo>
                    <a:pt x="883361" y="26436"/>
                  </a:lnTo>
                  <a:lnTo>
                    <a:pt x="838758" y="12700"/>
                  </a:lnTo>
                  <a:lnTo>
                    <a:pt x="790222" y="8205"/>
                  </a:lnTo>
                  <a:lnTo>
                    <a:pt x="741509" y="5484"/>
                  </a:lnTo>
                  <a:lnTo>
                    <a:pt x="692708" y="3921"/>
                  </a:lnTo>
                  <a:lnTo>
                    <a:pt x="595195" y="1796"/>
                  </a:lnTo>
                  <a:lnTo>
                    <a:pt x="546658" y="0"/>
                  </a:lnTo>
                  <a:close/>
                </a:path>
              </a:pathLst>
            </a:custGeom>
            <a:solidFill>
              <a:srgbClr val="EBF7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317" y="2709036"/>
              <a:ext cx="1875789" cy="2270125"/>
            </a:xfrm>
            <a:custGeom>
              <a:avLst/>
              <a:gdLst/>
              <a:ahLst/>
              <a:cxnLst/>
              <a:rect l="l" t="t" r="r" b="b"/>
              <a:pathLst>
                <a:path w="1875789" h="2270125">
                  <a:moveTo>
                    <a:pt x="504418" y="796671"/>
                  </a:moveTo>
                  <a:lnTo>
                    <a:pt x="451904" y="742823"/>
                  </a:lnTo>
                  <a:lnTo>
                    <a:pt x="420382" y="708533"/>
                  </a:lnTo>
                  <a:lnTo>
                    <a:pt x="391591" y="662559"/>
                  </a:lnTo>
                  <a:lnTo>
                    <a:pt x="368249" y="603250"/>
                  </a:lnTo>
                  <a:lnTo>
                    <a:pt x="357543" y="529717"/>
                  </a:lnTo>
                  <a:lnTo>
                    <a:pt x="364401" y="440690"/>
                  </a:lnTo>
                  <a:lnTo>
                    <a:pt x="395998" y="335407"/>
                  </a:lnTo>
                  <a:lnTo>
                    <a:pt x="366852" y="350647"/>
                  </a:lnTo>
                  <a:lnTo>
                    <a:pt x="335026" y="387223"/>
                  </a:lnTo>
                  <a:lnTo>
                    <a:pt x="304888" y="436499"/>
                  </a:lnTo>
                  <a:lnTo>
                    <a:pt x="278663" y="498983"/>
                  </a:lnTo>
                  <a:lnTo>
                    <a:pt x="262953" y="576199"/>
                  </a:lnTo>
                  <a:lnTo>
                    <a:pt x="268744" y="660781"/>
                  </a:lnTo>
                  <a:lnTo>
                    <a:pt x="297700" y="755777"/>
                  </a:lnTo>
                  <a:lnTo>
                    <a:pt x="353136" y="856869"/>
                  </a:lnTo>
                  <a:lnTo>
                    <a:pt x="379564" y="853313"/>
                  </a:lnTo>
                  <a:lnTo>
                    <a:pt x="405447" y="851916"/>
                  </a:lnTo>
                  <a:lnTo>
                    <a:pt x="434619" y="846594"/>
                  </a:lnTo>
                  <a:lnTo>
                    <a:pt x="458851" y="842391"/>
                  </a:lnTo>
                  <a:lnTo>
                    <a:pt x="479209" y="834898"/>
                  </a:lnTo>
                  <a:lnTo>
                    <a:pt x="495693" y="824103"/>
                  </a:lnTo>
                  <a:lnTo>
                    <a:pt x="503910" y="808863"/>
                  </a:lnTo>
                  <a:lnTo>
                    <a:pt x="504418" y="796671"/>
                  </a:lnTo>
                  <a:close/>
                </a:path>
                <a:path w="1875789" h="2270125">
                  <a:moveTo>
                    <a:pt x="720915" y="1117727"/>
                  </a:moveTo>
                  <a:lnTo>
                    <a:pt x="663028" y="1128903"/>
                  </a:lnTo>
                  <a:lnTo>
                    <a:pt x="601853" y="1134237"/>
                  </a:lnTo>
                  <a:lnTo>
                    <a:pt x="546150" y="1136015"/>
                  </a:lnTo>
                  <a:lnTo>
                    <a:pt x="492633" y="1128395"/>
                  </a:lnTo>
                  <a:lnTo>
                    <a:pt x="440194" y="1116203"/>
                  </a:lnTo>
                  <a:lnTo>
                    <a:pt x="393230" y="1100328"/>
                  </a:lnTo>
                  <a:lnTo>
                    <a:pt x="352818" y="1076071"/>
                  </a:lnTo>
                  <a:lnTo>
                    <a:pt x="311302" y="1056513"/>
                  </a:lnTo>
                  <a:lnTo>
                    <a:pt x="271983" y="1027557"/>
                  </a:lnTo>
                  <a:lnTo>
                    <a:pt x="243586" y="991362"/>
                  </a:lnTo>
                  <a:lnTo>
                    <a:pt x="218465" y="960882"/>
                  </a:lnTo>
                  <a:lnTo>
                    <a:pt x="191160" y="919988"/>
                  </a:lnTo>
                  <a:lnTo>
                    <a:pt x="173685" y="876427"/>
                  </a:lnTo>
                  <a:lnTo>
                    <a:pt x="160566" y="834021"/>
                  </a:lnTo>
                  <a:lnTo>
                    <a:pt x="151828" y="792480"/>
                  </a:lnTo>
                  <a:lnTo>
                    <a:pt x="145275" y="741680"/>
                  </a:lnTo>
                  <a:lnTo>
                    <a:pt x="156197" y="576707"/>
                  </a:lnTo>
                  <a:lnTo>
                    <a:pt x="187883" y="441325"/>
                  </a:lnTo>
                  <a:lnTo>
                    <a:pt x="235940" y="334264"/>
                  </a:lnTo>
                  <a:lnTo>
                    <a:pt x="291642" y="253619"/>
                  </a:lnTo>
                  <a:lnTo>
                    <a:pt x="351726" y="193802"/>
                  </a:lnTo>
                  <a:lnTo>
                    <a:pt x="401967" y="156337"/>
                  </a:lnTo>
                  <a:lnTo>
                    <a:pt x="434733" y="134366"/>
                  </a:lnTo>
                  <a:lnTo>
                    <a:pt x="450024" y="128143"/>
                  </a:lnTo>
                  <a:lnTo>
                    <a:pt x="403059" y="131953"/>
                  </a:lnTo>
                  <a:lnTo>
                    <a:pt x="369201" y="138811"/>
                  </a:lnTo>
                  <a:lnTo>
                    <a:pt x="339699" y="146685"/>
                  </a:lnTo>
                  <a:lnTo>
                    <a:pt x="311302" y="149860"/>
                  </a:lnTo>
                  <a:lnTo>
                    <a:pt x="291642" y="155194"/>
                  </a:lnTo>
                  <a:lnTo>
                    <a:pt x="267614" y="159385"/>
                  </a:lnTo>
                  <a:lnTo>
                    <a:pt x="246862" y="169291"/>
                  </a:lnTo>
                  <a:lnTo>
                    <a:pt x="221742" y="178181"/>
                  </a:lnTo>
                  <a:lnTo>
                    <a:pt x="120154" y="277622"/>
                  </a:lnTo>
                  <a:lnTo>
                    <a:pt x="44792" y="422656"/>
                  </a:lnTo>
                  <a:lnTo>
                    <a:pt x="31686" y="498348"/>
                  </a:lnTo>
                  <a:lnTo>
                    <a:pt x="14198" y="573151"/>
                  </a:lnTo>
                  <a:lnTo>
                    <a:pt x="4368" y="654558"/>
                  </a:lnTo>
                  <a:lnTo>
                    <a:pt x="0" y="732409"/>
                  </a:lnTo>
                  <a:lnTo>
                    <a:pt x="12014" y="819023"/>
                  </a:lnTo>
                  <a:lnTo>
                    <a:pt x="43700" y="900303"/>
                  </a:lnTo>
                  <a:lnTo>
                    <a:pt x="97218" y="986663"/>
                  </a:lnTo>
                  <a:lnTo>
                    <a:pt x="140906" y="1036320"/>
                  </a:lnTo>
                  <a:lnTo>
                    <a:pt x="194437" y="1083310"/>
                  </a:lnTo>
                  <a:lnTo>
                    <a:pt x="259969" y="1118362"/>
                  </a:lnTo>
                  <a:lnTo>
                    <a:pt x="297103" y="1136904"/>
                  </a:lnTo>
                  <a:lnTo>
                    <a:pt x="374662" y="1160018"/>
                  </a:lnTo>
                  <a:lnTo>
                    <a:pt x="464223" y="1171067"/>
                  </a:lnTo>
                  <a:lnTo>
                    <a:pt x="558165" y="1163447"/>
                  </a:lnTo>
                  <a:lnTo>
                    <a:pt x="665213" y="1139190"/>
                  </a:lnTo>
                  <a:lnTo>
                    <a:pt x="720915" y="1117727"/>
                  </a:lnTo>
                  <a:close/>
                </a:path>
                <a:path w="1875789" h="2270125">
                  <a:moveTo>
                    <a:pt x="775576" y="1217930"/>
                  </a:moveTo>
                  <a:lnTo>
                    <a:pt x="769327" y="1165352"/>
                  </a:lnTo>
                  <a:lnTo>
                    <a:pt x="743407" y="1137285"/>
                  </a:lnTo>
                  <a:lnTo>
                    <a:pt x="730224" y="1134237"/>
                  </a:lnTo>
                  <a:lnTo>
                    <a:pt x="732243" y="1224788"/>
                  </a:lnTo>
                  <a:lnTo>
                    <a:pt x="732396" y="1263777"/>
                  </a:lnTo>
                  <a:lnTo>
                    <a:pt x="728243" y="1321181"/>
                  </a:lnTo>
                  <a:lnTo>
                    <a:pt x="754989" y="1286129"/>
                  </a:lnTo>
                  <a:lnTo>
                    <a:pt x="770216" y="1250696"/>
                  </a:lnTo>
                  <a:lnTo>
                    <a:pt x="775576" y="1217930"/>
                  </a:lnTo>
                  <a:close/>
                </a:path>
                <a:path w="1875789" h="2270125">
                  <a:moveTo>
                    <a:pt x="1067003" y="1175258"/>
                  </a:moveTo>
                  <a:lnTo>
                    <a:pt x="914933" y="1079754"/>
                  </a:lnTo>
                  <a:lnTo>
                    <a:pt x="817765" y="1107440"/>
                  </a:lnTo>
                  <a:lnTo>
                    <a:pt x="819975" y="1107948"/>
                  </a:lnTo>
                  <a:lnTo>
                    <a:pt x="828255" y="1112266"/>
                  </a:lnTo>
                  <a:lnTo>
                    <a:pt x="836015" y="1118870"/>
                  </a:lnTo>
                  <a:lnTo>
                    <a:pt x="850912" y="1124839"/>
                  </a:lnTo>
                  <a:lnTo>
                    <a:pt x="870229" y="1131697"/>
                  </a:lnTo>
                  <a:lnTo>
                    <a:pt x="891209" y="1141349"/>
                  </a:lnTo>
                  <a:lnTo>
                    <a:pt x="912736" y="1148842"/>
                  </a:lnTo>
                  <a:lnTo>
                    <a:pt x="935393" y="1161288"/>
                  </a:lnTo>
                  <a:lnTo>
                    <a:pt x="913409" y="1165860"/>
                  </a:lnTo>
                  <a:lnTo>
                    <a:pt x="884377" y="1180592"/>
                  </a:lnTo>
                  <a:lnTo>
                    <a:pt x="853198" y="1204595"/>
                  </a:lnTo>
                  <a:lnTo>
                    <a:pt x="822629" y="1235837"/>
                  </a:lnTo>
                  <a:lnTo>
                    <a:pt x="794270" y="1267587"/>
                  </a:lnTo>
                  <a:lnTo>
                    <a:pt x="769785" y="1302639"/>
                  </a:lnTo>
                  <a:lnTo>
                    <a:pt x="754278" y="1359027"/>
                  </a:lnTo>
                  <a:lnTo>
                    <a:pt x="800582" y="1300226"/>
                  </a:lnTo>
                  <a:lnTo>
                    <a:pt x="852512" y="1257173"/>
                  </a:lnTo>
                  <a:lnTo>
                    <a:pt x="901788" y="1225550"/>
                  </a:lnTo>
                  <a:lnTo>
                    <a:pt x="953871" y="1201674"/>
                  </a:lnTo>
                  <a:lnTo>
                    <a:pt x="997204" y="1185418"/>
                  </a:lnTo>
                  <a:lnTo>
                    <a:pt x="1059853" y="1176020"/>
                  </a:lnTo>
                  <a:lnTo>
                    <a:pt x="1067003" y="1175258"/>
                  </a:lnTo>
                  <a:close/>
                </a:path>
                <a:path w="1875789" h="2270125">
                  <a:moveTo>
                    <a:pt x="1270266" y="495427"/>
                  </a:moveTo>
                  <a:lnTo>
                    <a:pt x="1262519" y="370713"/>
                  </a:lnTo>
                  <a:lnTo>
                    <a:pt x="1207655" y="249682"/>
                  </a:lnTo>
                  <a:lnTo>
                    <a:pt x="1143038" y="170688"/>
                  </a:lnTo>
                  <a:lnTo>
                    <a:pt x="1088275" y="108712"/>
                  </a:lnTo>
                  <a:lnTo>
                    <a:pt x="1041196" y="73152"/>
                  </a:lnTo>
                  <a:lnTo>
                    <a:pt x="1003973" y="54610"/>
                  </a:lnTo>
                  <a:lnTo>
                    <a:pt x="973328" y="47371"/>
                  </a:lnTo>
                  <a:lnTo>
                    <a:pt x="908735" y="7747"/>
                  </a:lnTo>
                  <a:lnTo>
                    <a:pt x="707390" y="0"/>
                  </a:lnTo>
                  <a:lnTo>
                    <a:pt x="650494" y="6350"/>
                  </a:lnTo>
                  <a:lnTo>
                    <a:pt x="594690" y="8001"/>
                  </a:lnTo>
                  <a:lnTo>
                    <a:pt x="546557" y="16510"/>
                  </a:lnTo>
                  <a:lnTo>
                    <a:pt x="467791" y="37338"/>
                  </a:lnTo>
                  <a:lnTo>
                    <a:pt x="431698" y="53467"/>
                  </a:lnTo>
                  <a:lnTo>
                    <a:pt x="398894" y="75311"/>
                  </a:lnTo>
                  <a:lnTo>
                    <a:pt x="364998" y="101854"/>
                  </a:lnTo>
                  <a:lnTo>
                    <a:pt x="422986" y="90805"/>
                  </a:lnTo>
                  <a:lnTo>
                    <a:pt x="475500" y="83439"/>
                  </a:lnTo>
                  <a:lnTo>
                    <a:pt x="578345" y="77978"/>
                  </a:lnTo>
                  <a:lnTo>
                    <a:pt x="621017" y="73152"/>
                  </a:lnTo>
                  <a:lnTo>
                    <a:pt x="665886" y="78740"/>
                  </a:lnTo>
                  <a:lnTo>
                    <a:pt x="711835" y="79756"/>
                  </a:lnTo>
                  <a:lnTo>
                    <a:pt x="790638" y="98171"/>
                  </a:lnTo>
                  <a:lnTo>
                    <a:pt x="828954" y="112014"/>
                  </a:lnTo>
                  <a:lnTo>
                    <a:pt x="866165" y="130556"/>
                  </a:lnTo>
                  <a:lnTo>
                    <a:pt x="929678" y="174879"/>
                  </a:lnTo>
                  <a:lnTo>
                    <a:pt x="965809" y="198120"/>
                  </a:lnTo>
                  <a:lnTo>
                    <a:pt x="1024953" y="261112"/>
                  </a:lnTo>
                  <a:lnTo>
                    <a:pt x="1069886" y="345313"/>
                  </a:lnTo>
                  <a:lnTo>
                    <a:pt x="1092962" y="444119"/>
                  </a:lnTo>
                  <a:lnTo>
                    <a:pt x="1089787" y="556514"/>
                  </a:lnTo>
                  <a:lnTo>
                    <a:pt x="1073467" y="665734"/>
                  </a:lnTo>
                  <a:lnTo>
                    <a:pt x="1046226" y="782320"/>
                  </a:lnTo>
                  <a:lnTo>
                    <a:pt x="1008024" y="886460"/>
                  </a:lnTo>
                  <a:lnTo>
                    <a:pt x="973086" y="976503"/>
                  </a:lnTo>
                  <a:lnTo>
                    <a:pt x="933767" y="1045972"/>
                  </a:lnTo>
                  <a:lnTo>
                    <a:pt x="986243" y="999363"/>
                  </a:lnTo>
                  <a:lnTo>
                    <a:pt x="1052931" y="931291"/>
                  </a:lnTo>
                  <a:lnTo>
                    <a:pt x="1125054" y="839978"/>
                  </a:lnTo>
                  <a:lnTo>
                    <a:pt x="1194955" y="738378"/>
                  </a:lnTo>
                  <a:lnTo>
                    <a:pt x="1245247" y="622300"/>
                  </a:lnTo>
                  <a:lnTo>
                    <a:pt x="1270266" y="495427"/>
                  </a:lnTo>
                  <a:close/>
                </a:path>
                <a:path w="1875789" h="2270125">
                  <a:moveTo>
                    <a:pt x="1875294" y="2238629"/>
                  </a:moveTo>
                  <a:lnTo>
                    <a:pt x="1738642" y="2183003"/>
                  </a:lnTo>
                  <a:lnTo>
                    <a:pt x="1599958" y="2113280"/>
                  </a:lnTo>
                  <a:lnTo>
                    <a:pt x="1479943" y="2040636"/>
                  </a:lnTo>
                  <a:lnTo>
                    <a:pt x="1386852" y="1959102"/>
                  </a:lnTo>
                  <a:lnTo>
                    <a:pt x="1349006" y="1920367"/>
                  </a:lnTo>
                  <a:lnTo>
                    <a:pt x="1308874" y="1885823"/>
                  </a:lnTo>
                  <a:lnTo>
                    <a:pt x="1263408" y="1843024"/>
                  </a:lnTo>
                  <a:lnTo>
                    <a:pt x="1217688" y="1787017"/>
                  </a:lnTo>
                  <a:lnTo>
                    <a:pt x="1164971" y="1716786"/>
                  </a:lnTo>
                  <a:lnTo>
                    <a:pt x="1109573" y="1624330"/>
                  </a:lnTo>
                  <a:lnTo>
                    <a:pt x="1045019" y="1503553"/>
                  </a:lnTo>
                  <a:lnTo>
                    <a:pt x="976744" y="1344295"/>
                  </a:lnTo>
                  <a:lnTo>
                    <a:pt x="987437" y="1415161"/>
                  </a:lnTo>
                  <a:lnTo>
                    <a:pt x="1013307" y="1494282"/>
                  </a:lnTo>
                  <a:lnTo>
                    <a:pt x="1048651" y="1578483"/>
                  </a:lnTo>
                  <a:lnTo>
                    <a:pt x="1090498" y="1668780"/>
                  </a:lnTo>
                  <a:lnTo>
                    <a:pt x="1141285" y="1756156"/>
                  </a:lnTo>
                  <a:lnTo>
                    <a:pt x="1196987" y="1843532"/>
                  </a:lnTo>
                  <a:lnTo>
                    <a:pt x="1251343" y="1919732"/>
                  </a:lnTo>
                  <a:lnTo>
                    <a:pt x="1308112" y="1986915"/>
                  </a:lnTo>
                  <a:lnTo>
                    <a:pt x="1369834" y="2054098"/>
                  </a:lnTo>
                  <a:lnTo>
                    <a:pt x="1428254" y="2109216"/>
                  </a:lnTo>
                  <a:lnTo>
                    <a:pt x="1482737" y="2148967"/>
                  </a:lnTo>
                  <a:lnTo>
                    <a:pt x="1534426" y="2184781"/>
                  </a:lnTo>
                  <a:lnTo>
                    <a:pt x="1583702" y="2211324"/>
                  </a:lnTo>
                  <a:lnTo>
                    <a:pt x="1636280" y="2231898"/>
                  </a:lnTo>
                  <a:lnTo>
                    <a:pt x="1690763" y="2253615"/>
                  </a:lnTo>
                  <a:lnTo>
                    <a:pt x="1750453" y="2270125"/>
                  </a:lnTo>
                  <a:lnTo>
                    <a:pt x="1875294" y="2238629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418845" y="5382640"/>
            <a:ext cx="156210" cy="391795"/>
            <a:chOff x="418845" y="5382640"/>
            <a:chExt cx="156210" cy="391795"/>
          </a:xfrm>
        </p:grpSpPr>
        <p:sp>
          <p:nvSpPr>
            <p:cNvPr id="22" name="object 22"/>
            <p:cNvSpPr/>
            <p:nvPr/>
          </p:nvSpPr>
          <p:spPr>
            <a:xfrm>
              <a:off x="418845" y="5382640"/>
              <a:ext cx="156210" cy="307975"/>
            </a:xfrm>
            <a:custGeom>
              <a:avLst/>
              <a:gdLst/>
              <a:ahLst/>
              <a:cxnLst/>
              <a:rect l="l" t="t" r="r" b="b"/>
              <a:pathLst>
                <a:path w="156209" h="307975">
                  <a:moveTo>
                    <a:pt x="0" y="0"/>
                  </a:moveTo>
                  <a:lnTo>
                    <a:pt x="48539" y="52197"/>
                  </a:lnTo>
                  <a:lnTo>
                    <a:pt x="72174" y="92964"/>
                  </a:lnTo>
                  <a:lnTo>
                    <a:pt x="79400" y="128016"/>
                  </a:lnTo>
                  <a:lnTo>
                    <a:pt x="77698" y="159131"/>
                  </a:lnTo>
                  <a:lnTo>
                    <a:pt x="65595" y="184150"/>
                  </a:lnTo>
                  <a:lnTo>
                    <a:pt x="53911" y="207543"/>
                  </a:lnTo>
                  <a:lnTo>
                    <a:pt x="47828" y="232295"/>
                  </a:lnTo>
                  <a:lnTo>
                    <a:pt x="64389" y="269608"/>
                  </a:lnTo>
                  <a:lnTo>
                    <a:pt x="99949" y="294106"/>
                  </a:lnTo>
                  <a:lnTo>
                    <a:pt x="110337" y="300164"/>
                  </a:lnTo>
                  <a:lnTo>
                    <a:pt x="140208" y="307505"/>
                  </a:lnTo>
                  <a:lnTo>
                    <a:pt x="155943" y="227368"/>
                  </a:lnTo>
                  <a:lnTo>
                    <a:pt x="150418" y="161290"/>
                  </a:lnTo>
                  <a:lnTo>
                    <a:pt x="127774" y="108458"/>
                  </a:lnTo>
                  <a:lnTo>
                    <a:pt x="98539" y="66294"/>
                  </a:lnTo>
                  <a:lnTo>
                    <a:pt x="64211" y="36830"/>
                  </a:lnTo>
                  <a:lnTo>
                    <a:pt x="31572" y="16510"/>
                  </a:lnTo>
                  <a:lnTo>
                    <a:pt x="8928" y="3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939" y="5690780"/>
              <a:ext cx="95224" cy="8342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0" y="5141976"/>
            <a:ext cx="789305" cy="1714500"/>
            <a:chOff x="0" y="5141976"/>
            <a:chExt cx="789305" cy="1714500"/>
          </a:xfrm>
        </p:grpSpPr>
        <p:sp>
          <p:nvSpPr>
            <p:cNvPr id="25" name="object 25"/>
            <p:cNvSpPr/>
            <p:nvPr/>
          </p:nvSpPr>
          <p:spPr>
            <a:xfrm>
              <a:off x="17462" y="6524625"/>
              <a:ext cx="187325" cy="332105"/>
            </a:xfrm>
            <a:custGeom>
              <a:avLst/>
              <a:gdLst/>
              <a:ahLst/>
              <a:cxnLst/>
              <a:rect l="l" t="t" r="r" b="b"/>
              <a:pathLst>
                <a:path w="187325" h="332104">
                  <a:moveTo>
                    <a:pt x="0" y="0"/>
                  </a:moveTo>
                  <a:lnTo>
                    <a:pt x="9525" y="12700"/>
                  </a:lnTo>
                  <a:lnTo>
                    <a:pt x="23812" y="30162"/>
                  </a:lnTo>
                  <a:lnTo>
                    <a:pt x="41275" y="52387"/>
                  </a:lnTo>
                  <a:lnTo>
                    <a:pt x="60325" y="80962"/>
                  </a:lnTo>
                  <a:lnTo>
                    <a:pt x="85725" y="114300"/>
                  </a:lnTo>
                  <a:lnTo>
                    <a:pt x="106362" y="149225"/>
                  </a:lnTo>
                  <a:lnTo>
                    <a:pt x="125412" y="188912"/>
                  </a:lnTo>
                  <a:lnTo>
                    <a:pt x="138112" y="231773"/>
                  </a:lnTo>
                  <a:lnTo>
                    <a:pt x="149225" y="277812"/>
                  </a:lnTo>
                  <a:lnTo>
                    <a:pt x="144462" y="331787"/>
                  </a:lnTo>
                  <a:lnTo>
                    <a:pt x="187325" y="331787"/>
                  </a:lnTo>
                  <a:lnTo>
                    <a:pt x="185737" y="280987"/>
                  </a:lnTo>
                  <a:lnTo>
                    <a:pt x="165100" y="188912"/>
                  </a:lnTo>
                  <a:lnTo>
                    <a:pt x="130175" y="109537"/>
                  </a:lnTo>
                  <a:lnTo>
                    <a:pt x="74612" y="428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269037"/>
              <a:ext cx="206375" cy="23336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0" y="5141976"/>
              <a:ext cx="789305" cy="1174750"/>
            </a:xfrm>
            <a:custGeom>
              <a:avLst/>
              <a:gdLst/>
              <a:ahLst/>
              <a:cxnLst/>
              <a:rect l="l" t="t" r="r" b="b"/>
              <a:pathLst>
                <a:path w="789305" h="1174750">
                  <a:moveTo>
                    <a:pt x="160337" y="0"/>
                  </a:moveTo>
                  <a:lnTo>
                    <a:pt x="65087" y="6350"/>
                  </a:lnTo>
                  <a:lnTo>
                    <a:pt x="0" y="20574"/>
                  </a:lnTo>
                  <a:lnTo>
                    <a:pt x="0" y="111125"/>
                  </a:lnTo>
                  <a:lnTo>
                    <a:pt x="50800" y="96774"/>
                  </a:lnTo>
                  <a:lnTo>
                    <a:pt x="107950" y="87249"/>
                  </a:lnTo>
                  <a:lnTo>
                    <a:pt x="171450" y="88900"/>
                  </a:lnTo>
                  <a:lnTo>
                    <a:pt x="244475" y="103124"/>
                  </a:lnTo>
                  <a:lnTo>
                    <a:pt x="322262" y="130175"/>
                  </a:lnTo>
                  <a:lnTo>
                    <a:pt x="412750" y="169799"/>
                  </a:lnTo>
                  <a:lnTo>
                    <a:pt x="508000" y="225425"/>
                  </a:lnTo>
                  <a:lnTo>
                    <a:pt x="566737" y="273050"/>
                  </a:lnTo>
                  <a:lnTo>
                    <a:pt x="609600" y="330200"/>
                  </a:lnTo>
                  <a:lnTo>
                    <a:pt x="638175" y="398399"/>
                  </a:lnTo>
                  <a:lnTo>
                    <a:pt x="654050" y="469836"/>
                  </a:lnTo>
                  <a:lnTo>
                    <a:pt x="657225" y="549211"/>
                  </a:lnTo>
                  <a:lnTo>
                    <a:pt x="647700" y="630174"/>
                  </a:lnTo>
                  <a:lnTo>
                    <a:pt x="628650" y="712724"/>
                  </a:lnTo>
                  <a:lnTo>
                    <a:pt x="604837" y="793686"/>
                  </a:lnTo>
                  <a:lnTo>
                    <a:pt x="568325" y="871474"/>
                  </a:lnTo>
                  <a:lnTo>
                    <a:pt x="528637" y="942911"/>
                  </a:lnTo>
                  <a:lnTo>
                    <a:pt x="482600" y="1007999"/>
                  </a:lnTo>
                  <a:lnTo>
                    <a:pt x="431800" y="1063561"/>
                  </a:lnTo>
                  <a:lnTo>
                    <a:pt x="377825" y="1111186"/>
                  </a:lnTo>
                  <a:lnTo>
                    <a:pt x="323850" y="1139761"/>
                  </a:lnTo>
                  <a:lnTo>
                    <a:pt x="265112" y="1155636"/>
                  </a:lnTo>
                  <a:lnTo>
                    <a:pt x="207962" y="1154049"/>
                  </a:lnTo>
                  <a:lnTo>
                    <a:pt x="314325" y="1174686"/>
                  </a:lnTo>
                  <a:lnTo>
                    <a:pt x="411162" y="1168336"/>
                  </a:lnTo>
                  <a:lnTo>
                    <a:pt x="500062" y="1134999"/>
                  </a:lnTo>
                  <a:lnTo>
                    <a:pt x="577850" y="1084199"/>
                  </a:lnTo>
                  <a:lnTo>
                    <a:pt x="644525" y="1014349"/>
                  </a:lnTo>
                  <a:lnTo>
                    <a:pt x="703262" y="930211"/>
                  </a:lnTo>
                  <a:lnTo>
                    <a:pt x="746125" y="836549"/>
                  </a:lnTo>
                  <a:lnTo>
                    <a:pt x="773112" y="733361"/>
                  </a:lnTo>
                  <a:lnTo>
                    <a:pt x="788987" y="628586"/>
                  </a:lnTo>
                  <a:lnTo>
                    <a:pt x="787400" y="519049"/>
                  </a:lnTo>
                  <a:lnTo>
                    <a:pt x="769937" y="415925"/>
                  </a:lnTo>
                  <a:lnTo>
                    <a:pt x="735012" y="315849"/>
                  </a:lnTo>
                  <a:lnTo>
                    <a:pt x="679450" y="223774"/>
                  </a:lnTo>
                  <a:lnTo>
                    <a:pt x="606425" y="142875"/>
                  </a:lnTo>
                  <a:lnTo>
                    <a:pt x="512762" y="79375"/>
                  </a:lnTo>
                  <a:lnTo>
                    <a:pt x="393700" y="33274"/>
                  </a:lnTo>
                  <a:lnTo>
                    <a:pt x="269875" y="6350"/>
                  </a:lnTo>
                  <a:lnTo>
                    <a:pt x="160337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55016" y="83057"/>
            <a:ext cx="1188085" cy="1210945"/>
          </a:xfrm>
          <a:custGeom>
            <a:avLst/>
            <a:gdLst/>
            <a:ahLst/>
            <a:cxnLst/>
            <a:rect l="l" t="t" r="r" b="b"/>
            <a:pathLst>
              <a:path w="1188085" h="1210945">
                <a:moveTo>
                  <a:pt x="396328" y="0"/>
                </a:moveTo>
                <a:lnTo>
                  <a:pt x="313855" y="12065"/>
                </a:lnTo>
                <a:lnTo>
                  <a:pt x="244551" y="36068"/>
                </a:lnTo>
                <a:lnTo>
                  <a:pt x="180746" y="68325"/>
                </a:lnTo>
                <a:lnTo>
                  <a:pt x="131546" y="109600"/>
                </a:lnTo>
                <a:lnTo>
                  <a:pt x="88836" y="152273"/>
                </a:lnTo>
                <a:lnTo>
                  <a:pt x="55714" y="199771"/>
                </a:lnTo>
                <a:lnTo>
                  <a:pt x="32448" y="246634"/>
                </a:lnTo>
                <a:lnTo>
                  <a:pt x="13271" y="290068"/>
                </a:lnTo>
                <a:lnTo>
                  <a:pt x="6146" y="328422"/>
                </a:lnTo>
                <a:lnTo>
                  <a:pt x="0" y="360045"/>
                </a:lnTo>
                <a:lnTo>
                  <a:pt x="4241" y="380492"/>
                </a:lnTo>
                <a:lnTo>
                  <a:pt x="14287" y="389128"/>
                </a:lnTo>
                <a:lnTo>
                  <a:pt x="49796" y="346456"/>
                </a:lnTo>
                <a:lnTo>
                  <a:pt x="84112" y="301498"/>
                </a:lnTo>
                <a:lnTo>
                  <a:pt x="121526" y="259715"/>
                </a:lnTo>
                <a:lnTo>
                  <a:pt x="160870" y="219075"/>
                </a:lnTo>
                <a:lnTo>
                  <a:pt x="202133" y="179324"/>
                </a:lnTo>
                <a:lnTo>
                  <a:pt x="246964" y="146812"/>
                </a:lnTo>
                <a:lnTo>
                  <a:pt x="295363" y="121539"/>
                </a:lnTo>
                <a:lnTo>
                  <a:pt x="346875" y="99695"/>
                </a:lnTo>
                <a:lnTo>
                  <a:pt x="401243" y="86487"/>
                </a:lnTo>
                <a:lnTo>
                  <a:pt x="461556" y="85344"/>
                </a:lnTo>
                <a:lnTo>
                  <a:pt x="524713" y="92964"/>
                </a:lnTo>
                <a:lnTo>
                  <a:pt x="593826" y="112649"/>
                </a:lnTo>
                <a:lnTo>
                  <a:pt x="670090" y="146939"/>
                </a:lnTo>
                <a:lnTo>
                  <a:pt x="751585" y="194691"/>
                </a:lnTo>
                <a:lnTo>
                  <a:pt x="842137" y="257937"/>
                </a:lnTo>
                <a:lnTo>
                  <a:pt x="936459" y="337566"/>
                </a:lnTo>
                <a:lnTo>
                  <a:pt x="991704" y="399669"/>
                </a:lnTo>
                <a:lnTo>
                  <a:pt x="1027696" y="466852"/>
                </a:lnTo>
                <a:lnTo>
                  <a:pt x="1046365" y="540004"/>
                </a:lnTo>
                <a:lnTo>
                  <a:pt x="1050620" y="613283"/>
                </a:lnTo>
                <a:lnTo>
                  <a:pt x="1040917" y="690626"/>
                </a:lnTo>
                <a:lnTo>
                  <a:pt x="1016330" y="764286"/>
                </a:lnTo>
                <a:lnTo>
                  <a:pt x="981887" y="838454"/>
                </a:lnTo>
                <a:lnTo>
                  <a:pt x="940511" y="907288"/>
                </a:lnTo>
                <a:lnTo>
                  <a:pt x="888809" y="972947"/>
                </a:lnTo>
                <a:lnTo>
                  <a:pt x="831608" y="1030351"/>
                </a:lnTo>
                <a:lnTo>
                  <a:pt x="771575" y="1079119"/>
                </a:lnTo>
                <a:lnTo>
                  <a:pt x="706767" y="1118108"/>
                </a:lnTo>
                <a:lnTo>
                  <a:pt x="639851" y="1146937"/>
                </a:lnTo>
                <a:lnTo>
                  <a:pt x="575640" y="1160653"/>
                </a:lnTo>
                <a:lnTo>
                  <a:pt x="509574" y="1158875"/>
                </a:lnTo>
                <a:lnTo>
                  <a:pt x="448856" y="1141603"/>
                </a:lnTo>
                <a:lnTo>
                  <a:pt x="560374" y="1191387"/>
                </a:lnTo>
                <a:lnTo>
                  <a:pt x="665530" y="1210818"/>
                </a:lnTo>
                <a:lnTo>
                  <a:pt x="767905" y="1206881"/>
                </a:lnTo>
                <a:lnTo>
                  <a:pt x="861009" y="1178179"/>
                </a:lnTo>
                <a:lnTo>
                  <a:pt x="946518" y="1131189"/>
                </a:lnTo>
                <a:lnTo>
                  <a:pt x="1023683" y="1067308"/>
                </a:lnTo>
                <a:lnTo>
                  <a:pt x="1086485" y="988949"/>
                </a:lnTo>
                <a:lnTo>
                  <a:pt x="1133525" y="899033"/>
                </a:lnTo>
                <a:lnTo>
                  <a:pt x="1169720" y="802005"/>
                </a:lnTo>
                <a:lnTo>
                  <a:pt x="1187881" y="697865"/>
                </a:lnTo>
                <a:lnTo>
                  <a:pt x="1185214" y="592582"/>
                </a:lnTo>
                <a:lnTo>
                  <a:pt x="1165529" y="487807"/>
                </a:lnTo>
                <a:lnTo>
                  <a:pt x="1121460" y="383794"/>
                </a:lnTo>
                <a:lnTo>
                  <a:pt x="1054900" y="286893"/>
                </a:lnTo>
                <a:lnTo>
                  <a:pt x="964933" y="198374"/>
                </a:lnTo>
                <a:lnTo>
                  <a:pt x="844880" y="122300"/>
                </a:lnTo>
                <a:lnTo>
                  <a:pt x="714908" y="61468"/>
                </a:lnTo>
                <a:lnTo>
                  <a:pt x="597573" y="23241"/>
                </a:lnTo>
                <a:lnTo>
                  <a:pt x="492417" y="3937"/>
                </a:lnTo>
                <a:lnTo>
                  <a:pt x="396328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599" y="206148"/>
            <a:ext cx="1627187" cy="230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Рисунок 35" descr="C:\Users\Психолог\Desktop\2024-2025 учебный год\Работа с 7 группой\Фото по проекту\ydkyzHssoL0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97" y="1066228"/>
            <a:ext cx="3400425" cy="453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Рисунок 36" descr="C:\Users\Психолог\Desktop\2024-2025 учебный год\Работа с 7 группой\Фото по проекту\RZ6o7mzWcMg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86131"/>
            <a:ext cx="2552700" cy="340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Рисунок 37" descr="C:\Users\Психолог\Desktop\2024-2025 учебный год\Работа с 7 группой\Фото по проекту\TSwhR0jE1ZQ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861385"/>
            <a:ext cx="3568700" cy="2676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0322" y="2709036"/>
            <a:ext cx="1875789" cy="2270125"/>
            <a:chOff x="100322" y="2709036"/>
            <a:chExt cx="1875789" cy="2270125"/>
          </a:xfrm>
        </p:grpSpPr>
        <p:sp>
          <p:nvSpPr>
            <p:cNvPr id="8" name="object 8"/>
            <p:cNvSpPr/>
            <p:nvPr/>
          </p:nvSpPr>
          <p:spPr>
            <a:xfrm>
              <a:off x="151841" y="2755899"/>
              <a:ext cx="1118235" cy="1219200"/>
            </a:xfrm>
            <a:custGeom>
              <a:avLst/>
              <a:gdLst/>
              <a:ahLst/>
              <a:cxnLst/>
              <a:rect l="l" t="t" r="r" b="b"/>
              <a:pathLst>
                <a:path w="1118235" h="1219200">
                  <a:moveTo>
                    <a:pt x="546658" y="0"/>
                  </a:moveTo>
                  <a:lnTo>
                    <a:pt x="501554" y="5850"/>
                  </a:lnTo>
                  <a:lnTo>
                    <a:pt x="456230" y="13612"/>
                  </a:lnTo>
                  <a:lnTo>
                    <a:pt x="412316" y="25177"/>
                  </a:lnTo>
                  <a:lnTo>
                    <a:pt x="371445" y="42436"/>
                  </a:lnTo>
                  <a:lnTo>
                    <a:pt x="335249" y="67280"/>
                  </a:lnTo>
                  <a:lnTo>
                    <a:pt x="305358" y="101600"/>
                  </a:lnTo>
                  <a:lnTo>
                    <a:pt x="296577" y="106412"/>
                  </a:lnTo>
                  <a:lnTo>
                    <a:pt x="250441" y="135086"/>
                  </a:lnTo>
                  <a:lnTo>
                    <a:pt x="190463" y="189880"/>
                  </a:lnTo>
                  <a:lnTo>
                    <a:pt x="152958" y="228600"/>
                  </a:lnTo>
                  <a:lnTo>
                    <a:pt x="121666" y="263595"/>
                  </a:lnTo>
                  <a:lnTo>
                    <a:pt x="87782" y="302851"/>
                  </a:lnTo>
                  <a:lnTo>
                    <a:pt x="55575" y="344929"/>
                  </a:lnTo>
                  <a:lnTo>
                    <a:pt x="29311" y="388392"/>
                  </a:lnTo>
                  <a:lnTo>
                    <a:pt x="13258" y="431800"/>
                  </a:lnTo>
                  <a:lnTo>
                    <a:pt x="3505" y="486785"/>
                  </a:lnTo>
                  <a:lnTo>
                    <a:pt x="0" y="529366"/>
                  </a:lnTo>
                  <a:lnTo>
                    <a:pt x="1371" y="567314"/>
                  </a:lnTo>
                  <a:lnTo>
                    <a:pt x="6248" y="608401"/>
                  </a:lnTo>
                  <a:lnTo>
                    <a:pt x="13258" y="660400"/>
                  </a:lnTo>
                  <a:lnTo>
                    <a:pt x="15019" y="646176"/>
                  </a:lnTo>
                  <a:lnTo>
                    <a:pt x="15441" y="631380"/>
                  </a:lnTo>
                  <a:lnTo>
                    <a:pt x="17946" y="618394"/>
                  </a:lnTo>
                  <a:lnTo>
                    <a:pt x="25958" y="609600"/>
                  </a:lnTo>
                  <a:lnTo>
                    <a:pt x="32408" y="611088"/>
                  </a:lnTo>
                  <a:lnTo>
                    <a:pt x="34690" y="621506"/>
                  </a:lnTo>
                  <a:lnTo>
                    <a:pt x="35781" y="635496"/>
                  </a:lnTo>
                  <a:lnTo>
                    <a:pt x="38658" y="647700"/>
                  </a:lnTo>
                  <a:lnTo>
                    <a:pt x="55040" y="677189"/>
                  </a:lnTo>
                  <a:lnTo>
                    <a:pt x="62294" y="685875"/>
                  </a:lnTo>
                  <a:lnTo>
                    <a:pt x="64257" y="684958"/>
                  </a:lnTo>
                  <a:lnTo>
                    <a:pt x="64764" y="685640"/>
                  </a:lnTo>
                  <a:lnTo>
                    <a:pt x="67652" y="699120"/>
                  </a:lnTo>
                  <a:lnTo>
                    <a:pt x="76758" y="736600"/>
                  </a:lnTo>
                  <a:lnTo>
                    <a:pt x="96514" y="814446"/>
                  </a:lnTo>
                  <a:lnTo>
                    <a:pt x="100571" y="831453"/>
                  </a:lnTo>
                  <a:lnTo>
                    <a:pt x="103569" y="847137"/>
                  </a:lnTo>
                  <a:lnTo>
                    <a:pt x="114858" y="914400"/>
                  </a:lnTo>
                  <a:lnTo>
                    <a:pt x="133115" y="943546"/>
                  </a:lnTo>
                  <a:lnTo>
                    <a:pt x="165658" y="990600"/>
                  </a:lnTo>
                  <a:lnTo>
                    <a:pt x="193340" y="1020032"/>
                  </a:lnTo>
                  <a:lnTo>
                    <a:pt x="244264" y="1054248"/>
                  </a:lnTo>
                  <a:lnTo>
                    <a:pt x="288491" y="1071165"/>
                  </a:lnTo>
                  <a:lnTo>
                    <a:pt x="334801" y="1082724"/>
                  </a:lnTo>
                  <a:lnTo>
                    <a:pt x="381558" y="1092200"/>
                  </a:lnTo>
                  <a:lnTo>
                    <a:pt x="456700" y="1093216"/>
                  </a:lnTo>
                  <a:lnTo>
                    <a:pt x="521457" y="1095724"/>
                  </a:lnTo>
                  <a:lnTo>
                    <a:pt x="588992" y="1101682"/>
                  </a:lnTo>
                  <a:lnTo>
                    <a:pt x="647795" y="1112678"/>
                  </a:lnTo>
                  <a:lnTo>
                    <a:pt x="686358" y="1130300"/>
                  </a:lnTo>
                  <a:lnTo>
                    <a:pt x="704416" y="1171749"/>
                  </a:lnTo>
                  <a:lnTo>
                    <a:pt x="707120" y="1196147"/>
                  </a:lnTo>
                  <a:lnTo>
                    <a:pt x="711758" y="1219200"/>
                  </a:lnTo>
                  <a:lnTo>
                    <a:pt x="766006" y="1202430"/>
                  </a:lnTo>
                  <a:lnTo>
                    <a:pt x="816087" y="1173458"/>
                  </a:lnTo>
                  <a:lnTo>
                    <a:pt x="826058" y="1168400"/>
                  </a:lnTo>
                  <a:lnTo>
                    <a:pt x="846001" y="1163734"/>
                  </a:lnTo>
                  <a:lnTo>
                    <a:pt x="866540" y="1159843"/>
                  </a:lnTo>
                  <a:lnTo>
                    <a:pt x="885887" y="1153880"/>
                  </a:lnTo>
                  <a:lnTo>
                    <a:pt x="902258" y="1143000"/>
                  </a:lnTo>
                  <a:lnTo>
                    <a:pt x="904962" y="1134814"/>
                  </a:lnTo>
                  <a:lnTo>
                    <a:pt x="901266" y="1125140"/>
                  </a:lnTo>
                  <a:lnTo>
                    <a:pt x="894891" y="1114871"/>
                  </a:lnTo>
                  <a:lnTo>
                    <a:pt x="889558" y="1104900"/>
                  </a:lnTo>
                  <a:lnTo>
                    <a:pt x="835980" y="1086790"/>
                  </a:lnTo>
                  <a:lnTo>
                    <a:pt x="813358" y="1079500"/>
                  </a:lnTo>
                  <a:lnTo>
                    <a:pt x="790736" y="1075942"/>
                  </a:lnTo>
                  <a:lnTo>
                    <a:pt x="765733" y="1073896"/>
                  </a:lnTo>
                  <a:lnTo>
                    <a:pt x="745493" y="1068302"/>
                  </a:lnTo>
                  <a:lnTo>
                    <a:pt x="737158" y="1054100"/>
                  </a:lnTo>
                  <a:lnTo>
                    <a:pt x="745716" y="1042739"/>
                  </a:lnTo>
                  <a:lnTo>
                    <a:pt x="766329" y="1041796"/>
                  </a:lnTo>
                  <a:lnTo>
                    <a:pt x="791406" y="1043830"/>
                  </a:lnTo>
                  <a:lnTo>
                    <a:pt x="813358" y="1041400"/>
                  </a:lnTo>
                  <a:lnTo>
                    <a:pt x="826877" y="1033857"/>
                  </a:lnTo>
                  <a:lnTo>
                    <a:pt x="839354" y="1024112"/>
                  </a:lnTo>
                  <a:lnTo>
                    <a:pt x="851533" y="1013485"/>
                  </a:lnTo>
                  <a:lnTo>
                    <a:pt x="864158" y="1003300"/>
                  </a:lnTo>
                  <a:lnTo>
                    <a:pt x="905446" y="983503"/>
                  </a:lnTo>
                  <a:lnTo>
                    <a:pt x="939664" y="955176"/>
                  </a:lnTo>
                  <a:lnTo>
                    <a:pt x="968078" y="920198"/>
                  </a:lnTo>
                  <a:lnTo>
                    <a:pt x="991952" y="880443"/>
                  </a:lnTo>
                  <a:lnTo>
                    <a:pt x="1012552" y="837789"/>
                  </a:lnTo>
                  <a:lnTo>
                    <a:pt x="1031143" y="794113"/>
                  </a:lnTo>
                  <a:lnTo>
                    <a:pt x="1048990" y="751291"/>
                  </a:lnTo>
                  <a:lnTo>
                    <a:pt x="1067358" y="711200"/>
                  </a:lnTo>
                  <a:lnTo>
                    <a:pt x="1079562" y="691024"/>
                  </a:lnTo>
                  <a:lnTo>
                    <a:pt x="1091171" y="674862"/>
                  </a:lnTo>
                  <a:lnTo>
                    <a:pt x="1100398" y="657818"/>
                  </a:lnTo>
                  <a:lnTo>
                    <a:pt x="1108824" y="581909"/>
                  </a:lnTo>
                  <a:lnTo>
                    <a:pt x="1111220" y="529006"/>
                  </a:lnTo>
                  <a:lnTo>
                    <a:pt x="1112999" y="476202"/>
                  </a:lnTo>
                  <a:lnTo>
                    <a:pt x="1116115" y="370537"/>
                  </a:lnTo>
                  <a:lnTo>
                    <a:pt x="1118158" y="317500"/>
                  </a:lnTo>
                  <a:lnTo>
                    <a:pt x="1104689" y="268682"/>
                  </a:lnTo>
                  <a:lnTo>
                    <a:pt x="1090179" y="231949"/>
                  </a:lnTo>
                  <a:lnTo>
                    <a:pt x="1070608" y="196717"/>
                  </a:lnTo>
                  <a:lnTo>
                    <a:pt x="1041958" y="152400"/>
                  </a:lnTo>
                  <a:lnTo>
                    <a:pt x="1004976" y="123362"/>
                  </a:lnTo>
                  <a:lnTo>
                    <a:pt x="966317" y="88320"/>
                  </a:lnTo>
                  <a:lnTo>
                    <a:pt x="925829" y="53827"/>
                  </a:lnTo>
                  <a:lnTo>
                    <a:pt x="883361" y="26436"/>
                  </a:lnTo>
                  <a:lnTo>
                    <a:pt x="838758" y="12700"/>
                  </a:lnTo>
                  <a:lnTo>
                    <a:pt x="790222" y="8205"/>
                  </a:lnTo>
                  <a:lnTo>
                    <a:pt x="741509" y="5484"/>
                  </a:lnTo>
                  <a:lnTo>
                    <a:pt x="692708" y="3921"/>
                  </a:lnTo>
                  <a:lnTo>
                    <a:pt x="595195" y="1796"/>
                  </a:lnTo>
                  <a:lnTo>
                    <a:pt x="546658" y="0"/>
                  </a:lnTo>
                  <a:close/>
                </a:path>
              </a:pathLst>
            </a:custGeom>
            <a:solidFill>
              <a:srgbClr val="EBF7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317" y="2709036"/>
              <a:ext cx="1875789" cy="2270125"/>
            </a:xfrm>
            <a:custGeom>
              <a:avLst/>
              <a:gdLst/>
              <a:ahLst/>
              <a:cxnLst/>
              <a:rect l="l" t="t" r="r" b="b"/>
              <a:pathLst>
                <a:path w="1875789" h="2270125">
                  <a:moveTo>
                    <a:pt x="504418" y="796671"/>
                  </a:moveTo>
                  <a:lnTo>
                    <a:pt x="451904" y="742823"/>
                  </a:lnTo>
                  <a:lnTo>
                    <a:pt x="420382" y="708533"/>
                  </a:lnTo>
                  <a:lnTo>
                    <a:pt x="391591" y="662559"/>
                  </a:lnTo>
                  <a:lnTo>
                    <a:pt x="368249" y="603250"/>
                  </a:lnTo>
                  <a:lnTo>
                    <a:pt x="357543" y="529717"/>
                  </a:lnTo>
                  <a:lnTo>
                    <a:pt x="364401" y="440690"/>
                  </a:lnTo>
                  <a:lnTo>
                    <a:pt x="395998" y="335407"/>
                  </a:lnTo>
                  <a:lnTo>
                    <a:pt x="366852" y="350647"/>
                  </a:lnTo>
                  <a:lnTo>
                    <a:pt x="335026" y="387223"/>
                  </a:lnTo>
                  <a:lnTo>
                    <a:pt x="304888" y="436499"/>
                  </a:lnTo>
                  <a:lnTo>
                    <a:pt x="278663" y="498983"/>
                  </a:lnTo>
                  <a:lnTo>
                    <a:pt x="262953" y="576199"/>
                  </a:lnTo>
                  <a:lnTo>
                    <a:pt x="268744" y="660781"/>
                  </a:lnTo>
                  <a:lnTo>
                    <a:pt x="297700" y="755777"/>
                  </a:lnTo>
                  <a:lnTo>
                    <a:pt x="353136" y="856869"/>
                  </a:lnTo>
                  <a:lnTo>
                    <a:pt x="379564" y="853313"/>
                  </a:lnTo>
                  <a:lnTo>
                    <a:pt x="405447" y="851916"/>
                  </a:lnTo>
                  <a:lnTo>
                    <a:pt x="434619" y="846594"/>
                  </a:lnTo>
                  <a:lnTo>
                    <a:pt x="458851" y="842391"/>
                  </a:lnTo>
                  <a:lnTo>
                    <a:pt x="479209" y="834898"/>
                  </a:lnTo>
                  <a:lnTo>
                    <a:pt x="495693" y="824103"/>
                  </a:lnTo>
                  <a:lnTo>
                    <a:pt x="503910" y="808863"/>
                  </a:lnTo>
                  <a:lnTo>
                    <a:pt x="504418" y="796671"/>
                  </a:lnTo>
                  <a:close/>
                </a:path>
                <a:path w="1875789" h="2270125">
                  <a:moveTo>
                    <a:pt x="720915" y="1117727"/>
                  </a:moveTo>
                  <a:lnTo>
                    <a:pt x="663028" y="1128903"/>
                  </a:lnTo>
                  <a:lnTo>
                    <a:pt x="601853" y="1134237"/>
                  </a:lnTo>
                  <a:lnTo>
                    <a:pt x="546150" y="1136015"/>
                  </a:lnTo>
                  <a:lnTo>
                    <a:pt x="492633" y="1128395"/>
                  </a:lnTo>
                  <a:lnTo>
                    <a:pt x="440194" y="1116203"/>
                  </a:lnTo>
                  <a:lnTo>
                    <a:pt x="393230" y="1100328"/>
                  </a:lnTo>
                  <a:lnTo>
                    <a:pt x="352818" y="1076071"/>
                  </a:lnTo>
                  <a:lnTo>
                    <a:pt x="311302" y="1056513"/>
                  </a:lnTo>
                  <a:lnTo>
                    <a:pt x="271983" y="1027557"/>
                  </a:lnTo>
                  <a:lnTo>
                    <a:pt x="243586" y="991362"/>
                  </a:lnTo>
                  <a:lnTo>
                    <a:pt x="218465" y="960882"/>
                  </a:lnTo>
                  <a:lnTo>
                    <a:pt x="191160" y="919988"/>
                  </a:lnTo>
                  <a:lnTo>
                    <a:pt x="173685" y="876427"/>
                  </a:lnTo>
                  <a:lnTo>
                    <a:pt x="160566" y="834021"/>
                  </a:lnTo>
                  <a:lnTo>
                    <a:pt x="151828" y="792480"/>
                  </a:lnTo>
                  <a:lnTo>
                    <a:pt x="145275" y="741680"/>
                  </a:lnTo>
                  <a:lnTo>
                    <a:pt x="156197" y="576707"/>
                  </a:lnTo>
                  <a:lnTo>
                    <a:pt x="187883" y="441325"/>
                  </a:lnTo>
                  <a:lnTo>
                    <a:pt x="235940" y="334264"/>
                  </a:lnTo>
                  <a:lnTo>
                    <a:pt x="291642" y="253619"/>
                  </a:lnTo>
                  <a:lnTo>
                    <a:pt x="351726" y="193802"/>
                  </a:lnTo>
                  <a:lnTo>
                    <a:pt x="401967" y="156337"/>
                  </a:lnTo>
                  <a:lnTo>
                    <a:pt x="434733" y="134366"/>
                  </a:lnTo>
                  <a:lnTo>
                    <a:pt x="450024" y="128143"/>
                  </a:lnTo>
                  <a:lnTo>
                    <a:pt x="403059" y="131953"/>
                  </a:lnTo>
                  <a:lnTo>
                    <a:pt x="369201" y="138811"/>
                  </a:lnTo>
                  <a:lnTo>
                    <a:pt x="339699" y="146685"/>
                  </a:lnTo>
                  <a:lnTo>
                    <a:pt x="311302" y="149860"/>
                  </a:lnTo>
                  <a:lnTo>
                    <a:pt x="291642" y="155194"/>
                  </a:lnTo>
                  <a:lnTo>
                    <a:pt x="267614" y="159385"/>
                  </a:lnTo>
                  <a:lnTo>
                    <a:pt x="246862" y="169291"/>
                  </a:lnTo>
                  <a:lnTo>
                    <a:pt x="221742" y="178181"/>
                  </a:lnTo>
                  <a:lnTo>
                    <a:pt x="120154" y="277622"/>
                  </a:lnTo>
                  <a:lnTo>
                    <a:pt x="44792" y="422656"/>
                  </a:lnTo>
                  <a:lnTo>
                    <a:pt x="31686" y="498348"/>
                  </a:lnTo>
                  <a:lnTo>
                    <a:pt x="14198" y="573151"/>
                  </a:lnTo>
                  <a:lnTo>
                    <a:pt x="4368" y="654558"/>
                  </a:lnTo>
                  <a:lnTo>
                    <a:pt x="0" y="732409"/>
                  </a:lnTo>
                  <a:lnTo>
                    <a:pt x="12014" y="819023"/>
                  </a:lnTo>
                  <a:lnTo>
                    <a:pt x="43700" y="900303"/>
                  </a:lnTo>
                  <a:lnTo>
                    <a:pt x="97218" y="986663"/>
                  </a:lnTo>
                  <a:lnTo>
                    <a:pt x="140906" y="1036320"/>
                  </a:lnTo>
                  <a:lnTo>
                    <a:pt x="194437" y="1083310"/>
                  </a:lnTo>
                  <a:lnTo>
                    <a:pt x="259969" y="1118362"/>
                  </a:lnTo>
                  <a:lnTo>
                    <a:pt x="297103" y="1136904"/>
                  </a:lnTo>
                  <a:lnTo>
                    <a:pt x="374662" y="1160018"/>
                  </a:lnTo>
                  <a:lnTo>
                    <a:pt x="464223" y="1171067"/>
                  </a:lnTo>
                  <a:lnTo>
                    <a:pt x="558165" y="1163447"/>
                  </a:lnTo>
                  <a:lnTo>
                    <a:pt x="665213" y="1139190"/>
                  </a:lnTo>
                  <a:lnTo>
                    <a:pt x="720915" y="1117727"/>
                  </a:lnTo>
                  <a:close/>
                </a:path>
                <a:path w="1875789" h="2270125">
                  <a:moveTo>
                    <a:pt x="775576" y="1217930"/>
                  </a:moveTo>
                  <a:lnTo>
                    <a:pt x="769327" y="1165352"/>
                  </a:lnTo>
                  <a:lnTo>
                    <a:pt x="743407" y="1137285"/>
                  </a:lnTo>
                  <a:lnTo>
                    <a:pt x="730224" y="1134237"/>
                  </a:lnTo>
                  <a:lnTo>
                    <a:pt x="732243" y="1224788"/>
                  </a:lnTo>
                  <a:lnTo>
                    <a:pt x="732396" y="1263777"/>
                  </a:lnTo>
                  <a:lnTo>
                    <a:pt x="728243" y="1321181"/>
                  </a:lnTo>
                  <a:lnTo>
                    <a:pt x="754989" y="1286129"/>
                  </a:lnTo>
                  <a:lnTo>
                    <a:pt x="770216" y="1250696"/>
                  </a:lnTo>
                  <a:lnTo>
                    <a:pt x="775576" y="1217930"/>
                  </a:lnTo>
                  <a:close/>
                </a:path>
                <a:path w="1875789" h="2270125">
                  <a:moveTo>
                    <a:pt x="1067003" y="1175258"/>
                  </a:moveTo>
                  <a:lnTo>
                    <a:pt x="914933" y="1079754"/>
                  </a:lnTo>
                  <a:lnTo>
                    <a:pt x="817765" y="1107440"/>
                  </a:lnTo>
                  <a:lnTo>
                    <a:pt x="819975" y="1107948"/>
                  </a:lnTo>
                  <a:lnTo>
                    <a:pt x="828255" y="1112266"/>
                  </a:lnTo>
                  <a:lnTo>
                    <a:pt x="836015" y="1118870"/>
                  </a:lnTo>
                  <a:lnTo>
                    <a:pt x="850912" y="1124839"/>
                  </a:lnTo>
                  <a:lnTo>
                    <a:pt x="870229" y="1131697"/>
                  </a:lnTo>
                  <a:lnTo>
                    <a:pt x="891209" y="1141349"/>
                  </a:lnTo>
                  <a:lnTo>
                    <a:pt x="912736" y="1148842"/>
                  </a:lnTo>
                  <a:lnTo>
                    <a:pt x="935393" y="1161288"/>
                  </a:lnTo>
                  <a:lnTo>
                    <a:pt x="913409" y="1165860"/>
                  </a:lnTo>
                  <a:lnTo>
                    <a:pt x="884377" y="1180592"/>
                  </a:lnTo>
                  <a:lnTo>
                    <a:pt x="853198" y="1204595"/>
                  </a:lnTo>
                  <a:lnTo>
                    <a:pt x="822629" y="1235837"/>
                  </a:lnTo>
                  <a:lnTo>
                    <a:pt x="794270" y="1267587"/>
                  </a:lnTo>
                  <a:lnTo>
                    <a:pt x="769785" y="1302639"/>
                  </a:lnTo>
                  <a:lnTo>
                    <a:pt x="754278" y="1359027"/>
                  </a:lnTo>
                  <a:lnTo>
                    <a:pt x="800582" y="1300226"/>
                  </a:lnTo>
                  <a:lnTo>
                    <a:pt x="852512" y="1257173"/>
                  </a:lnTo>
                  <a:lnTo>
                    <a:pt x="901788" y="1225550"/>
                  </a:lnTo>
                  <a:lnTo>
                    <a:pt x="953871" y="1201674"/>
                  </a:lnTo>
                  <a:lnTo>
                    <a:pt x="997204" y="1185418"/>
                  </a:lnTo>
                  <a:lnTo>
                    <a:pt x="1059853" y="1176020"/>
                  </a:lnTo>
                  <a:lnTo>
                    <a:pt x="1067003" y="1175258"/>
                  </a:lnTo>
                  <a:close/>
                </a:path>
                <a:path w="1875789" h="2270125">
                  <a:moveTo>
                    <a:pt x="1270266" y="495427"/>
                  </a:moveTo>
                  <a:lnTo>
                    <a:pt x="1262519" y="370713"/>
                  </a:lnTo>
                  <a:lnTo>
                    <a:pt x="1207655" y="249682"/>
                  </a:lnTo>
                  <a:lnTo>
                    <a:pt x="1143038" y="170688"/>
                  </a:lnTo>
                  <a:lnTo>
                    <a:pt x="1088275" y="108712"/>
                  </a:lnTo>
                  <a:lnTo>
                    <a:pt x="1041196" y="73152"/>
                  </a:lnTo>
                  <a:lnTo>
                    <a:pt x="1003973" y="54610"/>
                  </a:lnTo>
                  <a:lnTo>
                    <a:pt x="973328" y="47371"/>
                  </a:lnTo>
                  <a:lnTo>
                    <a:pt x="908735" y="7747"/>
                  </a:lnTo>
                  <a:lnTo>
                    <a:pt x="707390" y="0"/>
                  </a:lnTo>
                  <a:lnTo>
                    <a:pt x="650494" y="6350"/>
                  </a:lnTo>
                  <a:lnTo>
                    <a:pt x="594690" y="8001"/>
                  </a:lnTo>
                  <a:lnTo>
                    <a:pt x="546557" y="16510"/>
                  </a:lnTo>
                  <a:lnTo>
                    <a:pt x="467791" y="37338"/>
                  </a:lnTo>
                  <a:lnTo>
                    <a:pt x="431698" y="53467"/>
                  </a:lnTo>
                  <a:lnTo>
                    <a:pt x="398894" y="75311"/>
                  </a:lnTo>
                  <a:lnTo>
                    <a:pt x="364998" y="101854"/>
                  </a:lnTo>
                  <a:lnTo>
                    <a:pt x="422986" y="90805"/>
                  </a:lnTo>
                  <a:lnTo>
                    <a:pt x="475500" y="83439"/>
                  </a:lnTo>
                  <a:lnTo>
                    <a:pt x="578345" y="77978"/>
                  </a:lnTo>
                  <a:lnTo>
                    <a:pt x="621017" y="73152"/>
                  </a:lnTo>
                  <a:lnTo>
                    <a:pt x="665886" y="78740"/>
                  </a:lnTo>
                  <a:lnTo>
                    <a:pt x="711835" y="79756"/>
                  </a:lnTo>
                  <a:lnTo>
                    <a:pt x="790638" y="98171"/>
                  </a:lnTo>
                  <a:lnTo>
                    <a:pt x="828954" y="112014"/>
                  </a:lnTo>
                  <a:lnTo>
                    <a:pt x="866165" y="130556"/>
                  </a:lnTo>
                  <a:lnTo>
                    <a:pt x="929678" y="174879"/>
                  </a:lnTo>
                  <a:lnTo>
                    <a:pt x="965809" y="198120"/>
                  </a:lnTo>
                  <a:lnTo>
                    <a:pt x="1024953" y="261112"/>
                  </a:lnTo>
                  <a:lnTo>
                    <a:pt x="1069886" y="345313"/>
                  </a:lnTo>
                  <a:lnTo>
                    <a:pt x="1092962" y="444119"/>
                  </a:lnTo>
                  <a:lnTo>
                    <a:pt x="1089787" y="556514"/>
                  </a:lnTo>
                  <a:lnTo>
                    <a:pt x="1073467" y="665734"/>
                  </a:lnTo>
                  <a:lnTo>
                    <a:pt x="1046226" y="782320"/>
                  </a:lnTo>
                  <a:lnTo>
                    <a:pt x="1008024" y="886460"/>
                  </a:lnTo>
                  <a:lnTo>
                    <a:pt x="973086" y="976503"/>
                  </a:lnTo>
                  <a:lnTo>
                    <a:pt x="933767" y="1045972"/>
                  </a:lnTo>
                  <a:lnTo>
                    <a:pt x="986243" y="999363"/>
                  </a:lnTo>
                  <a:lnTo>
                    <a:pt x="1052931" y="931291"/>
                  </a:lnTo>
                  <a:lnTo>
                    <a:pt x="1125054" y="839978"/>
                  </a:lnTo>
                  <a:lnTo>
                    <a:pt x="1194955" y="738378"/>
                  </a:lnTo>
                  <a:lnTo>
                    <a:pt x="1245247" y="622300"/>
                  </a:lnTo>
                  <a:lnTo>
                    <a:pt x="1270266" y="495427"/>
                  </a:lnTo>
                  <a:close/>
                </a:path>
                <a:path w="1875789" h="2270125">
                  <a:moveTo>
                    <a:pt x="1875294" y="2238629"/>
                  </a:moveTo>
                  <a:lnTo>
                    <a:pt x="1738642" y="2183003"/>
                  </a:lnTo>
                  <a:lnTo>
                    <a:pt x="1599958" y="2113280"/>
                  </a:lnTo>
                  <a:lnTo>
                    <a:pt x="1479943" y="2040636"/>
                  </a:lnTo>
                  <a:lnTo>
                    <a:pt x="1386852" y="1959102"/>
                  </a:lnTo>
                  <a:lnTo>
                    <a:pt x="1349006" y="1920367"/>
                  </a:lnTo>
                  <a:lnTo>
                    <a:pt x="1308874" y="1885823"/>
                  </a:lnTo>
                  <a:lnTo>
                    <a:pt x="1263408" y="1843024"/>
                  </a:lnTo>
                  <a:lnTo>
                    <a:pt x="1217688" y="1787017"/>
                  </a:lnTo>
                  <a:lnTo>
                    <a:pt x="1164971" y="1716786"/>
                  </a:lnTo>
                  <a:lnTo>
                    <a:pt x="1109573" y="1624330"/>
                  </a:lnTo>
                  <a:lnTo>
                    <a:pt x="1045019" y="1503553"/>
                  </a:lnTo>
                  <a:lnTo>
                    <a:pt x="976744" y="1344295"/>
                  </a:lnTo>
                  <a:lnTo>
                    <a:pt x="987437" y="1415161"/>
                  </a:lnTo>
                  <a:lnTo>
                    <a:pt x="1013307" y="1494282"/>
                  </a:lnTo>
                  <a:lnTo>
                    <a:pt x="1048651" y="1578483"/>
                  </a:lnTo>
                  <a:lnTo>
                    <a:pt x="1090498" y="1668780"/>
                  </a:lnTo>
                  <a:lnTo>
                    <a:pt x="1141285" y="1756156"/>
                  </a:lnTo>
                  <a:lnTo>
                    <a:pt x="1196987" y="1843532"/>
                  </a:lnTo>
                  <a:lnTo>
                    <a:pt x="1251343" y="1919732"/>
                  </a:lnTo>
                  <a:lnTo>
                    <a:pt x="1308112" y="1986915"/>
                  </a:lnTo>
                  <a:lnTo>
                    <a:pt x="1369834" y="2054098"/>
                  </a:lnTo>
                  <a:lnTo>
                    <a:pt x="1428254" y="2109216"/>
                  </a:lnTo>
                  <a:lnTo>
                    <a:pt x="1482737" y="2148967"/>
                  </a:lnTo>
                  <a:lnTo>
                    <a:pt x="1534426" y="2184781"/>
                  </a:lnTo>
                  <a:lnTo>
                    <a:pt x="1583702" y="2211324"/>
                  </a:lnTo>
                  <a:lnTo>
                    <a:pt x="1636280" y="2231898"/>
                  </a:lnTo>
                  <a:lnTo>
                    <a:pt x="1690763" y="2253615"/>
                  </a:lnTo>
                  <a:lnTo>
                    <a:pt x="1750453" y="2270125"/>
                  </a:lnTo>
                  <a:lnTo>
                    <a:pt x="1875294" y="2238629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418845" y="5382640"/>
            <a:ext cx="156210" cy="391795"/>
            <a:chOff x="418845" y="5382640"/>
            <a:chExt cx="156210" cy="391795"/>
          </a:xfrm>
        </p:grpSpPr>
        <p:sp>
          <p:nvSpPr>
            <p:cNvPr id="22" name="object 22"/>
            <p:cNvSpPr/>
            <p:nvPr/>
          </p:nvSpPr>
          <p:spPr>
            <a:xfrm>
              <a:off x="418845" y="5382640"/>
              <a:ext cx="156210" cy="307975"/>
            </a:xfrm>
            <a:custGeom>
              <a:avLst/>
              <a:gdLst/>
              <a:ahLst/>
              <a:cxnLst/>
              <a:rect l="l" t="t" r="r" b="b"/>
              <a:pathLst>
                <a:path w="156209" h="307975">
                  <a:moveTo>
                    <a:pt x="0" y="0"/>
                  </a:moveTo>
                  <a:lnTo>
                    <a:pt x="48539" y="52197"/>
                  </a:lnTo>
                  <a:lnTo>
                    <a:pt x="72174" y="92964"/>
                  </a:lnTo>
                  <a:lnTo>
                    <a:pt x="79400" y="128016"/>
                  </a:lnTo>
                  <a:lnTo>
                    <a:pt x="77698" y="159131"/>
                  </a:lnTo>
                  <a:lnTo>
                    <a:pt x="65595" y="184150"/>
                  </a:lnTo>
                  <a:lnTo>
                    <a:pt x="53911" y="207543"/>
                  </a:lnTo>
                  <a:lnTo>
                    <a:pt x="47828" y="232295"/>
                  </a:lnTo>
                  <a:lnTo>
                    <a:pt x="64389" y="269608"/>
                  </a:lnTo>
                  <a:lnTo>
                    <a:pt x="99949" y="294106"/>
                  </a:lnTo>
                  <a:lnTo>
                    <a:pt x="110337" y="300164"/>
                  </a:lnTo>
                  <a:lnTo>
                    <a:pt x="140208" y="307505"/>
                  </a:lnTo>
                  <a:lnTo>
                    <a:pt x="155943" y="227368"/>
                  </a:lnTo>
                  <a:lnTo>
                    <a:pt x="150418" y="161290"/>
                  </a:lnTo>
                  <a:lnTo>
                    <a:pt x="127774" y="108458"/>
                  </a:lnTo>
                  <a:lnTo>
                    <a:pt x="98539" y="66294"/>
                  </a:lnTo>
                  <a:lnTo>
                    <a:pt x="64211" y="36830"/>
                  </a:lnTo>
                  <a:lnTo>
                    <a:pt x="31572" y="16510"/>
                  </a:lnTo>
                  <a:lnTo>
                    <a:pt x="8928" y="3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939" y="5690780"/>
              <a:ext cx="95224" cy="8342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0" y="5141976"/>
            <a:ext cx="789305" cy="1714500"/>
            <a:chOff x="0" y="5141976"/>
            <a:chExt cx="789305" cy="1714500"/>
          </a:xfrm>
        </p:grpSpPr>
        <p:sp>
          <p:nvSpPr>
            <p:cNvPr id="25" name="object 25"/>
            <p:cNvSpPr/>
            <p:nvPr/>
          </p:nvSpPr>
          <p:spPr>
            <a:xfrm>
              <a:off x="17462" y="6524625"/>
              <a:ext cx="187325" cy="332105"/>
            </a:xfrm>
            <a:custGeom>
              <a:avLst/>
              <a:gdLst/>
              <a:ahLst/>
              <a:cxnLst/>
              <a:rect l="l" t="t" r="r" b="b"/>
              <a:pathLst>
                <a:path w="187325" h="332104">
                  <a:moveTo>
                    <a:pt x="0" y="0"/>
                  </a:moveTo>
                  <a:lnTo>
                    <a:pt x="9525" y="12700"/>
                  </a:lnTo>
                  <a:lnTo>
                    <a:pt x="23812" y="30162"/>
                  </a:lnTo>
                  <a:lnTo>
                    <a:pt x="41275" y="52387"/>
                  </a:lnTo>
                  <a:lnTo>
                    <a:pt x="60325" y="80962"/>
                  </a:lnTo>
                  <a:lnTo>
                    <a:pt x="85725" y="114300"/>
                  </a:lnTo>
                  <a:lnTo>
                    <a:pt x="106362" y="149225"/>
                  </a:lnTo>
                  <a:lnTo>
                    <a:pt x="125412" y="188912"/>
                  </a:lnTo>
                  <a:lnTo>
                    <a:pt x="138112" y="231773"/>
                  </a:lnTo>
                  <a:lnTo>
                    <a:pt x="149225" y="277812"/>
                  </a:lnTo>
                  <a:lnTo>
                    <a:pt x="144462" y="331787"/>
                  </a:lnTo>
                  <a:lnTo>
                    <a:pt x="187325" y="331787"/>
                  </a:lnTo>
                  <a:lnTo>
                    <a:pt x="185737" y="280987"/>
                  </a:lnTo>
                  <a:lnTo>
                    <a:pt x="165100" y="188912"/>
                  </a:lnTo>
                  <a:lnTo>
                    <a:pt x="130175" y="109537"/>
                  </a:lnTo>
                  <a:lnTo>
                    <a:pt x="74612" y="428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269037"/>
              <a:ext cx="206375" cy="23336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0" y="5141976"/>
              <a:ext cx="789305" cy="1174750"/>
            </a:xfrm>
            <a:custGeom>
              <a:avLst/>
              <a:gdLst/>
              <a:ahLst/>
              <a:cxnLst/>
              <a:rect l="l" t="t" r="r" b="b"/>
              <a:pathLst>
                <a:path w="789305" h="1174750">
                  <a:moveTo>
                    <a:pt x="160337" y="0"/>
                  </a:moveTo>
                  <a:lnTo>
                    <a:pt x="65087" y="6350"/>
                  </a:lnTo>
                  <a:lnTo>
                    <a:pt x="0" y="20574"/>
                  </a:lnTo>
                  <a:lnTo>
                    <a:pt x="0" y="111125"/>
                  </a:lnTo>
                  <a:lnTo>
                    <a:pt x="50800" y="96774"/>
                  </a:lnTo>
                  <a:lnTo>
                    <a:pt x="107950" y="87249"/>
                  </a:lnTo>
                  <a:lnTo>
                    <a:pt x="171450" y="88900"/>
                  </a:lnTo>
                  <a:lnTo>
                    <a:pt x="244475" y="103124"/>
                  </a:lnTo>
                  <a:lnTo>
                    <a:pt x="322262" y="130175"/>
                  </a:lnTo>
                  <a:lnTo>
                    <a:pt x="412750" y="169799"/>
                  </a:lnTo>
                  <a:lnTo>
                    <a:pt x="508000" y="225425"/>
                  </a:lnTo>
                  <a:lnTo>
                    <a:pt x="566737" y="273050"/>
                  </a:lnTo>
                  <a:lnTo>
                    <a:pt x="609600" y="330200"/>
                  </a:lnTo>
                  <a:lnTo>
                    <a:pt x="638175" y="398399"/>
                  </a:lnTo>
                  <a:lnTo>
                    <a:pt x="654050" y="469836"/>
                  </a:lnTo>
                  <a:lnTo>
                    <a:pt x="657225" y="549211"/>
                  </a:lnTo>
                  <a:lnTo>
                    <a:pt x="647700" y="630174"/>
                  </a:lnTo>
                  <a:lnTo>
                    <a:pt x="628650" y="712724"/>
                  </a:lnTo>
                  <a:lnTo>
                    <a:pt x="604837" y="793686"/>
                  </a:lnTo>
                  <a:lnTo>
                    <a:pt x="568325" y="871474"/>
                  </a:lnTo>
                  <a:lnTo>
                    <a:pt x="528637" y="942911"/>
                  </a:lnTo>
                  <a:lnTo>
                    <a:pt x="482600" y="1007999"/>
                  </a:lnTo>
                  <a:lnTo>
                    <a:pt x="431800" y="1063561"/>
                  </a:lnTo>
                  <a:lnTo>
                    <a:pt x="377825" y="1111186"/>
                  </a:lnTo>
                  <a:lnTo>
                    <a:pt x="323850" y="1139761"/>
                  </a:lnTo>
                  <a:lnTo>
                    <a:pt x="265112" y="1155636"/>
                  </a:lnTo>
                  <a:lnTo>
                    <a:pt x="207962" y="1154049"/>
                  </a:lnTo>
                  <a:lnTo>
                    <a:pt x="314325" y="1174686"/>
                  </a:lnTo>
                  <a:lnTo>
                    <a:pt x="411162" y="1168336"/>
                  </a:lnTo>
                  <a:lnTo>
                    <a:pt x="500062" y="1134999"/>
                  </a:lnTo>
                  <a:lnTo>
                    <a:pt x="577850" y="1084199"/>
                  </a:lnTo>
                  <a:lnTo>
                    <a:pt x="644525" y="1014349"/>
                  </a:lnTo>
                  <a:lnTo>
                    <a:pt x="703262" y="930211"/>
                  </a:lnTo>
                  <a:lnTo>
                    <a:pt x="746125" y="836549"/>
                  </a:lnTo>
                  <a:lnTo>
                    <a:pt x="773112" y="733361"/>
                  </a:lnTo>
                  <a:lnTo>
                    <a:pt x="788987" y="628586"/>
                  </a:lnTo>
                  <a:lnTo>
                    <a:pt x="787400" y="519049"/>
                  </a:lnTo>
                  <a:lnTo>
                    <a:pt x="769937" y="415925"/>
                  </a:lnTo>
                  <a:lnTo>
                    <a:pt x="735012" y="315849"/>
                  </a:lnTo>
                  <a:lnTo>
                    <a:pt x="679450" y="223774"/>
                  </a:lnTo>
                  <a:lnTo>
                    <a:pt x="606425" y="142875"/>
                  </a:lnTo>
                  <a:lnTo>
                    <a:pt x="512762" y="79375"/>
                  </a:lnTo>
                  <a:lnTo>
                    <a:pt x="393700" y="33274"/>
                  </a:lnTo>
                  <a:lnTo>
                    <a:pt x="269875" y="6350"/>
                  </a:lnTo>
                  <a:lnTo>
                    <a:pt x="160337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55016" y="83057"/>
            <a:ext cx="1188085" cy="1210945"/>
          </a:xfrm>
          <a:custGeom>
            <a:avLst/>
            <a:gdLst/>
            <a:ahLst/>
            <a:cxnLst/>
            <a:rect l="l" t="t" r="r" b="b"/>
            <a:pathLst>
              <a:path w="1188085" h="1210945">
                <a:moveTo>
                  <a:pt x="396328" y="0"/>
                </a:moveTo>
                <a:lnTo>
                  <a:pt x="313855" y="12065"/>
                </a:lnTo>
                <a:lnTo>
                  <a:pt x="244551" y="36068"/>
                </a:lnTo>
                <a:lnTo>
                  <a:pt x="180746" y="68325"/>
                </a:lnTo>
                <a:lnTo>
                  <a:pt x="131546" y="109600"/>
                </a:lnTo>
                <a:lnTo>
                  <a:pt x="88836" y="152273"/>
                </a:lnTo>
                <a:lnTo>
                  <a:pt x="55714" y="199771"/>
                </a:lnTo>
                <a:lnTo>
                  <a:pt x="32448" y="246634"/>
                </a:lnTo>
                <a:lnTo>
                  <a:pt x="13271" y="290068"/>
                </a:lnTo>
                <a:lnTo>
                  <a:pt x="6146" y="328422"/>
                </a:lnTo>
                <a:lnTo>
                  <a:pt x="0" y="360045"/>
                </a:lnTo>
                <a:lnTo>
                  <a:pt x="4241" y="380492"/>
                </a:lnTo>
                <a:lnTo>
                  <a:pt x="14287" y="389128"/>
                </a:lnTo>
                <a:lnTo>
                  <a:pt x="49796" y="346456"/>
                </a:lnTo>
                <a:lnTo>
                  <a:pt x="84112" y="301498"/>
                </a:lnTo>
                <a:lnTo>
                  <a:pt x="121526" y="259715"/>
                </a:lnTo>
                <a:lnTo>
                  <a:pt x="160870" y="219075"/>
                </a:lnTo>
                <a:lnTo>
                  <a:pt x="202133" y="179324"/>
                </a:lnTo>
                <a:lnTo>
                  <a:pt x="246964" y="146812"/>
                </a:lnTo>
                <a:lnTo>
                  <a:pt x="295363" y="121539"/>
                </a:lnTo>
                <a:lnTo>
                  <a:pt x="346875" y="99695"/>
                </a:lnTo>
                <a:lnTo>
                  <a:pt x="401243" y="86487"/>
                </a:lnTo>
                <a:lnTo>
                  <a:pt x="461556" y="85344"/>
                </a:lnTo>
                <a:lnTo>
                  <a:pt x="524713" y="92964"/>
                </a:lnTo>
                <a:lnTo>
                  <a:pt x="593826" y="112649"/>
                </a:lnTo>
                <a:lnTo>
                  <a:pt x="670090" y="146939"/>
                </a:lnTo>
                <a:lnTo>
                  <a:pt x="751585" y="194691"/>
                </a:lnTo>
                <a:lnTo>
                  <a:pt x="842137" y="257937"/>
                </a:lnTo>
                <a:lnTo>
                  <a:pt x="936459" y="337566"/>
                </a:lnTo>
                <a:lnTo>
                  <a:pt x="991704" y="399669"/>
                </a:lnTo>
                <a:lnTo>
                  <a:pt x="1027696" y="466852"/>
                </a:lnTo>
                <a:lnTo>
                  <a:pt x="1046365" y="540004"/>
                </a:lnTo>
                <a:lnTo>
                  <a:pt x="1050620" y="613283"/>
                </a:lnTo>
                <a:lnTo>
                  <a:pt x="1040917" y="690626"/>
                </a:lnTo>
                <a:lnTo>
                  <a:pt x="1016330" y="764286"/>
                </a:lnTo>
                <a:lnTo>
                  <a:pt x="981887" y="838454"/>
                </a:lnTo>
                <a:lnTo>
                  <a:pt x="940511" y="907288"/>
                </a:lnTo>
                <a:lnTo>
                  <a:pt x="888809" y="972947"/>
                </a:lnTo>
                <a:lnTo>
                  <a:pt x="831608" y="1030351"/>
                </a:lnTo>
                <a:lnTo>
                  <a:pt x="771575" y="1079119"/>
                </a:lnTo>
                <a:lnTo>
                  <a:pt x="706767" y="1118108"/>
                </a:lnTo>
                <a:lnTo>
                  <a:pt x="639851" y="1146937"/>
                </a:lnTo>
                <a:lnTo>
                  <a:pt x="575640" y="1160653"/>
                </a:lnTo>
                <a:lnTo>
                  <a:pt x="509574" y="1158875"/>
                </a:lnTo>
                <a:lnTo>
                  <a:pt x="448856" y="1141603"/>
                </a:lnTo>
                <a:lnTo>
                  <a:pt x="560374" y="1191387"/>
                </a:lnTo>
                <a:lnTo>
                  <a:pt x="665530" y="1210818"/>
                </a:lnTo>
                <a:lnTo>
                  <a:pt x="767905" y="1206881"/>
                </a:lnTo>
                <a:lnTo>
                  <a:pt x="861009" y="1178179"/>
                </a:lnTo>
                <a:lnTo>
                  <a:pt x="946518" y="1131189"/>
                </a:lnTo>
                <a:lnTo>
                  <a:pt x="1023683" y="1067308"/>
                </a:lnTo>
                <a:lnTo>
                  <a:pt x="1086485" y="988949"/>
                </a:lnTo>
                <a:lnTo>
                  <a:pt x="1133525" y="899033"/>
                </a:lnTo>
                <a:lnTo>
                  <a:pt x="1169720" y="802005"/>
                </a:lnTo>
                <a:lnTo>
                  <a:pt x="1187881" y="697865"/>
                </a:lnTo>
                <a:lnTo>
                  <a:pt x="1185214" y="592582"/>
                </a:lnTo>
                <a:lnTo>
                  <a:pt x="1165529" y="487807"/>
                </a:lnTo>
                <a:lnTo>
                  <a:pt x="1121460" y="383794"/>
                </a:lnTo>
                <a:lnTo>
                  <a:pt x="1054900" y="286893"/>
                </a:lnTo>
                <a:lnTo>
                  <a:pt x="964933" y="198374"/>
                </a:lnTo>
                <a:lnTo>
                  <a:pt x="844880" y="122300"/>
                </a:lnTo>
                <a:lnTo>
                  <a:pt x="714908" y="61468"/>
                </a:lnTo>
                <a:lnTo>
                  <a:pt x="597573" y="23241"/>
                </a:lnTo>
                <a:lnTo>
                  <a:pt x="492417" y="3937"/>
                </a:lnTo>
                <a:lnTo>
                  <a:pt x="396328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6" name="Рисунок 35" descr="C:\Users\Психолог\Desktop\2024-2025 учебный год\Работа с 7 группой\Фото по проекту\bptRfdBWMjY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69" y="294675"/>
            <a:ext cx="3581400" cy="268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Рисунок 36" descr="C:\Users\Психолог\Desktop\2024-2025 учебный год\Работа с 7 группой\Фото по проекту\GPeAc4VE60g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117070"/>
            <a:ext cx="3530600" cy="264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Рисунок 37" descr="C:\Users\Психолог\Desktop\2024-2025 учебный год\Работа с 7 группой\Фото по проекту\mCLgm61MzAg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" y="3844098"/>
            <a:ext cx="38100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Рисунок 38" descr="C:\Users\Психолог\Desktop\2024-2025 учебный год\Работа с 7 группой\Фото по проекту\PBypdH4_jb8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050" y="238477"/>
            <a:ext cx="3486150" cy="2614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383" y="2689225"/>
            <a:ext cx="1584325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0322" y="2709036"/>
            <a:ext cx="1875789" cy="2270125"/>
            <a:chOff x="100322" y="2709036"/>
            <a:chExt cx="1875789" cy="2270125"/>
          </a:xfrm>
        </p:grpSpPr>
        <p:sp>
          <p:nvSpPr>
            <p:cNvPr id="8" name="object 8"/>
            <p:cNvSpPr/>
            <p:nvPr/>
          </p:nvSpPr>
          <p:spPr>
            <a:xfrm>
              <a:off x="151841" y="2755899"/>
              <a:ext cx="1118235" cy="1219200"/>
            </a:xfrm>
            <a:custGeom>
              <a:avLst/>
              <a:gdLst/>
              <a:ahLst/>
              <a:cxnLst/>
              <a:rect l="l" t="t" r="r" b="b"/>
              <a:pathLst>
                <a:path w="1118235" h="1219200">
                  <a:moveTo>
                    <a:pt x="546658" y="0"/>
                  </a:moveTo>
                  <a:lnTo>
                    <a:pt x="501554" y="5850"/>
                  </a:lnTo>
                  <a:lnTo>
                    <a:pt x="456230" y="13612"/>
                  </a:lnTo>
                  <a:lnTo>
                    <a:pt x="412316" y="25177"/>
                  </a:lnTo>
                  <a:lnTo>
                    <a:pt x="371445" y="42436"/>
                  </a:lnTo>
                  <a:lnTo>
                    <a:pt x="335249" y="67280"/>
                  </a:lnTo>
                  <a:lnTo>
                    <a:pt x="305358" y="101600"/>
                  </a:lnTo>
                  <a:lnTo>
                    <a:pt x="296577" y="106412"/>
                  </a:lnTo>
                  <a:lnTo>
                    <a:pt x="250441" y="135086"/>
                  </a:lnTo>
                  <a:lnTo>
                    <a:pt x="190463" y="189880"/>
                  </a:lnTo>
                  <a:lnTo>
                    <a:pt x="152958" y="228600"/>
                  </a:lnTo>
                  <a:lnTo>
                    <a:pt x="121666" y="263595"/>
                  </a:lnTo>
                  <a:lnTo>
                    <a:pt x="87782" y="302851"/>
                  </a:lnTo>
                  <a:lnTo>
                    <a:pt x="55575" y="344929"/>
                  </a:lnTo>
                  <a:lnTo>
                    <a:pt x="29311" y="388392"/>
                  </a:lnTo>
                  <a:lnTo>
                    <a:pt x="13258" y="431800"/>
                  </a:lnTo>
                  <a:lnTo>
                    <a:pt x="3505" y="486785"/>
                  </a:lnTo>
                  <a:lnTo>
                    <a:pt x="0" y="529366"/>
                  </a:lnTo>
                  <a:lnTo>
                    <a:pt x="1371" y="567314"/>
                  </a:lnTo>
                  <a:lnTo>
                    <a:pt x="6248" y="608401"/>
                  </a:lnTo>
                  <a:lnTo>
                    <a:pt x="13258" y="660400"/>
                  </a:lnTo>
                  <a:lnTo>
                    <a:pt x="15019" y="646176"/>
                  </a:lnTo>
                  <a:lnTo>
                    <a:pt x="15441" y="631380"/>
                  </a:lnTo>
                  <a:lnTo>
                    <a:pt x="17946" y="618394"/>
                  </a:lnTo>
                  <a:lnTo>
                    <a:pt x="25958" y="609600"/>
                  </a:lnTo>
                  <a:lnTo>
                    <a:pt x="32408" y="611088"/>
                  </a:lnTo>
                  <a:lnTo>
                    <a:pt x="34690" y="621506"/>
                  </a:lnTo>
                  <a:lnTo>
                    <a:pt x="35781" y="635496"/>
                  </a:lnTo>
                  <a:lnTo>
                    <a:pt x="38658" y="647700"/>
                  </a:lnTo>
                  <a:lnTo>
                    <a:pt x="55040" y="677189"/>
                  </a:lnTo>
                  <a:lnTo>
                    <a:pt x="62294" y="685875"/>
                  </a:lnTo>
                  <a:lnTo>
                    <a:pt x="64257" y="684958"/>
                  </a:lnTo>
                  <a:lnTo>
                    <a:pt x="64764" y="685640"/>
                  </a:lnTo>
                  <a:lnTo>
                    <a:pt x="67652" y="699120"/>
                  </a:lnTo>
                  <a:lnTo>
                    <a:pt x="76758" y="736600"/>
                  </a:lnTo>
                  <a:lnTo>
                    <a:pt x="96514" y="814446"/>
                  </a:lnTo>
                  <a:lnTo>
                    <a:pt x="100571" y="831453"/>
                  </a:lnTo>
                  <a:lnTo>
                    <a:pt x="103569" y="847137"/>
                  </a:lnTo>
                  <a:lnTo>
                    <a:pt x="114858" y="914400"/>
                  </a:lnTo>
                  <a:lnTo>
                    <a:pt x="133115" y="943546"/>
                  </a:lnTo>
                  <a:lnTo>
                    <a:pt x="165658" y="990600"/>
                  </a:lnTo>
                  <a:lnTo>
                    <a:pt x="193340" y="1020032"/>
                  </a:lnTo>
                  <a:lnTo>
                    <a:pt x="244264" y="1054248"/>
                  </a:lnTo>
                  <a:lnTo>
                    <a:pt x="288491" y="1071165"/>
                  </a:lnTo>
                  <a:lnTo>
                    <a:pt x="334801" y="1082724"/>
                  </a:lnTo>
                  <a:lnTo>
                    <a:pt x="381558" y="1092200"/>
                  </a:lnTo>
                  <a:lnTo>
                    <a:pt x="456700" y="1093216"/>
                  </a:lnTo>
                  <a:lnTo>
                    <a:pt x="521457" y="1095724"/>
                  </a:lnTo>
                  <a:lnTo>
                    <a:pt x="588992" y="1101682"/>
                  </a:lnTo>
                  <a:lnTo>
                    <a:pt x="647795" y="1112678"/>
                  </a:lnTo>
                  <a:lnTo>
                    <a:pt x="686358" y="1130300"/>
                  </a:lnTo>
                  <a:lnTo>
                    <a:pt x="704416" y="1171749"/>
                  </a:lnTo>
                  <a:lnTo>
                    <a:pt x="707120" y="1196147"/>
                  </a:lnTo>
                  <a:lnTo>
                    <a:pt x="711758" y="1219200"/>
                  </a:lnTo>
                  <a:lnTo>
                    <a:pt x="766006" y="1202430"/>
                  </a:lnTo>
                  <a:lnTo>
                    <a:pt x="816087" y="1173458"/>
                  </a:lnTo>
                  <a:lnTo>
                    <a:pt x="826058" y="1168400"/>
                  </a:lnTo>
                  <a:lnTo>
                    <a:pt x="846001" y="1163734"/>
                  </a:lnTo>
                  <a:lnTo>
                    <a:pt x="866540" y="1159843"/>
                  </a:lnTo>
                  <a:lnTo>
                    <a:pt x="885887" y="1153880"/>
                  </a:lnTo>
                  <a:lnTo>
                    <a:pt x="902258" y="1143000"/>
                  </a:lnTo>
                  <a:lnTo>
                    <a:pt x="904962" y="1134814"/>
                  </a:lnTo>
                  <a:lnTo>
                    <a:pt x="901266" y="1125140"/>
                  </a:lnTo>
                  <a:lnTo>
                    <a:pt x="894891" y="1114871"/>
                  </a:lnTo>
                  <a:lnTo>
                    <a:pt x="889558" y="1104900"/>
                  </a:lnTo>
                  <a:lnTo>
                    <a:pt x="835980" y="1086790"/>
                  </a:lnTo>
                  <a:lnTo>
                    <a:pt x="813358" y="1079500"/>
                  </a:lnTo>
                  <a:lnTo>
                    <a:pt x="790736" y="1075942"/>
                  </a:lnTo>
                  <a:lnTo>
                    <a:pt x="765733" y="1073896"/>
                  </a:lnTo>
                  <a:lnTo>
                    <a:pt x="745493" y="1068302"/>
                  </a:lnTo>
                  <a:lnTo>
                    <a:pt x="737158" y="1054100"/>
                  </a:lnTo>
                  <a:lnTo>
                    <a:pt x="745716" y="1042739"/>
                  </a:lnTo>
                  <a:lnTo>
                    <a:pt x="766329" y="1041796"/>
                  </a:lnTo>
                  <a:lnTo>
                    <a:pt x="791406" y="1043830"/>
                  </a:lnTo>
                  <a:lnTo>
                    <a:pt x="813358" y="1041400"/>
                  </a:lnTo>
                  <a:lnTo>
                    <a:pt x="826877" y="1033857"/>
                  </a:lnTo>
                  <a:lnTo>
                    <a:pt x="839354" y="1024112"/>
                  </a:lnTo>
                  <a:lnTo>
                    <a:pt x="851533" y="1013485"/>
                  </a:lnTo>
                  <a:lnTo>
                    <a:pt x="864158" y="1003300"/>
                  </a:lnTo>
                  <a:lnTo>
                    <a:pt x="905446" y="983503"/>
                  </a:lnTo>
                  <a:lnTo>
                    <a:pt x="939664" y="955176"/>
                  </a:lnTo>
                  <a:lnTo>
                    <a:pt x="968078" y="920198"/>
                  </a:lnTo>
                  <a:lnTo>
                    <a:pt x="991952" y="880443"/>
                  </a:lnTo>
                  <a:lnTo>
                    <a:pt x="1012552" y="837789"/>
                  </a:lnTo>
                  <a:lnTo>
                    <a:pt x="1031143" y="794113"/>
                  </a:lnTo>
                  <a:lnTo>
                    <a:pt x="1048990" y="751291"/>
                  </a:lnTo>
                  <a:lnTo>
                    <a:pt x="1067358" y="711200"/>
                  </a:lnTo>
                  <a:lnTo>
                    <a:pt x="1079562" y="691024"/>
                  </a:lnTo>
                  <a:lnTo>
                    <a:pt x="1091171" y="674862"/>
                  </a:lnTo>
                  <a:lnTo>
                    <a:pt x="1100398" y="657818"/>
                  </a:lnTo>
                  <a:lnTo>
                    <a:pt x="1108824" y="581909"/>
                  </a:lnTo>
                  <a:lnTo>
                    <a:pt x="1111220" y="529006"/>
                  </a:lnTo>
                  <a:lnTo>
                    <a:pt x="1112999" y="476202"/>
                  </a:lnTo>
                  <a:lnTo>
                    <a:pt x="1116115" y="370537"/>
                  </a:lnTo>
                  <a:lnTo>
                    <a:pt x="1118158" y="317500"/>
                  </a:lnTo>
                  <a:lnTo>
                    <a:pt x="1104689" y="268682"/>
                  </a:lnTo>
                  <a:lnTo>
                    <a:pt x="1090179" y="231949"/>
                  </a:lnTo>
                  <a:lnTo>
                    <a:pt x="1070608" y="196717"/>
                  </a:lnTo>
                  <a:lnTo>
                    <a:pt x="1041958" y="152400"/>
                  </a:lnTo>
                  <a:lnTo>
                    <a:pt x="1004976" y="123362"/>
                  </a:lnTo>
                  <a:lnTo>
                    <a:pt x="966317" y="88320"/>
                  </a:lnTo>
                  <a:lnTo>
                    <a:pt x="925829" y="53827"/>
                  </a:lnTo>
                  <a:lnTo>
                    <a:pt x="883361" y="26436"/>
                  </a:lnTo>
                  <a:lnTo>
                    <a:pt x="838758" y="12700"/>
                  </a:lnTo>
                  <a:lnTo>
                    <a:pt x="790222" y="8205"/>
                  </a:lnTo>
                  <a:lnTo>
                    <a:pt x="741509" y="5484"/>
                  </a:lnTo>
                  <a:lnTo>
                    <a:pt x="692708" y="3921"/>
                  </a:lnTo>
                  <a:lnTo>
                    <a:pt x="595195" y="1796"/>
                  </a:lnTo>
                  <a:lnTo>
                    <a:pt x="546658" y="0"/>
                  </a:lnTo>
                  <a:close/>
                </a:path>
              </a:pathLst>
            </a:custGeom>
            <a:solidFill>
              <a:srgbClr val="EBF7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317" y="2709036"/>
              <a:ext cx="1875789" cy="2270125"/>
            </a:xfrm>
            <a:custGeom>
              <a:avLst/>
              <a:gdLst/>
              <a:ahLst/>
              <a:cxnLst/>
              <a:rect l="l" t="t" r="r" b="b"/>
              <a:pathLst>
                <a:path w="1875789" h="2270125">
                  <a:moveTo>
                    <a:pt x="504418" y="796671"/>
                  </a:moveTo>
                  <a:lnTo>
                    <a:pt x="451904" y="742823"/>
                  </a:lnTo>
                  <a:lnTo>
                    <a:pt x="420382" y="708533"/>
                  </a:lnTo>
                  <a:lnTo>
                    <a:pt x="391591" y="662559"/>
                  </a:lnTo>
                  <a:lnTo>
                    <a:pt x="368249" y="603250"/>
                  </a:lnTo>
                  <a:lnTo>
                    <a:pt x="357543" y="529717"/>
                  </a:lnTo>
                  <a:lnTo>
                    <a:pt x="364401" y="440690"/>
                  </a:lnTo>
                  <a:lnTo>
                    <a:pt x="395998" y="335407"/>
                  </a:lnTo>
                  <a:lnTo>
                    <a:pt x="366852" y="350647"/>
                  </a:lnTo>
                  <a:lnTo>
                    <a:pt x="335026" y="387223"/>
                  </a:lnTo>
                  <a:lnTo>
                    <a:pt x="304888" y="436499"/>
                  </a:lnTo>
                  <a:lnTo>
                    <a:pt x="278663" y="498983"/>
                  </a:lnTo>
                  <a:lnTo>
                    <a:pt x="262953" y="576199"/>
                  </a:lnTo>
                  <a:lnTo>
                    <a:pt x="268744" y="660781"/>
                  </a:lnTo>
                  <a:lnTo>
                    <a:pt x="297700" y="755777"/>
                  </a:lnTo>
                  <a:lnTo>
                    <a:pt x="353136" y="856869"/>
                  </a:lnTo>
                  <a:lnTo>
                    <a:pt x="379564" y="853313"/>
                  </a:lnTo>
                  <a:lnTo>
                    <a:pt x="405447" y="851916"/>
                  </a:lnTo>
                  <a:lnTo>
                    <a:pt x="434619" y="846594"/>
                  </a:lnTo>
                  <a:lnTo>
                    <a:pt x="458851" y="842391"/>
                  </a:lnTo>
                  <a:lnTo>
                    <a:pt x="479209" y="834898"/>
                  </a:lnTo>
                  <a:lnTo>
                    <a:pt x="495693" y="824103"/>
                  </a:lnTo>
                  <a:lnTo>
                    <a:pt x="503910" y="808863"/>
                  </a:lnTo>
                  <a:lnTo>
                    <a:pt x="504418" y="796671"/>
                  </a:lnTo>
                  <a:close/>
                </a:path>
                <a:path w="1875789" h="2270125">
                  <a:moveTo>
                    <a:pt x="720915" y="1117727"/>
                  </a:moveTo>
                  <a:lnTo>
                    <a:pt x="663028" y="1128903"/>
                  </a:lnTo>
                  <a:lnTo>
                    <a:pt x="601853" y="1134237"/>
                  </a:lnTo>
                  <a:lnTo>
                    <a:pt x="546150" y="1136015"/>
                  </a:lnTo>
                  <a:lnTo>
                    <a:pt x="492633" y="1128395"/>
                  </a:lnTo>
                  <a:lnTo>
                    <a:pt x="440194" y="1116203"/>
                  </a:lnTo>
                  <a:lnTo>
                    <a:pt x="393230" y="1100328"/>
                  </a:lnTo>
                  <a:lnTo>
                    <a:pt x="352818" y="1076071"/>
                  </a:lnTo>
                  <a:lnTo>
                    <a:pt x="311302" y="1056513"/>
                  </a:lnTo>
                  <a:lnTo>
                    <a:pt x="271983" y="1027557"/>
                  </a:lnTo>
                  <a:lnTo>
                    <a:pt x="243586" y="991362"/>
                  </a:lnTo>
                  <a:lnTo>
                    <a:pt x="218465" y="960882"/>
                  </a:lnTo>
                  <a:lnTo>
                    <a:pt x="191160" y="919988"/>
                  </a:lnTo>
                  <a:lnTo>
                    <a:pt x="173685" y="876427"/>
                  </a:lnTo>
                  <a:lnTo>
                    <a:pt x="160566" y="834021"/>
                  </a:lnTo>
                  <a:lnTo>
                    <a:pt x="151828" y="792480"/>
                  </a:lnTo>
                  <a:lnTo>
                    <a:pt x="145275" y="741680"/>
                  </a:lnTo>
                  <a:lnTo>
                    <a:pt x="156197" y="576707"/>
                  </a:lnTo>
                  <a:lnTo>
                    <a:pt x="187883" y="441325"/>
                  </a:lnTo>
                  <a:lnTo>
                    <a:pt x="235940" y="334264"/>
                  </a:lnTo>
                  <a:lnTo>
                    <a:pt x="291642" y="253619"/>
                  </a:lnTo>
                  <a:lnTo>
                    <a:pt x="351726" y="193802"/>
                  </a:lnTo>
                  <a:lnTo>
                    <a:pt x="401967" y="156337"/>
                  </a:lnTo>
                  <a:lnTo>
                    <a:pt x="434733" y="134366"/>
                  </a:lnTo>
                  <a:lnTo>
                    <a:pt x="450024" y="128143"/>
                  </a:lnTo>
                  <a:lnTo>
                    <a:pt x="403059" y="131953"/>
                  </a:lnTo>
                  <a:lnTo>
                    <a:pt x="369201" y="138811"/>
                  </a:lnTo>
                  <a:lnTo>
                    <a:pt x="339699" y="146685"/>
                  </a:lnTo>
                  <a:lnTo>
                    <a:pt x="311302" y="149860"/>
                  </a:lnTo>
                  <a:lnTo>
                    <a:pt x="291642" y="155194"/>
                  </a:lnTo>
                  <a:lnTo>
                    <a:pt x="267614" y="159385"/>
                  </a:lnTo>
                  <a:lnTo>
                    <a:pt x="246862" y="169291"/>
                  </a:lnTo>
                  <a:lnTo>
                    <a:pt x="221742" y="178181"/>
                  </a:lnTo>
                  <a:lnTo>
                    <a:pt x="120154" y="277622"/>
                  </a:lnTo>
                  <a:lnTo>
                    <a:pt x="44792" y="422656"/>
                  </a:lnTo>
                  <a:lnTo>
                    <a:pt x="31686" y="498348"/>
                  </a:lnTo>
                  <a:lnTo>
                    <a:pt x="14198" y="573151"/>
                  </a:lnTo>
                  <a:lnTo>
                    <a:pt x="4368" y="654558"/>
                  </a:lnTo>
                  <a:lnTo>
                    <a:pt x="0" y="732409"/>
                  </a:lnTo>
                  <a:lnTo>
                    <a:pt x="12014" y="819023"/>
                  </a:lnTo>
                  <a:lnTo>
                    <a:pt x="43700" y="900303"/>
                  </a:lnTo>
                  <a:lnTo>
                    <a:pt x="97218" y="986663"/>
                  </a:lnTo>
                  <a:lnTo>
                    <a:pt x="140906" y="1036320"/>
                  </a:lnTo>
                  <a:lnTo>
                    <a:pt x="194437" y="1083310"/>
                  </a:lnTo>
                  <a:lnTo>
                    <a:pt x="259969" y="1118362"/>
                  </a:lnTo>
                  <a:lnTo>
                    <a:pt x="297103" y="1136904"/>
                  </a:lnTo>
                  <a:lnTo>
                    <a:pt x="374662" y="1160018"/>
                  </a:lnTo>
                  <a:lnTo>
                    <a:pt x="464223" y="1171067"/>
                  </a:lnTo>
                  <a:lnTo>
                    <a:pt x="558165" y="1163447"/>
                  </a:lnTo>
                  <a:lnTo>
                    <a:pt x="665213" y="1139190"/>
                  </a:lnTo>
                  <a:lnTo>
                    <a:pt x="720915" y="1117727"/>
                  </a:lnTo>
                  <a:close/>
                </a:path>
                <a:path w="1875789" h="2270125">
                  <a:moveTo>
                    <a:pt x="775576" y="1217930"/>
                  </a:moveTo>
                  <a:lnTo>
                    <a:pt x="769327" y="1165352"/>
                  </a:lnTo>
                  <a:lnTo>
                    <a:pt x="743407" y="1137285"/>
                  </a:lnTo>
                  <a:lnTo>
                    <a:pt x="730224" y="1134237"/>
                  </a:lnTo>
                  <a:lnTo>
                    <a:pt x="732243" y="1224788"/>
                  </a:lnTo>
                  <a:lnTo>
                    <a:pt x="732396" y="1263777"/>
                  </a:lnTo>
                  <a:lnTo>
                    <a:pt x="728243" y="1321181"/>
                  </a:lnTo>
                  <a:lnTo>
                    <a:pt x="754989" y="1286129"/>
                  </a:lnTo>
                  <a:lnTo>
                    <a:pt x="770216" y="1250696"/>
                  </a:lnTo>
                  <a:lnTo>
                    <a:pt x="775576" y="1217930"/>
                  </a:lnTo>
                  <a:close/>
                </a:path>
                <a:path w="1875789" h="2270125">
                  <a:moveTo>
                    <a:pt x="1067003" y="1175258"/>
                  </a:moveTo>
                  <a:lnTo>
                    <a:pt x="914933" y="1079754"/>
                  </a:lnTo>
                  <a:lnTo>
                    <a:pt x="817765" y="1107440"/>
                  </a:lnTo>
                  <a:lnTo>
                    <a:pt x="819975" y="1107948"/>
                  </a:lnTo>
                  <a:lnTo>
                    <a:pt x="828255" y="1112266"/>
                  </a:lnTo>
                  <a:lnTo>
                    <a:pt x="836015" y="1118870"/>
                  </a:lnTo>
                  <a:lnTo>
                    <a:pt x="850912" y="1124839"/>
                  </a:lnTo>
                  <a:lnTo>
                    <a:pt x="870229" y="1131697"/>
                  </a:lnTo>
                  <a:lnTo>
                    <a:pt x="891209" y="1141349"/>
                  </a:lnTo>
                  <a:lnTo>
                    <a:pt x="912736" y="1148842"/>
                  </a:lnTo>
                  <a:lnTo>
                    <a:pt x="935393" y="1161288"/>
                  </a:lnTo>
                  <a:lnTo>
                    <a:pt x="913409" y="1165860"/>
                  </a:lnTo>
                  <a:lnTo>
                    <a:pt x="884377" y="1180592"/>
                  </a:lnTo>
                  <a:lnTo>
                    <a:pt x="853198" y="1204595"/>
                  </a:lnTo>
                  <a:lnTo>
                    <a:pt x="822629" y="1235837"/>
                  </a:lnTo>
                  <a:lnTo>
                    <a:pt x="794270" y="1267587"/>
                  </a:lnTo>
                  <a:lnTo>
                    <a:pt x="769785" y="1302639"/>
                  </a:lnTo>
                  <a:lnTo>
                    <a:pt x="754278" y="1359027"/>
                  </a:lnTo>
                  <a:lnTo>
                    <a:pt x="800582" y="1300226"/>
                  </a:lnTo>
                  <a:lnTo>
                    <a:pt x="852512" y="1257173"/>
                  </a:lnTo>
                  <a:lnTo>
                    <a:pt x="901788" y="1225550"/>
                  </a:lnTo>
                  <a:lnTo>
                    <a:pt x="953871" y="1201674"/>
                  </a:lnTo>
                  <a:lnTo>
                    <a:pt x="997204" y="1185418"/>
                  </a:lnTo>
                  <a:lnTo>
                    <a:pt x="1059853" y="1176020"/>
                  </a:lnTo>
                  <a:lnTo>
                    <a:pt x="1067003" y="1175258"/>
                  </a:lnTo>
                  <a:close/>
                </a:path>
                <a:path w="1875789" h="2270125">
                  <a:moveTo>
                    <a:pt x="1270266" y="495427"/>
                  </a:moveTo>
                  <a:lnTo>
                    <a:pt x="1262519" y="370713"/>
                  </a:lnTo>
                  <a:lnTo>
                    <a:pt x="1207655" y="249682"/>
                  </a:lnTo>
                  <a:lnTo>
                    <a:pt x="1143038" y="170688"/>
                  </a:lnTo>
                  <a:lnTo>
                    <a:pt x="1088275" y="108712"/>
                  </a:lnTo>
                  <a:lnTo>
                    <a:pt x="1041196" y="73152"/>
                  </a:lnTo>
                  <a:lnTo>
                    <a:pt x="1003973" y="54610"/>
                  </a:lnTo>
                  <a:lnTo>
                    <a:pt x="973328" y="47371"/>
                  </a:lnTo>
                  <a:lnTo>
                    <a:pt x="908735" y="7747"/>
                  </a:lnTo>
                  <a:lnTo>
                    <a:pt x="707390" y="0"/>
                  </a:lnTo>
                  <a:lnTo>
                    <a:pt x="650494" y="6350"/>
                  </a:lnTo>
                  <a:lnTo>
                    <a:pt x="594690" y="8001"/>
                  </a:lnTo>
                  <a:lnTo>
                    <a:pt x="546557" y="16510"/>
                  </a:lnTo>
                  <a:lnTo>
                    <a:pt x="467791" y="37338"/>
                  </a:lnTo>
                  <a:lnTo>
                    <a:pt x="431698" y="53467"/>
                  </a:lnTo>
                  <a:lnTo>
                    <a:pt x="398894" y="75311"/>
                  </a:lnTo>
                  <a:lnTo>
                    <a:pt x="364998" y="101854"/>
                  </a:lnTo>
                  <a:lnTo>
                    <a:pt x="422986" y="90805"/>
                  </a:lnTo>
                  <a:lnTo>
                    <a:pt x="475500" y="83439"/>
                  </a:lnTo>
                  <a:lnTo>
                    <a:pt x="578345" y="77978"/>
                  </a:lnTo>
                  <a:lnTo>
                    <a:pt x="621017" y="73152"/>
                  </a:lnTo>
                  <a:lnTo>
                    <a:pt x="665886" y="78740"/>
                  </a:lnTo>
                  <a:lnTo>
                    <a:pt x="711835" y="79756"/>
                  </a:lnTo>
                  <a:lnTo>
                    <a:pt x="790638" y="98171"/>
                  </a:lnTo>
                  <a:lnTo>
                    <a:pt x="828954" y="112014"/>
                  </a:lnTo>
                  <a:lnTo>
                    <a:pt x="866165" y="130556"/>
                  </a:lnTo>
                  <a:lnTo>
                    <a:pt x="929678" y="174879"/>
                  </a:lnTo>
                  <a:lnTo>
                    <a:pt x="965809" y="198120"/>
                  </a:lnTo>
                  <a:lnTo>
                    <a:pt x="1024953" y="261112"/>
                  </a:lnTo>
                  <a:lnTo>
                    <a:pt x="1069886" y="345313"/>
                  </a:lnTo>
                  <a:lnTo>
                    <a:pt x="1092962" y="444119"/>
                  </a:lnTo>
                  <a:lnTo>
                    <a:pt x="1089787" y="556514"/>
                  </a:lnTo>
                  <a:lnTo>
                    <a:pt x="1073467" y="665734"/>
                  </a:lnTo>
                  <a:lnTo>
                    <a:pt x="1046226" y="782320"/>
                  </a:lnTo>
                  <a:lnTo>
                    <a:pt x="1008024" y="886460"/>
                  </a:lnTo>
                  <a:lnTo>
                    <a:pt x="973086" y="976503"/>
                  </a:lnTo>
                  <a:lnTo>
                    <a:pt x="933767" y="1045972"/>
                  </a:lnTo>
                  <a:lnTo>
                    <a:pt x="986243" y="999363"/>
                  </a:lnTo>
                  <a:lnTo>
                    <a:pt x="1052931" y="931291"/>
                  </a:lnTo>
                  <a:lnTo>
                    <a:pt x="1125054" y="839978"/>
                  </a:lnTo>
                  <a:lnTo>
                    <a:pt x="1194955" y="738378"/>
                  </a:lnTo>
                  <a:lnTo>
                    <a:pt x="1245247" y="622300"/>
                  </a:lnTo>
                  <a:lnTo>
                    <a:pt x="1270266" y="495427"/>
                  </a:lnTo>
                  <a:close/>
                </a:path>
                <a:path w="1875789" h="2270125">
                  <a:moveTo>
                    <a:pt x="1875294" y="2238629"/>
                  </a:moveTo>
                  <a:lnTo>
                    <a:pt x="1738642" y="2183003"/>
                  </a:lnTo>
                  <a:lnTo>
                    <a:pt x="1599958" y="2113280"/>
                  </a:lnTo>
                  <a:lnTo>
                    <a:pt x="1479943" y="2040636"/>
                  </a:lnTo>
                  <a:lnTo>
                    <a:pt x="1386852" y="1959102"/>
                  </a:lnTo>
                  <a:lnTo>
                    <a:pt x="1349006" y="1920367"/>
                  </a:lnTo>
                  <a:lnTo>
                    <a:pt x="1308874" y="1885823"/>
                  </a:lnTo>
                  <a:lnTo>
                    <a:pt x="1263408" y="1843024"/>
                  </a:lnTo>
                  <a:lnTo>
                    <a:pt x="1217688" y="1787017"/>
                  </a:lnTo>
                  <a:lnTo>
                    <a:pt x="1164971" y="1716786"/>
                  </a:lnTo>
                  <a:lnTo>
                    <a:pt x="1109573" y="1624330"/>
                  </a:lnTo>
                  <a:lnTo>
                    <a:pt x="1045019" y="1503553"/>
                  </a:lnTo>
                  <a:lnTo>
                    <a:pt x="976744" y="1344295"/>
                  </a:lnTo>
                  <a:lnTo>
                    <a:pt x="987437" y="1415161"/>
                  </a:lnTo>
                  <a:lnTo>
                    <a:pt x="1013307" y="1494282"/>
                  </a:lnTo>
                  <a:lnTo>
                    <a:pt x="1048651" y="1578483"/>
                  </a:lnTo>
                  <a:lnTo>
                    <a:pt x="1090498" y="1668780"/>
                  </a:lnTo>
                  <a:lnTo>
                    <a:pt x="1141285" y="1756156"/>
                  </a:lnTo>
                  <a:lnTo>
                    <a:pt x="1196987" y="1843532"/>
                  </a:lnTo>
                  <a:lnTo>
                    <a:pt x="1251343" y="1919732"/>
                  </a:lnTo>
                  <a:lnTo>
                    <a:pt x="1308112" y="1986915"/>
                  </a:lnTo>
                  <a:lnTo>
                    <a:pt x="1369834" y="2054098"/>
                  </a:lnTo>
                  <a:lnTo>
                    <a:pt x="1428254" y="2109216"/>
                  </a:lnTo>
                  <a:lnTo>
                    <a:pt x="1482737" y="2148967"/>
                  </a:lnTo>
                  <a:lnTo>
                    <a:pt x="1534426" y="2184781"/>
                  </a:lnTo>
                  <a:lnTo>
                    <a:pt x="1583702" y="2211324"/>
                  </a:lnTo>
                  <a:lnTo>
                    <a:pt x="1636280" y="2231898"/>
                  </a:lnTo>
                  <a:lnTo>
                    <a:pt x="1690763" y="2253615"/>
                  </a:lnTo>
                  <a:lnTo>
                    <a:pt x="1750453" y="2270125"/>
                  </a:lnTo>
                  <a:lnTo>
                    <a:pt x="1875294" y="2238629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418845" y="5382640"/>
            <a:ext cx="156210" cy="391795"/>
            <a:chOff x="418845" y="5382640"/>
            <a:chExt cx="156210" cy="391795"/>
          </a:xfrm>
        </p:grpSpPr>
        <p:sp>
          <p:nvSpPr>
            <p:cNvPr id="22" name="object 22"/>
            <p:cNvSpPr/>
            <p:nvPr/>
          </p:nvSpPr>
          <p:spPr>
            <a:xfrm>
              <a:off x="418845" y="5382640"/>
              <a:ext cx="156210" cy="307975"/>
            </a:xfrm>
            <a:custGeom>
              <a:avLst/>
              <a:gdLst/>
              <a:ahLst/>
              <a:cxnLst/>
              <a:rect l="l" t="t" r="r" b="b"/>
              <a:pathLst>
                <a:path w="156209" h="307975">
                  <a:moveTo>
                    <a:pt x="0" y="0"/>
                  </a:moveTo>
                  <a:lnTo>
                    <a:pt x="48539" y="52197"/>
                  </a:lnTo>
                  <a:lnTo>
                    <a:pt x="72174" y="92964"/>
                  </a:lnTo>
                  <a:lnTo>
                    <a:pt x="79400" y="128016"/>
                  </a:lnTo>
                  <a:lnTo>
                    <a:pt x="77698" y="159131"/>
                  </a:lnTo>
                  <a:lnTo>
                    <a:pt x="65595" y="184150"/>
                  </a:lnTo>
                  <a:lnTo>
                    <a:pt x="53911" y="207543"/>
                  </a:lnTo>
                  <a:lnTo>
                    <a:pt x="47828" y="232295"/>
                  </a:lnTo>
                  <a:lnTo>
                    <a:pt x="64389" y="269608"/>
                  </a:lnTo>
                  <a:lnTo>
                    <a:pt x="99949" y="294106"/>
                  </a:lnTo>
                  <a:lnTo>
                    <a:pt x="110337" y="300164"/>
                  </a:lnTo>
                  <a:lnTo>
                    <a:pt x="140208" y="307505"/>
                  </a:lnTo>
                  <a:lnTo>
                    <a:pt x="155943" y="227368"/>
                  </a:lnTo>
                  <a:lnTo>
                    <a:pt x="150418" y="161290"/>
                  </a:lnTo>
                  <a:lnTo>
                    <a:pt x="127774" y="108458"/>
                  </a:lnTo>
                  <a:lnTo>
                    <a:pt x="98539" y="66294"/>
                  </a:lnTo>
                  <a:lnTo>
                    <a:pt x="64211" y="36830"/>
                  </a:lnTo>
                  <a:lnTo>
                    <a:pt x="31572" y="16510"/>
                  </a:lnTo>
                  <a:lnTo>
                    <a:pt x="8928" y="3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939" y="5690780"/>
              <a:ext cx="95224" cy="8342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0" y="5141976"/>
            <a:ext cx="789305" cy="1714500"/>
            <a:chOff x="0" y="5141976"/>
            <a:chExt cx="789305" cy="1714500"/>
          </a:xfrm>
        </p:grpSpPr>
        <p:sp>
          <p:nvSpPr>
            <p:cNvPr id="25" name="object 25"/>
            <p:cNvSpPr/>
            <p:nvPr/>
          </p:nvSpPr>
          <p:spPr>
            <a:xfrm>
              <a:off x="17462" y="6524625"/>
              <a:ext cx="187325" cy="332105"/>
            </a:xfrm>
            <a:custGeom>
              <a:avLst/>
              <a:gdLst/>
              <a:ahLst/>
              <a:cxnLst/>
              <a:rect l="l" t="t" r="r" b="b"/>
              <a:pathLst>
                <a:path w="187325" h="332104">
                  <a:moveTo>
                    <a:pt x="0" y="0"/>
                  </a:moveTo>
                  <a:lnTo>
                    <a:pt x="9525" y="12700"/>
                  </a:lnTo>
                  <a:lnTo>
                    <a:pt x="23812" y="30162"/>
                  </a:lnTo>
                  <a:lnTo>
                    <a:pt x="41275" y="52387"/>
                  </a:lnTo>
                  <a:lnTo>
                    <a:pt x="60325" y="80962"/>
                  </a:lnTo>
                  <a:lnTo>
                    <a:pt x="85725" y="114300"/>
                  </a:lnTo>
                  <a:lnTo>
                    <a:pt x="106362" y="149225"/>
                  </a:lnTo>
                  <a:lnTo>
                    <a:pt x="125412" y="188912"/>
                  </a:lnTo>
                  <a:lnTo>
                    <a:pt x="138112" y="231773"/>
                  </a:lnTo>
                  <a:lnTo>
                    <a:pt x="149225" y="277812"/>
                  </a:lnTo>
                  <a:lnTo>
                    <a:pt x="144462" y="331787"/>
                  </a:lnTo>
                  <a:lnTo>
                    <a:pt x="187325" y="331787"/>
                  </a:lnTo>
                  <a:lnTo>
                    <a:pt x="185737" y="280987"/>
                  </a:lnTo>
                  <a:lnTo>
                    <a:pt x="165100" y="188912"/>
                  </a:lnTo>
                  <a:lnTo>
                    <a:pt x="130175" y="109537"/>
                  </a:lnTo>
                  <a:lnTo>
                    <a:pt x="74612" y="428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269037"/>
              <a:ext cx="206375" cy="23336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0" y="5141976"/>
              <a:ext cx="789305" cy="1174750"/>
            </a:xfrm>
            <a:custGeom>
              <a:avLst/>
              <a:gdLst/>
              <a:ahLst/>
              <a:cxnLst/>
              <a:rect l="l" t="t" r="r" b="b"/>
              <a:pathLst>
                <a:path w="789305" h="1174750">
                  <a:moveTo>
                    <a:pt x="160337" y="0"/>
                  </a:moveTo>
                  <a:lnTo>
                    <a:pt x="65087" y="6350"/>
                  </a:lnTo>
                  <a:lnTo>
                    <a:pt x="0" y="20574"/>
                  </a:lnTo>
                  <a:lnTo>
                    <a:pt x="0" y="111125"/>
                  </a:lnTo>
                  <a:lnTo>
                    <a:pt x="50800" y="96774"/>
                  </a:lnTo>
                  <a:lnTo>
                    <a:pt x="107950" y="87249"/>
                  </a:lnTo>
                  <a:lnTo>
                    <a:pt x="171450" y="88900"/>
                  </a:lnTo>
                  <a:lnTo>
                    <a:pt x="244475" y="103124"/>
                  </a:lnTo>
                  <a:lnTo>
                    <a:pt x="322262" y="130175"/>
                  </a:lnTo>
                  <a:lnTo>
                    <a:pt x="412750" y="169799"/>
                  </a:lnTo>
                  <a:lnTo>
                    <a:pt x="508000" y="225425"/>
                  </a:lnTo>
                  <a:lnTo>
                    <a:pt x="566737" y="273050"/>
                  </a:lnTo>
                  <a:lnTo>
                    <a:pt x="609600" y="330200"/>
                  </a:lnTo>
                  <a:lnTo>
                    <a:pt x="638175" y="398399"/>
                  </a:lnTo>
                  <a:lnTo>
                    <a:pt x="654050" y="469836"/>
                  </a:lnTo>
                  <a:lnTo>
                    <a:pt x="657225" y="549211"/>
                  </a:lnTo>
                  <a:lnTo>
                    <a:pt x="647700" y="630174"/>
                  </a:lnTo>
                  <a:lnTo>
                    <a:pt x="628650" y="712724"/>
                  </a:lnTo>
                  <a:lnTo>
                    <a:pt x="604837" y="793686"/>
                  </a:lnTo>
                  <a:lnTo>
                    <a:pt x="568325" y="871474"/>
                  </a:lnTo>
                  <a:lnTo>
                    <a:pt x="528637" y="942911"/>
                  </a:lnTo>
                  <a:lnTo>
                    <a:pt x="482600" y="1007999"/>
                  </a:lnTo>
                  <a:lnTo>
                    <a:pt x="431800" y="1063561"/>
                  </a:lnTo>
                  <a:lnTo>
                    <a:pt x="377825" y="1111186"/>
                  </a:lnTo>
                  <a:lnTo>
                    <a:pt x="323850" y="1139761"/>
                  </a:lnTo>
                  <a:lnTo>
                    <a:pt x="265112" y="1155636"/>
                  </a:lnTo>
                  <a:lnTo>
                    <a:pt x="207962" y="1154049"/>
                  </a:lnTo>
                  <a:lnTo>
                    <a:pt x="314325" y="1174686"/>
                  </a:lnTo>
                  <a:lnTo>
                    <a:pt x="411162" y="1168336"/>
                  </a:lnTo>
                  <a:lnTo>
                    <a:pt x="500062" y="1134999"/>
                  </a:lnTo>
                  <a:lnTo>
                    <a:pt x="577850" y="1084199"/>
                  </a:lnTo>
                  <a:lnTo>
                    <a:pt x="644525" y="1014349"/>
                  </a:lnTo>
                  <a:lnTo>
                    <a:pt x="703262" y="930211"/>
                  </a:lnTo>
                  <a:lnTo>
                    <a:pt x="746125" y="836549"/>
                  </a:lnTo>
                  <a:lnTo>
                    <a:pt x="773112" y="733361"/>
                  </a:lnTo>
                  <a:lnTo>
                    <a:pt x="788987" y="628586"/>
                  </a:lnTo>
                  <a:lnTo>
                    <a:pt x="787400" y="519049"/>
                  </a:lnTo>
                  <a:lnTo>
                    <a:pt x="769937" y="415925"/>
                  </a:lnTo>
                  <a:lnTo>
                    <a:pt x="735012" y="315849"/>
                  </a:lnTo>
                  <a:lnTo>
                    <a:pt x="679450" y="223774"/>
                  </a:lnTo>
                  <a:lnTo>
                    <a:pt x="606425" y="142875"/>
                  </a:lnTo>
                  <a:lnTo>
                    <a:pt x="512762" y="79375"/>
                  </a:lnTo>
                  <a:lnTo>
                    <a:pt x="393700" y="33274"/>
                  </a:lnTo>
                  <a:lnTo>
                    <a:pt x="269875" y="6350"/>
                  </a:lnTo>
                  <a:lnTo>
                    <a:pt x="160337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55016" y="83057"/>
            <a:ext cx="1188085" cy="1210945"/>
          </a:xfrm>
          <a:custGeom>
            <a:avLst/>
            <a:gdLst/>
            <a:ahLst/>
            <a:cxnLst/>
            <a:rect l="l" t="t" r="r" b="b"/>
            <a:pathLst>
              <a:path w="1188085" h="1210945">
                <a:moveTo>
                  <a:pt x="396328" y="0"/>
                </a:moveTo>
                <a:lnTo>
                  <a:pt x="313855" y="12065"/>
                </a:lnTo>
                <a:lnTo>
                  <a:pt x="244551" y="36068"/>
                </a:lnTo>
                <a:lnTo>
                  <a:pt x="180746" y="68325"/>
                </a:lnTo>
                <a:lnTo>
                  <a:pt x="131546" y="109600"/>
                </a:lnTo>
                <a:lnTo>
                  <a:pt x="88836" y="152273"/>
                </a:lnTo>
                <a:lnTo>
                  <a:pt x="55714" y="199771"/>
                </a:lnTo>
                <a:lnTo>
                  <a:pt x="32448" y="246634"/>
                </a:lnTo>
                <a:lnTo>
                  <a:pt x="13271" y="290068"/>
                </a:lnTo>
                <a:lnTo>
                  <a:pt x="6146" y="328422"/>
                </a:lnTo>
                <a:lnTo>
                  <a:pt x="0" y="360045"/>
                </a:lnTo>
                <a:lnTo>
                  <a:pt x="4241" y="380492"/>
                </a:lnTo>
                <a:lnTo>
                  <a:pt x="14287" y="389128"/>
                </a:lnTo>
                <a:lnTo>
                  <a:pt x="49796" y="346456"/>
                </a:lnTo>
                <a:lnTo>
                  <a:pt x="84112" y="301498"/>
                </a:lnTo>
                <a:lnTo>
                  <a:pt x="121526" y="259715"/>
                </a:lnTo>
                <a:lnTo>
                  <a:pt x="160870" y="219075"/>
                </a:lnTo>
                <a:lnTo>
                  <a:pt x="202133" y="179324"/>
                </a:lnTo>
                <a:lnTo>
                  <a:pt x="246964" y="146812"/>
                </a:lnTo>
                <a:lnTo>
                  <a:pt x="295363" y="121539"/>
                </a:lnTo>
                <a:lnTo>
                  <a:pt x="346875" y="99695"/>
                </a:lnTo>
                <a:lnTo>
                  <a:pt x="401243" y="86487"/>
                </a:lnTo>
                <a:lnTo>
                  <a:pt x="461556" y="85344"/>
                </a:lnTo>
                <a:lnTo>
                  <a:pt x="524713" y="92964"/>
                </a:lnTo>
                <a:lnTo>
                  <a:pt x="593826" y="112649"/>
                </a:lnTo>
                <a:lnTo>
                  <a:pt x="670090" y="146939"/>
                </a:lnTo>
                <a:lnTo>
                  <a:pt x="751585" y="194691"/>
                </a:lnTo>
                <a:lnTo>
                  <a:pt x="842137" y="257937"/>
                </a:lnTo>
                <a:lnTo>
                  <a:pt x="936459" y="337566"/>
                </a:lnTo>
                <a:lnTo>
                  <a:pt x="991704" y="399669"/>
                </a:lnTo>
                <a:lnTo>
                  <a:pt x="1027696" y="466852"/>
                </a:lnTo>
                <a:lnTo>
                  <a:pt x="1046365" y="540004"/>
                </a:lnTo>
                <a:lnTo>
                  <a:pt x="1050620" y="613283"/>
                </a:lnTo>
                <a:lnTo>
                  <a:pt x="1040917" y="690626"/>
                </a:lnTo>
                <a:lnTo>
                  <a:pt x="1016330" y="764286"/>
                </a:lnTo>
                <a:lnTo>
                  <a:pt x="981887" y="838454"/>
                </a:lnTo>
                <a:lnTo>
                  <a:pt x="940511" y="907288"/>
                </a:lnTo>
                <a:lnTo>
                  <a:pt x="888809" y="972947"/>
                </a:lnTo>
                <a:lnTo>
                  <a:pt x="831608" y="1030351"/>
                </a:lnTo>
                <a:lnTo>
                  <a:pt x="771575" y="1079119"/>
                </a:lnTo>
                <a:lnTo>
                  <a:pt x="706767" y="1118108"/>
                </a:lnTo>
                <a:lnTo>
                  <a:pt x="639851" y="1146937"/>
                </a:lnTo>
                <a:lnTo>
                  <a:pt x="575640" y="1160653"/>
                </a:lnTo>
                <a:lnTo>
                  <a:pt x="509574" y="1158875"/>
                </a:lnTo>
                <a:lnTo>
                  <a:pt x="448856" y="1141603"/>
                </a:lnTo>
                <a:lnTo>
                  <a:pt x="560374" y="1191387"/>
                </a:lnTo>
                <a:lnTo>
                  <a:pt x="665530" y="1210818"/>
                </a:lnTo>
                <a:lnTo>
                  <a:pt x="767905" y="1206881"/>
                </a:lnTo>
                <a:lnTo>
                  <a:pt x="861009" y="1178179"/>
                </a:lnTo>
                <a:lnTo>
                  <a:pt x="946518" y="1131189"/>
                </a:lnTo>
                <a:lnTo>
                  <a:pt x="1023683" y="1067308"/>
                </a:lnTo>
                <a:lnTo>
                  <a:pt x="1086485" y="988949"/>
                </a:lnTo>
                <a:lnTo>
                  <a:pt x="1133525" y="899033"/>
                </a:lnTo>
                <a:lnTo>
                  <a:pt x="1169720" y="802005"/>
                </a:lnTo>
                <a:lnTo>
                  <a:pt x="1187881" y="697865"/>
                </a:lnTo>
                <a:lnTo>
                  <a:pt x="1185214" y="592582"/>
                </a:lnTo>
                <a:lnTo>
                  <a:pt x="1165529" y="487807"/>
                </a:lnTo>
                <a:lnTo>
                  <a:pt x="1121460" y="383794"/>
                </a:lnTo>
                <a:lnTo>
                  <a:pt x="1054900" y="286893"/>
                </a:lnTo>
                <a:lnTo>
                  <a:pt x="964933" y="198374"/>
                </a:lnTo>
                <a:lnTo>
                  <a:pt x="844880" y="122300"/>
                </a:lnTo>
                <a:lnTo>
                  <a:pt x="714908" y="61468"/>
                </a:lnTo>
                <a:lnTo>
                  <a:pt x="597573" y="23241"/>
                </a:lnTo>
                <a:lnTo>
                  <a:pt x="492417" y="3937"/>
                </a:lnTo>
                <a:lnTo>
                  <a:pt x="396328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249" y="2943606"/>
            <a:ext cx="1597025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Рисунок 36" descr="C:\Users\Психолог\Desktop\2024-2025 учебный год\Работа с 7 группой\Фото по проекту\6KjVewd0et8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49" y="286131"/>
            <a:ext cx="3543300" cy="2657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Рисунок 37" descr="C:\Users\Психолог\Desktop\2024-2025 учебный год\Работа с 7 группой\Фото по проекту\-4yPDGY1RpY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5" y="4228973"/>
            <a:ext cx="3482975" cy="25742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Рисунок 38" descr="C:\Users\Психолог\Desktop\2024-2025 учебный год\Работа с 7 группой\Фото по проекту\CMiDok3CHFc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9" y="4058107"/>
            <a:ext cx="3632200" cy="272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Рисунок 39" descr="C:\Users\Психолог\Desktop\2024-2025 учебный год\Работа с 7 группой\Фото по проекту\kTp2mLB3Iw8.jp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146" y="286131"/>
            <a:ext cx="3378200" cy="253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0322" y="2709036"/>
            <a:ext cx="1875789" cy="2270125"/>
            <a:chOff x="100322" y="2709036"/>
            <a:chExt cx="1875789" cy="2270125"/>
          </a:xfrm>
        </p:grpSpPr>
        <p:sp>
          <p:nvSpPr>
            <p:cNvPr id="8" name="object 8"/>
            <p:cNvSpPr/>
            <p:nvPr/>
          </p:nvSpPr>
          <p:spPr>
            <a:xfrm>
              <a:off x="151841" y="2755899"/>
              <a:ext cx="1118235" cy="1219200"/>
            </a:xfrm>
            <a:custGeom>
              <a:avLst/>
              <a:gdLst/>
              <a:ahLst/>
              <a:cxnLst/>
              <a:rect l="l" t="t" r="r" b="b"/>
              <a:pathLst>
                <a:path w="1118235" h="1219200">
                  <a:moveTo>
                    <a:pt x="546658" y="0"/>
                  </a:moveTo>
                  <a:lnTo>
                    <a:pt x="501554" y="5850"/>
                  </a:lnTo>
                  <a:lnTo>
                    <a:pt x="456230" y="13612"/>
                  </a:lnTo>
                  <a:lnTo>
                    <a:pt x="412316" y="25177"/>
                  </a:lnTo>
                  <a:lnTo>
                    <a:pt x="371445" y="42436"/>
                  </a:lnTo>
                  <a:lnTo>
                    <a:pt x="335249" y="67280"/>
                  </a:lnTo>
                  <a:lnTo>
                    <a:pt x="305358" y="101600"/>
                  </a:lnTo>
                  <a:lnTo>
                    <a:pt x="296577" y="106412"/>
                  </a:lnTo>
                  <a:lnTo>
                    <a:pt x="250441" y="135086"/>
                  </a:lnTo>
                  <a:lnTo>
                    <a:pt x="190463" y="189880"/>
                  </a:lnTo>
                  <a:lnTo>
                    <a:pt x="152958" y="228600"/>
                  </a:lnTo>
                  <a:lnTo>
                    <a:pt x="121666" y="263595"/>
                  </a:lnTo>
                  <a:lnTo>
                    <a:pt x="87782" y="302851"/>
                  </a:lnTo>
                  <a:lnTo>
                    <a:pt x="55575" y="344929"/>
                  </a:lnTo>
                  <a:lnTo>
                    <a:pt x="29311" y="388392"/>
                  </a:lnTo>
                  <a:lnTo>
                    <a:pt x="13258" y="431800"/>
                  </a:lnTo>
                  <a:lnTo>
                    <a:pt x="3505" y="486785"/>
                  </a:lnTo>
                  <a:lnTo>
                    <a:pt x="0" y="529366"/>
                  </a:lnTo>
                  <a:lnTo>
                    <a:pt x="1371" y="567314"/>
                  </a:lnTo>
                  <a:lnTo>
                    <a:pt x="6248" y="608401"/>
                  </a:lnTo>
                  <a:lnTo>
                    <a:pt x="13258" y="660400"/>
                  </a:lnTo>
                  <a:lnTo>
                    <a:pt x="15019" y="646176"/>
                  </a:lnTo>
                  <a:lnTo>
                    <a:pt x="15441" y="631380"/>
                  </a:lnTo>
                  <a:lnTo>
                    <a:pt x="17946" y="618394"/>
                  </a:lnTo>
                  <a:lnTo>
                    <a:pt x="25958" y="609600"/>
                  </a:lnTo>
                  <a:lnTo>
                    <a:pt x="32408" y="611088"/>
                  </a:lnTo>
                  <a:lnTo>
                    <a:pt x="34690" y="621506"/>
                  </a:lnTo>
                  <a:lnTo>
                    <a:pt x="35781" y="635496"/>
                  </a:lnTo>
                  <a:lnTo>
                    <a:pt x="38658" y="647700"/>
                  </a:lnTo>
                  <a:lnTo>
                    <a:pt x="55040" y="677189"/>
                  </a:lnTo>
                  <a:lnTo>
                    <a:pt x="62294" y="685875"/>
                  </a:lnTo>
                  <a:lnTo>
                    <a:pt x="64257" y="684958"/>
                  </a:lnTo>
                  <a:lnTo>
                    <a:pt x="64764" y="685640"/>
                  </a:lnTo>
                  <a:lnTo>
                    <a:pt x="67652" y="699120"/>
                  </a:lnTo>
                  <a:lnTo>
                    <a:pt x="76758" y="736600"/>
                  </a:lnTo>
                  <a:lnTo>
                    <a:pt x="96514" y="814446"/>
                  </a:lnTo>
                  <a:lnTo>
                    <a:pt x="100571" y="831453"/>
                  </a:lnTo>
                  <a:lnTo>
                    <a:pt x="103569" y="847137"/>
                  </a:lnTo>
                  <a:lnTo>
                    <a:pt x="114858" y="914400"/>
                  </a:lnTo>
                  <a:lnTo>
                    <a:pt x="133115" y="943546"/>
                  </a:lnTo>
                  <a:lnTo>
                    <a:pt x="165658" y="990600"/>
                  </a:lnTo>
                  <a:lnTo>
                    <a:pt x="193340" y="1020032"/>
                  </a:lnTo>
                  <a:lnTo>
                    <a:pt x="244264" y="1054248"/>
                  </a:lnTo>
                  <a:lnTo>
                    <a:pt x="288491" y="1071165"/>
                  </a:lnTo>
                  <a:lnTo>
                    <a:pt x="334801" y="1082724"/>
                  </a:lnTo>
                  <a:lnTo>
                    <a:pt x="381558" y="1092200"/>
                  </a:lnTo>
                  <a:lnTo>
                    <a:pt x="456700" y="1093216"/>
                  </a:lnTo>
                  <a:lnTo>
                    <a:pt x="521457" y="1095724"/>
                  </a:lnTo>
                  <a:lnTo>
                    <a:pt x="588992" y="1101682"/>
                  </a:lnTo>
                  <a:lnTo>
                    <a:pt x="647795" y="1112678"/>
                  </a:lnTo>
                  <a:lnTo>
                    <a:pt x="686358" y="1130300"/>
                  </a:lnTo>
                  <a:lnTo>
                    <a:pt x="704416" y="1171749"/>
                  </a:lnTo>
                  <a:lnTo>
                    <a:pt x="707120" y="1196147"/>
                  </a:lnTo>
                  <a:lnTo>
                    <a:pt x="711758" y="1219200"/>
                  </a:lnTo>
                  <a:lnTo>
                    <a:pt x="766006" y="1202430"/>
                  </a:lnTo>
                  <a:lnTo>
                    <a:pt x="816087" y="1173458"/>
                  </a:lnTo>
                  <a:lnTo>
                    <a:pt x="826058" y="1168400"/>
                  </a:lnTo>
                  <a:lnTo>
                    <a:pt x="846001" y="1163734"/>
                  </a:lnTo>
                  <a:lnTo>
                    <a:pt x="866540" y="1159843"/>
                  </a:lnTo>
                  <a:lnTo>
                    <a:pt x="885887" y="1153880"/>
                  </a:lnTo>
                  <a:lnTo>
                    <a:pt x="902258" y="1143000"/>
                  </a:lnTo>
                  <a:lnTo>
                    <a:pt x="904962" y="1134814"/>
                  </a:lnTo>
                  <a:lnTo>
                    <a:pt x="901266" y="1125140"/>
                  </a:lnTo>
                  <a:lnTo>
                    <a:pt x="894891" y="1114871"/>
                  </a:lnTo>
                  <a:lnTo>
                    <a:pt x="889558" y="1104900"/>
                  </a:lnTo>
                  <a:lnTo>
                    <a:pt x="835980" y="1086790"/>
                  </a:lnTo>
                  <a:lnTo>
                    <a:pt x="813358" y="1079500"/>
                  </a:lnTo>
                  <a:lnTo>
                    <a:pt x="790736" y="1075942"/>
                  </a:lnTo>
                  <a:lnTo>
                    <a:pt x="765733" y="1073896"/>
                  </a:lnTo>
                  <a:lnTo>
                    <a:pt x="745493" y="1068302"/>
                  </a:lnTo>
                  <a:lnTo>
                    <a:pt x="737158" y="1054100"/>
                  </a:lnTo>
                  <a:lnTo>
                    <a:pt x="745716" y="1042739"/>
                  </a:lnTo>
                  <a:lnTo>
                    <a:pt x="766329" y="1041796"/>
                  </a:lnTo>
                  <a:lnTo>
                    <a:pt x="791406" y="1043830"/>
                  </a:lnTo>
                  <a:lnTo>
                    <a:pt x="813358" y="1041400"/>
                  </a:lnTo>
                  <a:lnTo>
                    <a:pt x="826877" y="1033857"/>
                  </a:lnTo>
                  <a:lnTo>
                    <a:pt x="839354" y="1024112"/>
                  </a:lnTo>
                  <a:lnTo>
                    <a:pt x="851533" y="1013485"/>
                  </a:lnTo>
                  <a:lnTo>
                    <a:pt x="864158" y="1003300"/>
                  </a:lnTo>
                  <a:lnTo>
                    <a:pt x="905446" y="983503"/>
                  </a:lnTo>
                  <a:lnTo>
                    <a:pt x="939664" y="955176"/>
                  </a:lnTo>
                  <a:lnTo>
                    <a:pt x="968078" y="920198"/>
                  </a:lnTo>
                  <a:lnTo>
                    <a:pt x="991952" y="880443"/>
                  </a:lnTo>
                  <a:lnTo>
                    <a:pt x="1012552" y="837789"/>
                  </a:lnTo>
                  <a:lnTo>
                    <a:pt x="1031143" y="794113"/>
                  </a:lnTo>
                  <a:lnTo>
                    <a:pt x="1048990" y="751291"/>
                  </a:lnTo>
                  <a:lnTo>
                    <a:pt x="1067358" y="711200"/>
                  </a:lnTo>
                  <a:lnTo>
                    <a:pt x="1079562" y="691024"/>
                  </a:lnTo>
                  <a:lnTo>
                    <a:pt x="1091171" y="674862"/>
                  </a:lnTo>
                  <a:lnTo>
                    <a:pt x="1100398" y="657818"/>
                  </a:lnTo>
                  <a:lnTo>
                    <a:pt x="1108824" y="581909"/>
                  </a:lnTo>
                  <a:lnTo>
                    <a:pt x="1111220" y="529006"/>
                  </a:lnTo>
                  <a:lnTo>
                    <a:pt x="1112999" y="476202"/>
                  </a:lnTo>
                  <a:lnTo>
                    <a:pt x="1116115" y="370537"/>
                  </a:lnTo>
                  <a:lnTo>
                    <a:pt x="1118158" y="317500"/>
                  </a:lnTo>
                  <a:lnTo>
                    <a:pt x="1104689" y="268682"/>
                  </a:lnTo>
                  <a:lnTo>
                    <a:pt x="1090179" y="231949"/>
                  </a:lnTo>
                  <a:lnTo>
                    <a:pt x="1070608" y="196717"/>
                  </a:lnTo>
                  <a:lnTo>
                    <a:pt x="1041958" y="152400"/>
                  </a:lnTo>
                  <a:lnTo>
                    <a:pt x="1004976" y="123362"/>
                  </a:lnTo>
                  <a:lnTo>
                    <a:pt x="966317" y="88320"/>
                  </a:lnTo>
                  <a:lnTo>
                    <a:pt x="925829" y="53827"/>
                  </a:lnTo>
                  <a:lnTo>
                    <a:pt x="883361" y="26436"/>
                  </a:lnTo>
                  <a:lnTo>
                    <a:pt x="838758" y="12700"/>
                  </a:lnTo>
                  <a:lnTo>
                    <a:pt x="790222" y="8205"/>
                  </a:lnTo>
                  <a:lnTo>
                    <a:pt x="741509" y="5484"/>
                  </a:lnTo>
                  <a:lnTo>
                    <a:pt x="692708" y="3921"/>
                  </a:lnTo>
                  <a:lnTo>
                    <a:pt x="595195" y="1796"/>
                  </a:lnTo>
                  <a:lnTo>
                    <a:pt x="546658" y="0"/>
                  </a:lnTo>
                  <a:close/>
                </a:path>
              </a:pathLst>
            </a:custGeom>
            <a:solidFill>
              <a:srgbClr val="EBF7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317" y="2709036"/>
              <a:ext cx="1875789" cy="2270125"/>
            </a:xfrm>
            <a:custGeom>
              <a:avLst/>
              <a:gdLst/>
              <a:ahLst/>
              <a:cxnLst/>
              <a:rect l="l" t="t" r="r" b="b"/>
              <a:pathLst>
                <a:path w="1875789" h="2270125">
                  <a:moveTo>
                    <a:pt x="504418" y="796671"/>
                  </a:moveTo>
                  <a:lnTo>
                    <a:pt x="451904" y="742823"/>
                  </a:lnTo>
                  <a:lnTo>
                    <a:pt x="420382" y="708533"/>
                  </a:lnTo>
                  <a:lnTo>
                    <a:pt x="391591" y="662559"/>
                  </a:lnTo>
                  <a:lnTo>
                    <a:pt x="368249" y="603250"/>
                  </a:lnTo>
                  <a:lnTo>
                    <a:pt x="357543" y="529717"/>
                  </a:lnTo>
                  <a:lnTo>
                    <a:pt x="364401" y="440690"/>
                  </a:lnTo>
                  <a:lnTo>
                    <a:pt x="395998" y="335407"/>
                  </a:lnTo>
                  <a:lnTo>
                    <a:pt x="366852" y="350647"/>
                  </a:lnTo>
                  <a:lnTo>
                    <a:pt x="335026" y="387223"/>
                  </a:lnTo>
                  <a:lnTo>
                    <a:pt x="304888" y="436499"/>
                  </a:lnTo>
                  <a:lnTo>
                    <a:pt x="278663" y="498983"/>
                  </a:lnTo>
                  <a:lnTo>
                    <a:pt x="262953" y="576199"/>
                  </a:lnTo>
                  <a:lnTo>
                    <a:pt x="268744" y="660781"/>
                  </a:lnTo>
                  <a:lnTo>
                    <a:pt x="297700" y="755777"/>
                  </a:lnTo>
                  <a:lnTo>
                    <a:pt x="353136" y="856869"/>
                  </a:lnTo>
                  <a:lnTo>
                    <a:pt x="379564" y="853313"/>
                  </a:lnTo>
                  <a:lnTo>
                    <a:pt x="405447" y="851916"/>
                  </a:lnTo>
                  <a:lnTo>
                    <a:pt x="434619" y="846594"/>
                  </a:lnTo>
                  <a:lnTo>
                    <a:pt x="458851" y="842391"/>
                  </a:lnTo>
                  <a:lnTo>
                    <a:pt x="479209" y="834898"/>
                  </a:lnTo>
                  <a:lnTo>
                    <a:pt x="495693" y="824103"/>
                  </a:lnTo>
                  <a:lnTo>
                    <a:pt x="503910" y="808863"/>
                  </a:lnTo>
                  <a:lnTo>
                    <a:pt x="504418" y="796671"/>
                  </a:lnTo>
                  <a:close/>
                </a:path>
                <a:path w="1875789" h="2270125">
                  <a:moveTo>
                    <a:pt x="720915" y="1117727"/>
                  </a:moveTo>
                  <a:lnTo>
                    <a:pt x="663028" y="1128903"/>
                  </a:lnTo>
                  <a:lnTo>
                    <a:pt x="601853" y="1134237"/>
                  </a:lnTo>
                  <a:lnTo>
                    <a:pt x="546150" y="1136015"/>
                  </a:lnTo>
                  <a:lnTo>
                    <a:pt x="492633" y="1128395"/>
                  </a:lnTo>
                  <a:lnTo>
                    <a:pt x="440194" y="1116203"/>
                  </a:lnTo>
                  <a:lnTo>
                    <a:pt x="393230" y="1100328"/>
                  </a:lnTo>
                  <a:lnTo>
                    <a:pt x="352818" y="1076071"/>
                  </a:lnTo>
                  <a:lnTo>
                    <a:pt x="311302" y="1056513"/>
                  </a:lnTo>
                  <a:lnTo>
                    <a:pt x="271983" y="1027557"/>
                  </a:lnTo>
                  <a:lnTo>
                    <a:pt x="243586" y="991362"/>
                  </a:lnTo>
                  <a:lnTo>
                    <a:pt x="218465" y="960882"/>
                  </a:lnTo>
                  <a:lnTo>
                    <a:pt x="191160" y="919988"/>
                  </a:lnTo>
                  <a:lnTo>
                    <a:pt x="173685" y="876427"/>
                  </a:lnTo>
                  <a:lnTo>
                    <a:pt x="160566" y="834021"/>
                  </a:lnTo>
                  <a:lnTo>
                    <a:pt x="151828" y="792480"/>
                  </a:lnTo>
                  <a:lnTo>
                    <a:pt x="145275" y="741680"/>
                  </a:lnTo>
                  <a:lnTo>
                    <a:pt x="156197" y="576707"/>
                  </a:lnTo>
                  <a:lnTo>
                    <a:pt x="187883" y="441325"/>
                  </a:lnTo>
                  <a:lnTo>
                    <a:pt x="235940" y="334264"/>
                  </a:lnTo>
                  <a:lnTo>
                    <a:pt x="291642" y="253619"/>
                  </a:lnTo>
                  <a:lnTo>
                    <a:pt x="351726" y="193802"/>
                  </a:lnTo>
                  <a:lnTo>
                    <a:pt x="401967" y="156337"/>
                  </a:lnTo>
                  <a:lnTo>
                    <a:pt x="434733" y="134366"/>
                  </a:lnTo>
                  <a:lnTo>
                    <a:pt x="450024" y="128143"/>
                  </a:lnTo>
                  <a:lnTo>
                    <a:pt x="403059" y="131953"/>
                  </a:lnTo>
                  <a:lnTo>
                    <a:pt x="369201" y="138811"/>
                  </a:lnTo>
                  <a:lnTo>
                    <a:pt x="339699" y="146685"/>
                  </a:lnTo>
                  <a:lnTo>
                    <a:pt x="311302" y="149860"/>
                  </a:lnTo>
                  <a:lnTo>
                    <a:pt x="291642" y="155194"/>
                  </a:lnTo>
                  <a:lnTo>
                    <a:pt x="267614" y="159385"/>
                  </a:lnTo>
                  <a:lnTo>
                    <a:pt x="246862" y="169291"/>
                  </a:lnTo>
                  <a:lnTo>
                    <a:pt x="221742" y="178181"/>
                  </a:lnTo>
                  <a:lnTo>
                    <a:pt x="120154" y="277622"/>
                  </a:lnTo>
                  <a:lnTo>
                    <a:pt x="44792" y="422656"/>
                  </a:lnTo>
                  <a:lnTo>
                    <a:pt x="31686" y="498348"/>
                  </a:lnTo>
                  <a:lnTo>
                    <a:pt x="14198" y="573151"/>
                  </a:lnTo>
                  <a:lnTo>
                    <a:pt x="4368" y="654558"/>
                  </a:lnTo>
                  <a:lnTo>
                    <a:pt x="0" y="732409"/>
                  </a:lnTo>
                  <a:lnTo>
                    <a:pt x="12014" y="819023"/>
                  </a:lnTo>
                  <a:lnTo>
                    <a:pt x="43700" y="900303"/>
                  </a:lnTo>
                  <a:lnTo>
                    <a:pt x="97218" y="986663"/>
                  </a:lnTo>
                  <a:lnTo>
                    <a:pt x="140906" y="1036320"/>
                  </a:lnTo>
                  <a:lnTo>
                    <a:pt x="194437" y="1083310"/>
                  </a:lnTo>
                  <a:lnTo>
                    <a:pt x="259969" y="1118362"/>
                  </a:lnTo>
                  <a:lnTo>
                    <a:pt x="297103" y="1136904"/>
                  </a:lnTo>
                  <a:lnTo>
                    <a:pt x="374662" y="1160018"/>
                  </a:lnTo>
                  <a:lnTo>
                    <a:pt x="464223" y="1171067"/>
                  </a:lnTo>
                  <a:lnTo>
                    <a:pt x="558165" y="1163447"/>
                  </a:lnTo>
                  <a:lnTo>
                    <a:pt x="665213" y="1139190"/>
                  </a:lnTo>
                  <a:lnTo>
                    <a:pt x="720915" y="1117727"/>
                  </a:lnTo>
                  <a:close/>
                </a:path>
                <a:path w="1875789" h="2270125">
                  <a:moveTo>
                    <a:pt x="775576" y="1217930"/>
                  </a:moveTo>
                  <a:lnTo>
                    <a:pt x="769327" y="1165352"/>
                  </a:lnTo>
                  <a:lnTo>
                    <a:pt x="743407" y="1137285"/>
                  </a:lnTo>
                  <a:lnTo>
                    <a:pt x="730224" y="1134237"/>
                  </a:lnTo>
                  <a:lnTo>
                    <a:pt x="732243" y="1224788"/>
                  </a:lnTo>
                  <a:lnTo>
                    <a:pt x="732396" y="1263777"/>
                  </a:lnTo>
                  <a:lnTo>
                    <a:pt x="728243" y="1321181"/>
                  </a:lnTo>
                  <a:lnTo>
                    <a:pt x="754989" y="1286129"/>
                  </a:lnTo>
                  <a:lnTo>
                    <a:pt x="770216" y="1250696"/>
                  </a:lnTo>
                  <a:lnTo>
                    <a:pt x="775576" y="1217930"/>
                  </a:lnTo>
                  <a:close/>
                </a:path>
                <a:path w="1875789" h="2270125">
                  <a:moveTo>
                    <a:pt x="1067003" y="1175258"/>
                  </a:moveTo>
                  <a:lnTo>
                    <a:pt x="914933" y="1079754"/>
                  </a:lnTo>
                  <a:lnTo>
                    <a:pt x="817765" y="1107440"/>
                  </a:lnTo>
                  <a:lnTo>
                    <a:pt x="819975" y="1107948"/>
                  </a:lnTo>
                  <a:lnTo>
                    <a:pt x="828255" y="1112266"/>
                  </a:lnTo>
                  <a:lnTo>
                    <a:pt x="836015" y="1118870"/>
                  </a:lnTo>
                  <a:lnTo>
                    <a:pt x="850912" y="1124839"/>
                  </a:lnTo>
                  <a:lnTo>
                    <a:pt x="870229" y="1131697"/>
                  </a:lnTo>
                  <a:lnTo>
                    <a:pt x="891209" y="1141349"/>
                  </a:lnTo>
                  <a:lnTo>
                    <a:pt x="912736" y="1148842"/>
                  </a:lnTo>
                  <a:lnTo>
                    <a:pt x="935393" y="1161288"/>
                  </a:lnTo>
                  <a:lnTo>
                    <a:pt x="913409" y="1165860"/>
                  </a:lnTo>
                  <a:lnTo>
                    <a:pt x="884377" y="1180592"/>
                  </a:lnTo>
                  <a:lnTo>
                    <a:pt x="853198" y="1204595"/>
                  </a:lnTo>
                  <a:lnTo>
                    <a:pt x="822629" y="1235837"/>
                  </a:lnTo>
                  <a:lnTo>
                    <a:pt x="794270" y="1267587"/>
                  </a:lnTo>
                  <a:lnTo>
                    <a:pt x="769785" y="1302639"/>
                  </a:lnTo>
                  <a:lnTo>
                    <a:pt x="754278" y="1359027"/>
                  </a:lnTo>
                  <a:lnTo>
                    <a:pt x="800582" y="1300226"/>
                  </a:lnTo>
                  <a:lnTo>
                    <a:pt x="852512" y="1257173"/>
                  </a:lnTo>
                  <a:lnTo>
                    <a:pt x="901788" y="1225550"/>
                  </a:lnTo>
                  <a:lnTo>
                    <a:pt x="953871" y="1201674"/>
                  </a:lnTo>
                  <a:lnTo>
                    <a:pt x="997204" y="1185418"/>
                  </a:lnTo>
                  <a:lnTo>
                    <a:pt x="1059853" y="1176020"/>
                  </a:lnTo>
                  <a:lnTo>
                    <a:pt x="1067003" y="1175258"/>
                  </a:lnTo>
                  <a:close/>
                </a:path>
                <a:path w="1875789" h="2270125">
                  <a:moveTo>
                    <a:pt x="1270266" y="495427"/>
                  </a:moveTo>
                  <a:lnTo>
                    <a:pt x="1262519" y="370713"/>
                  </a:lnTo>
                  <a:lnTo>
                    <a:pt x="1207655" y="249682"/>
                  </a:lnTo>
                  <a:lnTo>
                    <a:pt x="1143038" y="170688"/>
                  </a:lnTo>
                  <a:lnTo>
                    <a:pt x="1088275" y="108712"/>
                  </a:lnTo>
                  <a:lnTo>
                    <a:pt x="1041196" y="73152"/>
                  </a:lnTo>
                  <a:lnTo>
                    <a:pt x="1003973" y="54610"/>
                  </a:lnTo>
                  <a:lnTo>
                    <a:pt x="973328" y="47371"/>
                  </a:lnTo>
                  <a:lnTo>
                    <a:pt x="908735" y="7747"/>
                  </a:lnTo>
                  <a:lnTo>
                    <a:pt x="707390" y="0"/>
                  </a:lnTo>
                  <a:lnTo>
                    <a:pt x="650494" y="6350"/>
                  </a:lnTo>
                  <a:lnTo>
                    <a:pt x="594690" y="8001"/>
                  </a:lnTo>
                  <a:lnTo>
                    <a:pt x="546557" y="16510"/>
                  </a:lnTo>
                  <a:lnTo>
                    <a:pt x="467791" y="37338"/>
                  </a:lnTo>
                  <a:lnTo>
                    <a:pt x="431698" y="53467"/>
                  </a:lnTo>
                  <a:lnTo>
                    <a:pt x="398894" y="75311"/>
                  </a:lnTo>
                  <a:lnTo>
                    <a:pt x="364998" y="101854"/>
                  </a:lnTo>
                  <a:lnTo>
                    <a:pt x="422986" y="90805"/>
                  </a:lnTo>
                  <a:lnTo>
                    <a:pt x="475500" y="83439"/>
                  </a:lnTo>
                  <a:lnTo>
                    <a:pt x="578345" y="77978"/>
                  </a:lnTo>
                  <a:lnTo>
                    <a:pt x="621017" y="73152"/>
                  </a:lnTo>
                  <a:lnTo>
                    <a:pt x="665886" y="78740"/>
                  </a:lnTo>
                  <a:lnTo>
                    <a:pt x="711835" y="79756"/>
                  </a:lnTo>
                  <a:lnTo>
                    <a:pt x="790638" y="98171"/>
                  </a:lnTo>
                  <a:lnTo>
                    <a:pt x="828954" y="112014"/>
                  </a:lnTo>
                  <a:lnTo>
                    <a:pt x="866165" y="130556"/>
                  </a:lnTo>
                  <a:lnTo>
                    <a:pt x="929678" y="174879"/>
                  </a:lnTo>
                  <a:lnTo>
                    <a:pt x="965809" y="198120"/>
                  </a:lnTo>
                  <a:lnTo>
                    <a:pt x="1024953" y="261112"/>
                  </a:lnTo>
                  <a:lnTo>
                    <a:pt x="1069886" y="345313"/>
                  </a:lnTo>
                  <a:lnTo>
                    <a:pt x="1092962" y="444119"/>
                  </a:lnTo>
                  <a:lnTo>
                    <a:pt x="1089787" y="556514"/>
                  </a:lnTo>
                  <a:lnTo>
                    <a:pt x="1073467" y="665734"/>
                  </a:lnTo>
                  <a:lnTo>
                    <a:pt x="1046226" y="782320"/>
                  </a:lnTo>
                  <a:lnTo>
                    <a:pt x="1008024" y="886460"/>
                  </a:lnTo>
                  <a:lnTo>
                    <a:pt x="973086" y="976503"/>
                  </a:lnTo>
                  <a:lnTo>
                    <a:pt x="933767" y="1045972"/>
                  </a:lnTo>
                  <a:lnTo>
                    <a:pt x="986243" y="999363"/>
                  </a:lnTo>
                  <a:lnTo>
                    <a:pt x="1052931" y="931291"/>
                  </a:lnTo>
                  <a:lnTo>
                    <a:pt x="1125054" y="839978"/>
                  </a:lnTo>
                  <a:lnTo>
                    <a:pt x="1194955" y="738378"/>
                  </a:lnTo>
                  <a:lnTo>
                    <a:pt x="1245247" y="622300"/>
                  </a:lnTo>
                  <a:lnTo>
                    <a:pt x="1270266" y="495427"/>
                  </a:lnTo>
                  <a:close/>
                </a:path>
                <a:path w="1875789" h="2270125">
                  <a:moveTo>
                    <a:pt x="1875294" y="2238629"/>
                  </a:moveTo>
                  <a:lnTo>
                    <a:pt x="1738642" y="2183003"/>
                  </a:lnTo>
                  <a:lnTo>
                    <a:pt x="1599958" y="2113280"/>
                  </a:lnTo>
                  <a:lnTo>
                    <a:pt x="1479943" y="2040636"/>
                  </a:lnTo>
                  <a:lnTo>
                    <a:pt x="1386852" y="1959102"/>
                  </a:lnTo>
                  <a:lnTo>
                    <a:pt x="1349006" y="1920367"/>
                  </a:lnTo>
                  <a:lnTo>
                    <a:pt x="1308874" y="1885823"/>
                  </a:lnTo>
                  <a:lnTo>
                    <a:pt x="1263408" y="1843024"/>
                  </a:lnTo>
                  <a:lnTo>
                    <a:pt x="1217688" y="1787017"/>
                  </a:lnTo>
                  <a:lnTo>
                    <a:pt x="1164971" y="1716786"/>
                  </a:lnTo>
                  <a:lnTo>
                    <a:pt x="1109573" y="1624330"/>
                  </a:lnTo>
                  <a:lnTo>
                    <a:pt x="1045019" y="1503553"/>
                  </a:lnTo>
                  <a:lnTo>
                    <a:pt x="976744" y="1344295"/>
                  </a:lnTo>
                  <a:lnTo>
                    <a:pt x="987437" y="1415161"/>
                  </a:lnTo>
                  <a:lnTo>
                    <a:pt x="1013307" y="1494282"/>
                  </a:lnTo>
                  <a:lnTo>
                    <a:pt x="1048651" y="1578483"/>
                  </a:lnTo>
                  <a:lnTo>
                    <a:pt x="1090498" y="1668780"/>
                  </a:lnTo>
                  <a:lnTo>
                    <a:pt x="1141285" y="1756156"/>
                  </a:lnTo>
                  <a:lnTo>
                    <a:pt x="1196987" y="1843532"/>
                  </a:lnTo>
                  <a:lnTo>
                    <a:pt x="1251343" y="1919732"/>
                  </a:lnTo>
                  <a:lnTo>
                    <a:pt x="1308112" y="1986915"/>
                  </a:lnTo>
                  <a:lnTo>
                    <a:pt x="1369834" y="2054098"/>
                  </a:lnTo>
                  <a:lnTo>
                    <a:pt x="1428254" y="2109216"/>
                  </a:lnTo>
                  <a:lnTo>
                    <a:pt x="1482737" y="2148967"/>
                  </a:lnTo>
                  <a:lnTo>
                    <a:pt x="1534426" y="2184781"/>
                  </a:lnTo>
                  <a:lnTo>
                    <a:pt x="1583702" y="2211324"/>
                  </a:lnTo>
                  <a:lnTo>
                    <a:pt x="1636280" y="2231898"/>
                  </a:lnTo>
                  <a:lnTo>
                    <a:pt x="1690763" y="2253615"/>
                  </a:lnTo>
                  <a:lnTo>
                    <a:pt x="1750453" y="2270125"/>
                  </a:lnTo>
                  <a:lnTo>
                    <a:pt x="1875294" y="2238629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418845" y="5382640"/>
            <a:ext cx="156210" cy="391795"/>
            <a:chOff x="418845" y="5382640"/>
            <a:chExt cx="156210" cy="391795"/>
          </a:xfrm>
        </p:grpSpPr>
        <p:sp>
          <p:nvSpPr>
            <p:cNvPr id="22" name="object 22"/>
            <p:cNvSpPr/>
            <p:nvPr/>
          </p:nvSpPr>
          <p:spPr>
            <a:xfrm>
              <a:off x="418845" y="5382640"/>
              <a:ext cx="156210" cy="307975"/>
            </a:xfrm>
            <a:custGeom>
              <a:avLst/>
              <a:gdLst/>
              <a:ahLst/>
              <a:cxnLst/>
              <a:rect l="l" t="t" r="r" b="b"/>
              <a:pathLst>
                <a:path w="156209" h="307975">
                  <a:moveTo>
                    <a:pt x="0" y="0"/>
                  </a:moveTo>
                  <a:lnTo>
                    <a:pt x="48539" y="52197"/>
                  </a:lnTo>
                  <a:lnTo>
                    <a:pt x="72174" y="92964"/>
                  </a:lnTo>
                  <a:lnTo>
                    <a:pt x="79400" y="128016"/>
                  </a:lnTo>
                  <a:lnTo>
                    <a:pt x="77698" y="159131"/>
                  </a:lnTo>
                  <a:lnTo>
                    <a:pt x="65595" y="184150"/>
                  </a:lnTo>
                  <a:lnTo>
                    <a:pt x="53911" y="207543"/>
                  </a:lnTo>
                  <a:lnTo>
                    <a:pt x="47828" y="232295"/>
                  </a:lnTo>
                  <a:lnTo>
                    <a:pt x="64389" y="269608"/>
                  </a:lnTo>
                  <a:lnTo>
                    <a:pt x="99949" y="294106"/>
                  </a:lnTo>
                  <a:lnTo>
                    <a:pt x="110337" y="300164"/>
                  </a:lnTo>
                  <a:lnTo>
                    <a:pt x="140208" y="307505"/>
                  </a:lnTo>
                  <a:lnTo>
                    <a:pt x="155943" y="227368"/>
                  </a:lnTo>
                  <a:lnTo>
                    <a:pt x="150418" y="161290"/>
                  </a:lnTo>
                  <a:lnTo>
                    <a:pt x="127774" y="108458"/>
                  </a:lnTo>
                  <a:lnTo>
                    <a:pt x="98539" y="66294"/>
                  </a:lnTo>
                  <a:lnTo>
                    <a:pt x="64211" y="36830"/>
                  </a:lnTo>
                  <a:lnTo>
                    <a:pt x="31572" y="16510"/>
                  </a:lnTo>
                  <a:lnTo>
                    <a:pt x="8928" y="3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939" y="5690780"/>
              <a:ext cx="95224" cy="8342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0" y="5141976"/>
            <a:ext cx="789305" cy="1714500"/>
            <a:chOff x="0" y="5141976"/>
            <a:chExt cx="789305" cy="1714500"/>
          </a:xfrm>
        </p:grpSpPr>
        <p:sp>
          <p:nvSpPr>
            <p:cNvPr id="25" name="object 25"/>
            <p:cNvSpPr/>
            <p:nvPr/>
          </p:nvSpPr>
          <p:spPr>
            <a:xfrm>
              <a:off x="17462" y="6524625"/>
              <a:ext cx="187325" cy="332105"/>
            </a:xfrm>
            <a:custGeom>
              <a:avLst/>
              <a:gdLst/>
              <a:ahLst/>
              <a:cxnLst/>
              <a:rect l="l" t="t" r="r" b="b"/>
              <a:pathLst>
                <a:path w="187325" h="332104">
                  <a:moveTo>
                    <a:pt x="0" y="0"/>
                  </a:moveTo>
                  <a:lnTo>
                    <a:pt x="9525" y="12700"/>
                  </a:lnTo>
                  <a:lnTo>
                    <a:pt x="23812" y="30162"/>
                  </a:lnTo>
                  <a:lnTo>
                    <a:pt x="41275" y="52387"/>
                  </a:lnTo>
                  <a:lnTo>
                    <a:pt x="60325" y="80962"/>
                  </a:lnTo>
                  <a:lnTo>
                    <a:pt x="85725" y="114300"/>
                  </a:lnTo>
                  <a:lnTo>
                    <a:pt x="106362" y="149225"/>
                  </a:lnTo>
                  <a:lnTo>
                    <a:pt x="125412" y="188912"/>
                  </a:lnTo>
                  <a:lnTo>
                    <a:pt x="138112" y="231773"/>
                  </a:lnTo>
                  <a:lnTo>
                    <a:pt x="149225" y="277812"/>
                  </a:lnTo>
                  <a:lnTo>
                    <a:pt x="144462" y="331787"/>
                  </a:lnTo>
                  <a:lnTo>
                    <a:pt x="187325" y="331787"/>
                  </a:lnTo>
                  <a:lnTo>
                    <a:pt x="185737" y="280987"/>
                  </a:lnTo>
                  <a:lnTo>
                    <a:pt x="165100" y="188912"/>
                  </a:lnTo>
                  <a:lnTo>
                    <a:pt x="130175" y="109537"/>
                  </a:lnTo>
                  <a:lnTo>
                    <a:pt x="74612" y="428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269037"/>
              <a:ext cx="206375" cy="23336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0" y="5141976"/>
              <a:ext cx="789305" cy="1174750"/>
            </a:xfrm>
            <a:custGeom>
              <a:avLst/>
              <a:gdLst/>
              <a:ahLst/>
              <a:cxnLst/>
              <a:rect l="l" t="t" r="r" b="b"/>
              <a:pathLst>
                <a:path w="789305" h="1174750">
                  <a:moveTo>
                    <a:pt x="160337" y="0"/>
                  </a:moveTo>
                  <a:lnTo>
                    <a:pt x="65087" y="6350"/>
                  </a:lnTo>
                  <a:lnTo>
                    <a:pt x="0" y="20574"/>
                  </a:lnTo>
                  <a:lnTo>
                    <a:pt x="0" y="111125"/>
                  </a:lnTo>
                  <a:lnTo>
                    <a:pt x="50800" y="96774"/>
                  </a:lnTo>
                  <a:lnTo>
                    <a:pt x="107950" y="87249"/>
                  </a:lnTo>
                  <a:lnTo>
                    <a:pt x="171450" y="88900"/>
                  </a:lnTo>
                  <a:lnTo>
                    <a:pt x="244475" y="103124"/>
                  </a:lnTo>
                  <a:lnTo>
                    <a:pt x="322262" y="130175"/>
                  </a:lnTo>
                  <a:lnTo>
                    <a:pt x="412750" y="169799"/>
                  </a:lnTo>
                  <a:lnTo>
                    <a:pt x="508000" y="225425"/>
                  </a:lnTo>
                  <a:lnTo>
                    <a:pt x="566737" y="273050"/>
                  </a:lnTo>
                  <a:lnTo>
                    <a:pt x="609600" y="330200"/>
                  </a:lnTo>
                  <a:lnTo>
                    <a:pt x="638175" y="398399"/>
                  </a:lnTo>
                  <a:lnTo>
                    <a:pt x="654050" y="469836"/>
                  </a:lnTo>
                  <a:lnTo>
                    <a:pt x="657225" y="549211"/>
                  </a:lnTo>
                  <a:lnTo>
                    <a:pt x="647700" y="630174"/>
                  </a:lnTo>
                  <a:lnTo>
                    <a:pt x="628650" y="712724"/>
                  </a:lnTo>
                  <a:lnTo>
                    <a:pt x="604837" y="793686"/>
                  </a:lnTo>
                  <a:lnTo>
                    <a:pt x="568325" y="871474"/>
                  </a:lnTo>
                  <a:lnTo>
                    <a:pt x="528637" y="942911"/>
                  </a:lnTo>
                  <a:lnTo>
                    <a:pt x="482600" y="1007999"/>
                  </a:lnTo>
                  <a:lnTo>
                    <a:pt x="431800" y="1063561"/>
                  </a:lnTo>
                  <a:lnTo>
                    <a:pt x="377825" y="1111186"/>
                  </a:lnTo>
                  <a:lnTo>
                    <a:pt x="323850" y="1139761"/>
                  </a:lnTo>
                  <a:lnTo>
                    <a:pt x="265112" y="1155636"/>
                  </a:lnTo>
                  <a:lnTo>
                    <a:pt x="207962" y="1154049"/>
                  </a:lnTo>
                  <a:lnTo>
                    <a:pt x="314325" y="1174686"/>
                  </a:lnTo>
                  <a:lnTo>
                    <a:pt x="411162" y="1168336"/>
                  </a:lnTo>
                  <a:lnTo>
                    <a:pt x="500062" y="1134999"/>
                  </a:lnTo>
                  <a:lnTo>
                    <a:pt x="577850" y="1084199"/>
                  </a:lnTo>
                  <a:lnTo>
                    <a:pt x="644525" y="1014349"/>
                  </a:lnTo>
                  <a:lnTo>
                    <a:pt x="703262" y="930211"/>
                  </a:lnTo>
                  <a:lnTo>
                    <a:pt x="746125" y="836549"/>
                  </a:lnTo>
                  <a:lnTo>
                    <a:pt x="773112" y="733361"/>
                  </a:lnTo>
                  <a:lnTo>
                    <a:pt x="788987" y="628586"/>
                  </a:lnTo>
                  <a:lnTo>
                    <a:pt x="787400" y="519049"/>
                  </a:lnTo>
                  <a:lnTo>
                    <a:pt x="769937" y="415925"/>
                  </a:lnTo>
                  <a:lnTo>
                    <a:pt x="735012" y="315849"/>
                  </a:lnTo>
                  <a:lnTo>
                    <a:pt x="679450" y="223774"/>
                  </a:lnTo>
                  <a:lnTo>
                    <a:pt x="606425" y="142875"/>
                  </a:lnTo>
                  <a:lnTo>
                    <a:pt x="512762" y="79375"/>
                  </a:lnTo>
                  <a:lnTo>
                    <a:pt x="393700" y="33274"/>
                  </a:lnTo>
                  <a:lnTo>
                    <a:pt x="269875" y="6350"/>
                  </a:lnTo>
                  <a:lnTo>
                    <a:pt x="160337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55016" y="83057"/>
            <a:ext cx="1188085" cy="1210945"/>
          </a:xfrm>
          <a:custGeom>
            <a:avLst/>
            <a:gdLst/>
            <a:ahLst/>
            <a:cxnLst/>
            <a:rect l="l" t="t" r="r" b="b"/>
            <a:pathLst>
              <a:path w="1188085" h="1210945">
                <a:moveTo>
                  <a:pt x="396328" y="0"/>
                </a:moveTo>
                <a:lnTo>
                  <a:pt x="313855" y="12065"/>
                </a:lnTo>
                <a:lnTo>
                  <a:pt x="244551" y="36068"/>
                </a:lnTo>
                <a:lnTo>
                  <a:pt x="180746" y="68325"/>
                </a:lnTo>
                <a:lnTo>
                  <a:pt x="131546" y="109600"/>
                </a:lnTo>
                <a:lnTo>
                  <a:pt x="88836" y="152273"/>
                </a:lnTo>
                <a:lnTo>
                  <a:pt x="55714" y="199771"/>
                </a:lnTo>
                <a:lnTo>
                  <a:pt x="32448" y="246634"/>
                </a:lnTo>
                <a:lnTo>
                  <a:pt x="13271" y="290068"/>
                </a:lnTo>
                <a:lnTo>
                  <a:pt x="6146" y="328422"/>
                </a:lnTo>
                <a:lnTo>
                  <a:pt x="0" y="360045"/>
                </a:lnTo>
                <a:lnTo>
                  <a:pt x="4241" y="380492"/>
                </a:lnTo>
                <a:lnTo>
                  <a:pt x="14287" y="389128"/>
                </a:lnTo>
                <a:lnTo>
                  <a:pt x="49796" y="346456"/>
                </a:lnTo>
                <a:lnTo>
                  <a:pt x="84112" y="301498"/>
                </a:lnTo>
                <a:lnTo>
                  <a:pt x="121526" y="259715"/>
                </a:lnTo>
                <a:lnTo>
                  <a:pt x="160870" y="219075"/>
                </a:lnTo>
                <a:lnTo>
                  <a:pt x="202133" y="179324"/>
                </a:lnTo>
                <a:lnTo>
                  <a:pt x="246964" y="146812"/>
                </a:lnTo>
                <a:lnTo>
                  <a:pt x="295363" y="121539"/>
                </a:lnTo>
                <a:lnTo>
                  <a:pt x="346875" y="99695"/>
                </a:lnTo>
                <a:lnTo>
                  <a:pt x="401243" y="86487"/>
                </a:lnTo>
                <a:lnTo>
                  <a:pt x="461556" y="85344"/>
                </a:lnTo>
                <a:lnTo>
                  <a:pt x="524713" y="92964"/>
                </a:lnTo>
                <a:lnTo>
                  <a:pt x="593826" y="112649"/>
                </a:lnTo>
                <a:lnTo>
                  <a:pt x="670090" y="146939"/>
                </a:lnTo>
                <a:lnTo>
                  <a:pt x="751585" y="194691"/>
                </a:lnTo>
                <a:lnTo>
                  <a:pt x="842137" y="257937"/>
                </a:lnTo>
                <a:lnTo>
                  <a:pt x="936459" y="337566"/>
                </a:lnTo>
                <a:lnTo>
                  <a:pt x="991704" y="399669"/>
                </a:lnTo>
                <a:lnTo>
                  <a:pt x="1027696" y="466852"/>
                </a:lnTo>
                <a:lnTo>
                  <a:pt x="1046365" y="540004"/>
                </a:lnTo>
                <a:lnTo>
                  <a:pt x="1050620" y="613283"/>
                </a:lnTo>
                <a:lnTo>
                  <a:pt x="1040917" y="690626"/>
                </a:lnTo>
                <a:lnTo>
                  <a:pt x="1016330" y="764286"/>
                </a:lnTo>
                <a:lnTo>
                  <a:pt x="981887" y="838454"/>
                </a:lnTo>
                <a:lnTo>
                  <a:pt x="940511" y="907288"/>
                </a:lnTo>
                <a:lnTo>
                  <a:pt x="888809" y="972947"/>
                </a:lnTo>
                <a:lnTo>
                  <a:pt x="831608" y="1030351"/>
                </a:lnTo>
                <a:lnTo>
                  <a:pt x="771575" y="1079119"/>
                </a:lnTo>
                <a:lnTo>
                  <a:pt x="706767" y="1118108"/>
                </a:lnTo>
                <a:lnTo>
                  <a:pt x="639851" y="1146937"/>
                </a:lnTo>
                <a:lnTo>
                  <a:pt x="575640" y="1160653"/>
                </a:lnTo>
                <a:lnTo>
                  <a:pt x="509574" y="1158875"/>
                </a:lnTo>
                <a:lnTo>
                  <a:pt x="448856" y="1141603"/>
                </a:lnTo>
                <a:lnTo>
                  <a:pt x="560374" y="1191387"/>
                </a:lnTo>
                <a:lnTo>
                  <a:pt x="665530" y="1210818"/>
                </a:lnTo>
                <a:lnTo>
                  <a:pt x="767905" y="1206881"/>
                </a:lnTo>
                <a:lnTo>
                  <a:pt x="861009" y="1178179"/>
                </a:lnTo>
                <a:lnTo>
                  <a:pt x="946518" y="1131189"/>
                </a:lnTo>
                <a:lnTo>
                  <a:pt x="1023683" y="1067308"/>
                </a:lnTo>
                <a:lnTo>
                  <a:pt x="1086485" y="988949"/>
                </a:lnTo>
                <a:lnTo>
                  <a:pt x="1133525" y="899033"/>
                </a:lnTo>
                <a:lnTo>
                  <a:pt x="1169720" y="802005"/>
                </a:lnTo>
                <a:lnTo>
                  <a:pt x="1187881" y="697865"/>
                </a:lnTo>
                <a:lnTo>
                  <a:pt x="1185214" y="592582"/>
                </a:lnTo>
                <a:lnTo>
                  <a:pt x="1165529" y="487807"/>
                </a:lnTo>
                <a:lnTo>
                  <a:pt x="1121460" y="383794"/>
                </a:lnTo>
                <a:lnTo>
                  <a:pt x="1054900" y="286893"/>
                </a:lnTo>
                <a:lnTo>
                  <a:pt x="964933" y="198374"/>
                </a:lnTo>
                <a:lnTo>
                  <a:pt x="844880" y="122300"/>
                </a:lnTo>
                <a:lnTo>
                  <a:pt x="714908" y="61468"/>
                </a:lnTo>
                <a:lnTo>
                  <a:pt x="597573" y="23241"/>
                </a:lnTo>
                <a:lnTo>
                  <a:pt x="492417" y="3937"/>
                </a:lnTo>
                <a:lnTo>
                  <a:pt x="396328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5" name="Рисунок 34" descr="C:\Users\Психолог\Desktop\2024-2025 учебный год\Работа с 7 группой\Фото по проекту\nz-cj5AasqY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81" y="251213"/>
            <a:ext cx="3100070" cy="413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Рисунок 35" descr="C:\Users\Психолог\Desktop\2024-2025 учебный год\Работа с 7 группой\Фото по проекту\J8aqDx_CPso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587" y="265244"/>
            <a:ext cx="3423920" cy="4134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Рисунок 36" descr="C:\Users\Психолог\Desktop\2024-2025 учебный год\Работа с 7 группой\Фото по проекту\db0OD1tkSbY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087" y="3556000"/>
            <a:ext cx="2476500" cy="330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499733" y="329691"/>
            <a:ext cx="2252980" cy="2700020"/>
            <a:chOff x="6499733" y="329691"/>
            <a:chExt cx="2252980" cy="2700020"/>
          </a:xfrm>
        </p:grpSpPr>
        <p:sp>
          <p:nvSpPr>
            <p:cNvPr id="4" name="object 4"/>
            <p:cNvSpPr/>
            <p:nvPr/>
          </p:nvSpPr>
          <p:spPr>
            <a:xfrm>
              <a:off x="6499733" y="329704"/>
              <a:ext cx="2252980" cy="2700020"/>
            </a:xfrm>
            <a:custGeom>
              <a:avLst/>
              <a:gdLst/>
              <a:ahLst/>
              <a:cxnLst/>
              <a:rect l="l" t="t" r="r" b="b"/>
              <a:pathLst>
                <a:path w="2252979" h="2700020">
                  <a:moveTo>
                    <a:pt x="672465" y="2654541"/>
                  </a:moveTo>
                  <a:lnTo>
                    <a:pt x="651510" y="2586088"/>
                  </a:lnTo>
                  <a:lnTo>
                    <a:pt x="628650" y="2555100"/>
                  </a:lnTo>
                  <a:lnTo>
                    <a:pt x="596646" y="2528557"/>
                  </a:lnTo>
                  <a:lnTo>
                    <a:pt x="561086" y="2512174"/>
                  </a:lnTo>
                  <a:lnTo>
                    <a:pt x="520954" y="2497950"/>
                  </a:lnTo>
                  <a:lnTo>
                    <a:pt x="473837" y="2492743"/>
                  </a:lnTo>
                  <a:lnTo>
                    <a:pt x="474218" y="2481313"/>
                  </a:lnTo>
                  <a:lnTo>
                    <a:pt x="502158" y="2434069"/>
                  </a:lnTo>
                  <a:lnTo>
                    <a:pt x="533781" y="2376665"/>
                  </a:lnTo>
                  <a:lnTo>
                    <a:pt x="550037" y="2351900"/>
                  </a:lnTo>
                  <a:lnTo>
                    <a:pt x="556768" y="2354313"/>
                  </a:lnTo>
                  <a:lnTo>
                    <a:pt x="564642" y="2353297"/>
                  </a:lnTo>
                  <a:lnTo>
                    <a:pt x="585216" y="2337676"/>
                  </a:lnTo>
                  <a:lnTo>
                    <a:pt x="590042" y="2324214"/>
                  </a:lnTo>
                  <a:lnTo>
                    <a:pt x="589280" y="2304910"/>
                  </a:lnTo>
                  <a:lnTo>
                    <a:pt x="573151" y="2276208"/>
                  </a:lnTo>
                  <a:lnTo>
                    <a:pt x="545973" y="2236076"/>
                  </a:lnTo>
                  <a:lnTo>
                    <a:pt x="259334" y="2546337"/>
                  </a:lnTo>
                  <a:lnTo>
                    <a:pt x="273812" y="2547607"/>
                  </a:lnTo>
                  <a:lnTo>
                    <a:pt x="319659" y="2556243"/>
                  </a:lnTo>
                  <a:lnTo>
                    <a:pt x="384683" y="2563990"/>
                  </a:lnTo>
                  <a:lnTo>
                    <a:pt x="457327" y="2582151"/>
                  </a:lnTo>
                  <a:lnTo>
                    <a:pt x="536575" y="2602598"/>
                  </a:lnTo>
                  <a:lnTo>
                    <a:pt x="602234" y="2629649"/>
                  </a:lnTo>
                  <a:lnTo>
                    <a:pt x="650875" y="2662161"/>
                  </a:lnTo>
                  <a:lnTo>
                    <a:pt x="671449" y="2699880"/>
                  </a:lnTo>
                  <a:lnTo>
                    <a:pt x="672465" y="2654541"/>
                  </a:lnTo>
                  <a:close/>
                </a:path>
                <a:path w="2252979" h="2700020">
                  <a:moveTo>
                    <a:pt x="750951" y="2295639"/>
                  </a:moveTo>
                  <a:lnTo>
                    <a:pt x="696341" y="2332469"/>
                  </a:lnTo>
                  <a:lnTo>
                    <a:pt x="665353" y="2377681"/>
                  </a:lnTo>
                  <a:lnTo>
                    <a:pt x="652145" y="2425433"/>
                  </a:lnTo>
                  <a:lnTo>
                    <a:pt x="653542" y="2474582"/>
                  </a:lnTo>
                  <a:lnTo>
                    <a:pt x="666242" y="2524112"/>
                  </a:lnTo>
                  <a:lnTo>
                    <a:pt x="683387" y="2571356"/>
                  </a:lnTo>
                  <a:lnTo>
                    <a:pt x="710819" y="2610980"/>
                  </a:lnTo>
                  <a:lnTo>
                    <a:pt x="743966" y="2645143"/>
                  </a:lnTo>
                  <a:lnTo>
                    <a:pt x="724789" y="2582278"/>
                  </a:lnTo>
                  <a:lnTo>
                    <a:pt x="731520" y="2520937"/>
                  </a:lnTo>
                  <a:lnTo>
                    <a:pt x="742950" y="2435212"/>
                  </a:lnTo>
                  <a:lnTo>
                    <a:pt x="750951" y="2295639"/>
                  </a:lnTo>
                  <a:close/>
                </a:path>
                <a:path w="2252979" h="2700020">
                  <a:moveTo>
                    <a:pt x="1206881" y="403847"/>
                  </a:moveTo>
                  <a:lnTo>
                    <a:pt x="1188847" y="401180"/>
                  </a:lnTo>
                  <a:lnTo>
                    <a:pt x="1140460" y="399021"/>
                  </a:lnTo>
                  <a:lnTo>
                    <a:pt x="1068324" y="399656"/>
                  </a:lnTo>
                  <a:lnTo>
                    <a:pt x="983488" y="414642"/>
                  </a:lnTo>
                  <a:lnTo>
                    <a:pt x="892683" y="457314"/>
                  </a:lnTo>
                  <a:lnTo>
                    <a:pt x="800354" y="525767"/>
                  </a:lnTo>
                  <a:lnTo>
                    <a:pt x="719709" y="635876"/>
                  </a:lnTo>
                  <a:lnTo>
                    <a:pt x="656336" y="793229"/>
                  </a:lnTo>
                  <a:lnTo>
                    <a:pt x="710184" y="812279"/>
                  </a:lnTo>
                  <a:lnTo>
                    <a:pt x="732790" y="812787"/>
                  </a:lnTo>
                  <a:lnTo>
                    <a:pt x="754126" y="816597"/>
                  </a:lnTo>
                  <a:lnTo>
                    <a:pt x="813943" y="807834"/>
                  </a:lnTo>
                  <a:lnTo>
                    <a:pt x="880110" y="760082"/>
                  </a:lnTo>
                  <a:lnTo>
                    <a:pt x="897763" y="710171"/>
                  </a:lnTo>
                  <a:lnTo>
                    <a:pt x="905383" y="656704"/>
                  </a:lnTo>
                  <a:lnTo>
                    <a:pt x="914146" y="599808"/>
                  </a:lnTo>
                  <a:lnTo>
                    <a:pt x="945388" y="543547"/>
                  </a:lnTo>
                  <a:lnTo>
                    <a:pt x="994791" y="489826"/>
                  </a:lnTo>
                  <a:lnTo>
                    <a:pt x="1075563" y="443471"/>
                  </a:lnTo>
                  <a:lnTo>
                    <a:pt x="1206881" y="403847"/>
                  </a:lnTo>
                  <a:close/>
                </a:path>
                <a:path w="2252979" h="2700020">
                  <a:moveTo>
                    <a:pt x="1926463" y="1782813"/>
                  </a:moveTo>
                  <a:lnTo>
                    <a:pt x="1858010" y="1849107"/>
                  </a:lnTo>
                  <a:lnTo>
                    <a:pt x="1794129" y="1913242"/>
                  </a:lnTo>
                  <a:lnTo>
                    <a:pt x="1734820" y="1975218"/>
                  </a:lnTo>
                  <a:lnTo>
                    <a:pt x="1678940" y="2027161"/>
                  </a:lnTo>
                  <a:lnTo>
                    <a:pt x="1626489" y="2080247"/>
                  </a:lnTo>
                  <a:lnTo>
                    <a:pt x="1575181" y="2130031"/>
                  </a:lnTo>
                  <a:lnTo>
                    <a:pt x="1519682" y="2170798"/>
                  </a:lnTo>
                  <a:lnTo>
                    <a:pt x="1463167" y="2203564"/>
                  </a:lnTo>
                  <a:lnTo>
                    <a:pt x="1403223" y="2235187"/>
                  </a:lnTo>
                  <a:lnTo>
                    <a:pt x="1337945" y="2261095"/>
                  </a:lnTo>
                  <a:lnTo>
                    <a:pt x="1271651" y="2279129"/>
                  </a:lnTo>
                  <a:lnTo>
                    <a:pt x="1192149" y="2292464"/>
                  </a:lnTo>
                  <a:lnTo>
                    <a:pt x="1109472" y="2293353"/>
                  </a:lnTo>
                  <a:lnTo>
                    <a:pt x="1016889" y="2290813"/>
                  </a:lnTo>
                  <a:lnTo>
                    <a:pt x="912114" y="2280145"/>
                  </a:lnTo>
                  <a:lnTo>
                    <a:pt x="796544" y="2258047"/>
                  </a:lnTo>
                  <a:lnTo>
                    <a:pt x="914781" y="2314943"/>
                  </a:lnTo>
                  <a:lnTo>
                    <a:pt x="1019937" y="2356091"/>
                  </a:lnTo>
                  <a:lnTo>
                    <a:pt x="1123315" y="2381237"/>
                  </a:lnTo>
                  <a:lnTo>
                    <a:pt x="1220216" y="2392921"/>
                  </a:lnTo>
                  <a:lnTo>
                    <a:pt x="1313942" y="2392286"/>
                  </a:lnTo>
                  <a:lnTo>
                    <a:pt x="1393571" y="2378951"/>
                  </a:lnTo>
                  <a:lnTo>
                    <a:pt x="1473327" y="2354313"/>
                  </a:lnTo>
                  <a:lnTo>
                    <a:pt x="1545463" y="2319515"/>
                  </a:lnTo>
                  <a:lnTo>
                    <a:pt x="1608963" y="2277859"/>
                  </a:lnTo>
                  <a:lnTo>
                    <a:pt x="1669288" y="2223757"/>
                  </a:lnTo>
                  <a:lnTo>
                    <a:pt x="1725295" y="2160511"/>
                  </a:lnTo>
                  <a:lnTo>
                    <a:pt x="1773555" y="2098408"/>
                  </a:lnTo>
                  <a:lnTo>
                    <a:pt x="1817370" y="2027161"/>
                  </a:lnTo>
                  <a:lnTo>
                    <a:pt x="1896745" y="1866633"/>
                  </a:lnTo>
                  <a:lnTo>
                    <a:pt x="1926463" y="1782813"/>
                  </a:lnTo>
                  <a:close/>
                </a:path>
                <a:path w="2252979" h="2700020">
                  <a:moveTo>
                    <a:pt x="2252599" y="894448"/>
                  </a:moveTo>
                  <a:lnTo>
                    <a:pt x="2227072" y="753986"/>
                  </a:lnTo>
                  <a:lnTo>
                    <a:pt x="2184527" y="618731"/>
                  </a:lnTo>
                  <a:lnTo>
                    <a:pt x="2111629" y="484111"/>
                  </a:lnTo>
                  <a:lnTo>
                    <a:pt x="2002790" y="355460"/>
                  </a:lnTo>
                  <a:lnTo>
                    <a:pt x="1863471" y="238493"/>
                  </a:lnTo>
                  <a:lnTo>
                    <a:pt x="1685671" y="134226"/>
                  </a:lnTo>
                  <a:lnTo>
                    <a:pt x="1463802" y="48120"/>
                  </a:lnTo>
                  <a:lnTo>
                    <a:pt x="1232281" y="0"/>
                  </a:lnTo>
                  <a:lnTo>
                    <a:pt x="1016508" y="13576"/>
                  </a:lnTo>
                  <a:lnTo>
                    <a:pt x="814451" y="73520"/>
                  </a:lnTo>
                  <a:lnTo>
                    <a:pt x="627380" y="176263"/>
                  </a:lnTo>
                  <a:lnTo>
                    <a:pt x="465582" y="314185"/>
                  </a:lnTo>
                  <a:lnTo>
                    <a:pt x="321183" y="477126"/>
                  </a:lnTo>
                  <a:lnTo>
                    <a:pt x="201041" y="667372"/>
                  </a:lnTo>
                  <a:lnTo>
                    <a:pt x="109982" y="871715"/>
                  </a:lnTo>
                  <a:lnTo>
                    <a:pt x="40005" y="1079741"/>
                  </a:lnTo>
                  <a:lnTo>
                    <a:pt x="2540" y="1291831"/>
                  </a:lnTo>
                  <a:lnTo>
                    <a:pt x="0" y="1501127"/>
                  </a:lnTo>
                  <a:lnTo>
                    <a:pt x="29083" y="1695564"/>
                  </a:lnTo>
                  <a:lnTo>
                    <a:pt x="91186" y="1871459"/>
                  </a:lnTo>
                  <a:lnTo>
                    <a:pt x="196215" y="2021319"/>
                  </a:lnTo>
                  <a:lnTo>
                    <a:pt x="335661" y="2138286"/>
                  </a:lnTo>
                  <a:lnTo>
                    <a:pt x="522859" y="2215756"/>
                  </a:lnTo>
                  <a:lnTo>
                    <a:pt x="434086" y="2158098"/>
                  </a:lnTo>
                  <a:lnTo>
                    <a:pt x="360426" y="2068182"/>
                  </a:lnTo>
                  <a:lnTo>
                    <a:pt x="309626" y="1956295"/>
                  </a:lnTo>
                  <a:lnTo>
                    <a:pt x="276225" y="1816849"/>
                  </a:lnTo>
                  <a:lnTo>
                    <a:pt x="258699" y="1664195"/>
                  </a:lnTo>
                  <a:lnTo>
                    <a:pt x="259334" y="1502905"/>
                  </a:lnTo>
                  <a:lnTo>
                    <a:pt x="274701" y="1331836"/>
                  </a:lnTo>
                  <a:lnTo>
                    <a:pt x="306959" y="1155560"/>
                  </a:lnTo>
                  <a:lnTo>
                    <a:pt x="354838" y="988428"/>
                  </a:lnTo>
                  <a:lnTo>
                    <a:pt x="417322" y="822820"/>
                  </a:lnTo>
                  <a:lnTo>
                    <a:pt x="489585" y="671944"/>
                  </a:lnTo>
                  <a:lnTo>
                    <a:pt x="582930" y="536054"/>
                  </a:lnTo>
                  <a:lnTo>
                    <a:pt x="685800" y="426072"/>
                  </a:lnTo>
                  <a:lnTo>
                    <a:pt x="804164" y="336537"/>
                  </a:lnTo>
                  <a:lnTo>
                    <a:pt x="933196" y="280784"/>
                  </a:lnTo>
                  <a:lnTo>
                    <a:pt x="1076071" y="260083"/>
                  </a:lnTo>
                  <a:lnTo>
                    <a:pt x="1284732" y="266306"/>
                  </a:lnTo>
                  <a:lnTo>
                    <a:pt x="1467231" y="293484"/>
                  </a:lnTo>
                  <a:lnTo>
                    <a:pt x="1619250" y="332219"/>
                  </a:lnTo>
                  <a:lnTo>
                    <a:pt x="1747393" y="385178"/>
                  </a:lnTo>
                  <a:lnTo>
                    <a:pt x="1848485" y="450964"/>
                  </a:lnTo>
                  <a:lnTo>
                    <a:pt x="1926844" y="527545"/>
                  </a:lnTo>
                  <a:lnTo>
                    <a:pt x="1990344" y="613905"/>
                  </a:lnTo>
                  <a:lnTo>
                    <a:pt x="2031365" y="710933"/>
                  </a:lnTo>
                  <a:lnTo>
                    <a:pt x="2057527" y="817867"/>
                  </a:lnTo>
                  <a:lnTo>
                    <a:pt x="2075815" y="925690"/>
                  </a:lnTo>
                  <a:lnTo>
                    <a:pt x="2080514" y="1040117"/>
                  </a:lnTo>
                  <a:lnTo>
                    <a:pt x="2071624" y="1160894"/>
                  </a:lnTo>
                  <a:lnTo>
                    <a:pt x="2059432" y="1280401"/>
                  </a:lnTo>
                  <a:lnTo>
                    <a:pt x="2043811" y="1398892"/>
                  </a:lnTo>
                  <a:lnTo>
                    <a:pt x="2020443" y="1518272"/>
                  </a:lnTo>
                  <a:lnTo>
                    <a:pt x="2001520" y="1635493"/>
                  </a:lnTo>
                  <a:lnTo>
                    <a:pt x="2023999" y="1635874"/>
                  </a:lnTo>
                  <a:lnTo>
                    <a:pt x="2055876" y="1609585"/>
                  </a:lnTo>
                  <a:lnTo>
                    <a:pt x="2091690" y="1550911"/>
                  </a:lnTo>
                  <a:lnTo>
                    <a:pt x="2135632" y="1480172"/>
                  </a:lnTo>
                  <a:lnTo>
                    <a:pt x="2173224" y="1384541"/>
                  </a:lnTo>
                  <a:lnTo>
                    <a:pt x="2211070" y="1277861"/>
                  </a:lnTo>
                  <a:lnTo>
                    <a:pt x="2239010" y="1156322"/>
                  </a:lnTo>
                  <a:lnTo>
                    <a:pt x="2250186" y="1028814"/>
                  </a:lnTo>
                  <a:lnTo>
                    <a:pt x="2252599" y="894448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26986" y="1243838"/>
              <a:ext cx="205994" cy="10807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5790184" y="3112135"/>
            <a:ext cx="1202690" cy="3065145"/>
          </a:xfrm>
          <a:custGeom>
            <a:avLst/>
            <a:gdLst/>
            <a:ahLst/>
            <a:cxnLst/>
            <a:rect l="l" t="t" r="r" b="b"/>
            <a:pathLst>
              <a:path w="1202690" h="3065145">
                <a:moveTo>
                  <a:pt x="1202182" y="0"/>
                </a:moveTo>
                <a:lnTo>
                  <a:pt x="1034668" y="9525"/>
                </a:lnTo>
                <a:lnTo>
                  <a:pt x="865632" y="97409"/>
                </a:lnTo>
                <a:lnTo>
                  <a:pt x="709294" y="243966"/>
                </a:lnTo>
                <a:lnTo>
                  <a:pt x="560324" y="432688"/>
                </a:lnTo>
                <a:lnTo>
                  <a:pt x="439800" y="636269"/>
                </a:lnTo>
                <a:lnTo>
                  <a:pt x="344169" y="853566"/>
                </a:lnTo>
                <a:lnTo>
                  <a:pt x="295910" y="1053210"/>
                </a:lnTo>
                <a:lnTo>
                  <a:pt x="289560" y="1218438"/>
                </a:lnTo>
                <a:lnTo>
                  <a:pt x="318896" y="1588389"/>
                </a:lnTo>
                <a:lnTo>
                  <a:pt x="304800" y="1923288"/>
                </a:lnTo>
                <a:lnTo>
                  <a:pt x="262000" y="2223262"/>
                </a:lnTo>
                <a:lnTo>
                  <a:pt x="195071" y="2475484"/>
                </a:lnTo>
                <a:lnTo>
                  <a:pt x="128777" y="2683497"/>
                </a:lnTo>
                <a:lnTo>
                  <a:pt x="64642" y="2833154"/>
                </a:lnTo>
                <a:lnTo>
                  <a:pt x="19050" y="2930296"/>
                </a:lnTo>
                <a:lnTo>
                  <a:pt x="0" y="2962960"/>
                </a:lnTo>
                <a:lnTo>
                  <a:pt x="64769" y="3064675"/>
                </a:lnTo>
                <a:lnTo>
                  <a:pt x="119379" y="2931350"/>
                </a:lnTo>
                <a:lnTo>
                  <a:pt x="182244" y="2795993"/>
                </a:lnTo>
                <a:lnTo>
                  <a:pt x="244728" y="2640774"/>
                </a:lnTo>
                <a:lnTo>
                  <a:pt x="305053" y="2470150"/>
                </a:lnTo>
                <a:lnTo>
                  <a:pt x="355345" y="2286000"/>
                </a:lnTo>
                <a:lnTo>
                  <a:pt x="385571" y="2084832"/>
                </a:lnTo>
                <a:lnTo>
                  <a:pt x="397255" y="1862454"/>
                </a:lnTo>
                <a:lnTo>
                  <a:pt x="381888" y="1610740"/>
                </a:lnTo>
                <a:lnTo>
                  <a:pt x="367283" y="1388745"/>
                </a:lnTo>
                <a:lnTo>
                  <a:pt x="372871" y="1193800"/>
                </a:lnTo>
                <a:lnTo>
                  <a:pt x="395350" y="1014602"/>
                </a:lnTo>
                <a:lnTo>
                  <a:pt x="431291" y="849883"/>
                </a:lnTo>
                <a:lnTo>
                  <a:pt x="487552" y="712215"/>
                </a:lnTo>
                <a:lnTo>
                  <a:pt x="548766" y="581278"/>
                </a:lnTo>
                <a:lnTo>
                  <a:pt x="618743" y="468122"/>
                </a:lnTo>
                <a:lnTo>
                  <a:pt x="695705" y="377189"/>
                </a:lnTo>
                <a:lnTo>
                  <a:pt x="771143" y="290575"/>
                </a:lnTo>
                <a:lnTo>
                  <a:pt x="851788" y="220599"/>
                </a:lnTo>
                <a:lnTo>
                  <a:pt x="927862" y="163829"/>
                </a:lnTo>
                <a:lnTo>
                  <a:pt x="1009014" y="113791"/>
                </a:lnTo>
                <a:lnTo>
                  <a:pt x="1072261" y="72136"/>
                </a:lnTo>
                <a:lnTo>
                  <a:pt x="1127506" y="42417"/>
                </a:lnTo>
                <a:lnTo>
                  <a:pt x="1173098" y="19176"/>
                </a:lnTo>
                <a:lnTo>
                  <a:pt x="1202182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000249"/>
            <a:ext cx="3648075" cy="4857750"/>
          </a:xfrm>
          <a:custGeom>
            <a:avLst/>
            <a:gdLst/>
            <a:ahLst/>
            <a:cxnLst/>
            <a:rect l="l" t="t" r="r" b="b"/>
            <a:pathLst>
              <a:path w="3648075" h="4857750">
                <a:moveTo>
                  <a:pt x="507834" y="2001012"/>
                </a:moveTo>
                <a:lnTo>
                  <a:pt x="506425" y="1977009"/>
                </a:lnTo>
                <a:lnTo>
                  <a:pt x="462241" y="1938782"/>
                </a:lnTo>
                <a:lnTo>
                  <a:pt x="403669" y="1884680"/>
                </a:lnTo>
                <a:lnTo>
                  <a:pt x="341630" y="1825371"/>
                </a:lnTo>
                <a:lnTo>
                  <a:pt x="282168" y="1742440"/>
                </a:lnTo>
                <a:lnTo>
                  <a:pt x="229768" y="1631696"/>
                </a:lnTo>
                <a:lnTo>
                  <a:pt x="196900" y="1489583"/>
                </a:lnTo>
                <a:lnTo>
                  <a:pt x="192049" y="1312291"/>
                </a:lnTo>
                <a:lnTo>
                  <a:pt x="227672" y="1096518"/>
                </a:lnTo>
                <a:lnTo>
                  <a:pt x="179235" y="1134237"/>
                </a:lnTo>
                <a:lnTo>
                  <a:pt x="130149" y="1214755"/>
                </a:lnTo>
                <a:lnTo>
                  <a:pt x="86448" y="1319911"/>
                </a:lnTo>
                <a:lnTo>
                  <a:pt x="52120" y="1449832"/>
                </a:lnTo>
                <a:lnTo>
                  <a:pt x="39128" y="1606042"/>
                </a:lnTo>
                <a:lnTo>
                  <a:pt x="65430" y="1771269"/>
                </a:lnTo>
                <a:lnTo>
                  <a:pt x="134531" y="1950847"/>
                </a:lnTo>
                <a:lnTo>
                  <a:pt x="251396" y="2135505"/>
                </a:lnTo>
                <a:lnTo>
                  <a:pt x="297268" y="2121408"/>
                </a:lnTo>
                <a:lnTo>
                  <a:pt x="342620" y="2112010"/>
                </a:lnTo>
                <a:lnTo>
                  <a:pt x="392976" y="2093595"/>
                </a:lnTo>
                <a:lnTo>
                  <a:pt x="434860" y="2079117"/>
                </a:lnTo>
                <a:lnTo>
                  <a:pt x="469290" y="2058924"/>
                </a:lnTo>
                <a:lnTo>
                  <a:pt x="496277" y="2033270"/>
                </a:lnTo>
                <a:lnTo>
                  <a:pt x="507834" y="2001012"/>
                </a:lnTo>
                <a:close/>
              </a:path>
              <a:path w="3648075" h="4857750">
                <a:moveTo>
                  <a:pt x="1271651" y="2674874"/>
                </a:moveTo>
                <a:lnTo>
                  <a:pt x="1152525" y="2717800"/>
                </a:lnTo>
                <a:lnTo>
                  <a:pt x="1025525" y="2747899"/>
                </a:lnTo>
                <a:lnTo>
                  <a:pt x="909637" y="2765425"/>
                </a:lnTo>
                <a:lnTo>
                  <a:pt x="795337" y="2762250"/>
                </a:lnTo>
                <a:lnTo>
                  <a:pt x="682625" y="2747899"/>
                </a:lnTo>
                <a:lnTo>
                  <a:pt x="579437" y="2722499"/>
                </a:lnTo>
                <a:lnTo>
                  <a:pt x="488950" y="2676525"/>
                </a:lnTo>
                <a:lnTo>
                  <a:pt x="396875" y="2641600"/>
                </a:lnTo>
                <a:lnTo>
                  <a:pt x="304800" y="2584450"/>
                </a:lnTo>
                <a:lnTo>
                  <a:pt x="236537" y="2506599"/>
                </a:lnTo>
                <a:lnTo>
                  <a:pt x="174625" y="2441575"/>
                </a:lnTo>
                <a:lnTo>
                  <a:pt x="107950" y="2352675"/>
                </a:lnTo>
                <a:lnTo>
                  <a:pt x="58737" y="2252599"/>
                </a:lnTo>
                <a:lnTo>
                  <a:pt x="0" y="2143125"/>
                </a:lnTo>
                <a:lnTo>
                  <a:pt x="0" y="2609850"/>
                </a:lnTo>
                <a:lnTo>
                  <a:pt x="95250" y="2693924"/>
                </a:lnTo>
                <a:lnTo>
                  <a:pt x="158750" y="2735199"/>
                </a:lnTo>
                <a:lnTo>
                  <a:pt x="230187" y="2768600"/>
                </a:lnTo>
                <a:lnTo>
                  <a:pt x="304800" y="2801874"/>
                </a:lnTo>
                <a:lnTo>
                  <a:pt x="387350" y="2835275"/>
                </a:lnTo>
                <a:lnTo>
                  <a:pt x="461962" y="2857500"/>
                </a:lnTo>
                <a:lnTo>
                  <a:pt x="555625" y="2870200"/>
                </a:lnTo>
                <a:lnTo>
                  <a:pt x="652462" y="2870200"/>
                </a:lnTo>
                <a:lnTo>
                  <a:pt x="747712" y="2871724"/>
                </a:lnTo>
                <a:lnTo>
                  <a:pt x="844550" y="2849499"/>
                </a:lnTo>
                <a:lnTo>
                  <a:pt x="942975" y="2828925"/>
                </a:lnTo>
                <a:lnTo>
                  <a:pt x="1050925" y="2784475"/>
                </a:lnTo>
                <a:lnTo>
                  <a:pt x="1160462" y="2741549"/>
                </a:lnTo>
                <a:lnTo>
                  <a:pt x="1271651" y="2674874"/>
                </a:lnTo>
                <a:close/>
              </a:path>
              <a:path w="3648075" h="4857750">
                <a:moveTo>
                  <a:pt x="1406652" y="2905633"/>
                </a:moveTo>
                <a:lnTo>
                  <a:pt x="1399159" y="2842260"/>
                </a:lnTo>
                <a:lnTo>
                  <a:pt x="1381633" y="2783586"/>
                </a:lnTo>
                <a:lnTo>
                  <a:pt x="1351534" y="2751836"/>
                </a:lnTo>
                <a:lnTo>
                  <a:pt x="1320800" y="2725801"/>
                </a:lnTo>
                <a:lnTo>
                  <a:pt x="1292352" y="2722753"/>
                </a:lnTo>
                <a:lnTo>
                  <a:pt x="1307338" y="2849372"/>
                </a:lnTo>
                <a:lnTo>
                  <a:pt x="1317117" y="2935605"/>
                </a:lnTo>
                <a:lnTo>
                  <a:pt x="1326261" y="3027553"/>
                </a:lnTo>
                <a:lnTo>
                  <a:pt x="1330452" y="3164459"/>
                </a:lnTo>
                <a:lnTo>
                  <a:pt x="1378712" y="3073019"/>
                </a:lnTo>
                <a:lnTo>
                  <a:pt x="1402715" y="2984754"/>
                </a:lnTo>
                <a:lnTo>
                  <a:pt x="1406652" y="2905633"/>
                </a:lnTo>
                <a:close/>
              </a:path>
              <a:path w="3648075" h="4857750">
                <a:moveTo>
                  <a:pt x="2010664" y="2703322"/>
                </a:moveTo>
                <a:lnTo>
                  <a:pt x="1667637" y="2525649"/>
                </a:lnTo>
                <a:lnTo>
                  <a:pt x="1468755" y="2621788"/>
                </a:lnTo>
                <a:lnTo>
                  <a:pt x="1473581" y="2622296"/>
                </a:lnTo>
                <a:lnTo>
                  <a:pt x="1491996" y="2630043"/>
                </a:lnTo>
                <a:lnTo>
                  <a:pt x="1509903" y="2643124"/>
                </a:lnTo>
                <a:lnTo>
                  <a:pt x="1542796" y="2652395"/>
                </a:lnTo>
                <a:lnTo>
                  <a:pt x="1585087" y="2662555"/>
                </a:lnTo>
                <a:lnTo>
                  <a:pt x="1631683" y="2678938"/>
                </a:lnTo>
                <a:lnTo>
                  <a:pt x="1678813" y="2689606"/>
                </a:lnTo>
                <a:lnTo>
                  <a:pt x="1729486" y="2711958"/>
                </a:lnTo>
                <a:lnTo>
                  <a:pt x="1684147" y="2729484"/>
                </a:lnTo>
                <a:lnTo>
                  <a:pt x="1626095" y="2773680"/>
                </a:lnTo>
                <a:lnTo>
                  <a:pt x="1565783" y="2840101"/>
                </a:lnTo>
                <a:lnTo>
                  <a:pt x="1508379" y="2923667"/>
                </a:lnTo>
                <a:lnTo>
                  <a:pt x="1455674" y="3007741"/>
                </a:lnTo>
                <a:lnTo>
                  <a:pt x="1411986" y="3098419"/>
                </a:lnTo>
                <a:lnTo>
                  <a:pt x="1394587" y="3169412"/>
                </a:lnTo>
                <a:lnTo>
                  <a:pt x="1392047" y="3236595"/>
                </a:lnTo>
                <a:lnTo>
                  <a:pt x="1476502" y="3082925"/>
                </a:lnTo>
                <a:lnTo>
                  <a:pt x="1576324" y="2964815"/>
                </a:lnTo>
                <a:lnTo>
                  <a:pt x="1673225" y="2874264"/>
                </a:lnTo>
                <a:lnTo>
                  <a:pt x="1777746" y="2801493"/>
                </a:lnTo>
                <a:lnTo>
                  <a:pt x="1865630" y="2749296"/>
                </a:lnTo>
                <a:lnTo>
                  <a:pt x="1941449" y="2718308"/>
                </a:lnTo>
                <a:lnTo>
                  <a:pt x="1995805" y="2707386"/>
                </a:lnTo>
                <a:lnTo>
                  <a:pt x="2010664" y="2703322"/>
                </a:lnTo>
                <a:close/>
              </a:path>
              <a:path w="3648075" h="4857750">
                <a:moveTo>
                  <a:pt x="2265426" y="1027049"/>
                </a:moveTo>
                <a:lnTo>
                  <a:pt x="2219325" y="734949"/>
                </a:lnTo>
                <a:lnTo>
                  <a:pt x="2076450" y="466725"/>
                </a:lnTo>
                <a:lnTo>
                  <a:pt x="1922526" y="301625"/>
                </a:lnTo>
                <a:lnTo>
                  <a:pt x="1792351" y="172974"/>
                </a:lnTo>
                <a:lnTo>
                  <a:pt x="1685925" y="103124"/>
                </a:lnTo>
                <a:lnTo>
                  <a:pt x="1514475" y="28575"/>
                </a:lnTo>
                <a:lnTo>
                  <a:pt x="1285875" y="0"/>
                </a:lnTo>
                <a:lnTo>
                  <a:pt x="965200" y="36449"/>
                </a:lnTo>
                <a:lnTo>
                  <a:pt x="847725" y="69850"/>
                </a:lnTo>
                <a:lnTo>
                  <a:pt x="730250" y="92075"/>
                </a:lnTo>
                <a:lnTo>
                  <a:pt x="630237" y="125349"/>
                </a:lnTo>
                <a:lnTo>
                  <a:pt x="468312" y="201549"/>
                </a:lnTo>
                <a:lnTo>
                  <a:pt x="396875" y="250825"/>
                </a:lnTo>
                <a:lnTo>
                  <a:pt x="331787" y="312674"/>
                </a:lnTo>
                <a:lnTo>
                  <a:pt x="266700" y="385699"/>
                </a:lnTo>
                <a:lnTo>
                  <a:pt x="387350" y="341249"/>
                </a:lnTo>
                <a:lnTo>
                  <a:pt x="495300" y="307975"/>
                </a:lnTo>
                <a:lnTo>
                  <a:pt x="711200" y="260350"/>
                </a:lnTo>
                <a:lnTo>
                  <a:pt x="800100" y="236474"/>
                </a:lnTo>
                <a:lnTo>
                  <a:pt x="896937" y="236474"/>
                </a:lnTo>
                <a:lnTo>
                  <a:pt x="993775" y="223774"/>
                </a:lnTo>
                <a:lnTo>
                  <a:pt x="1077912" y="231775"/>
                </a:lnTo>
                <a:lnTo>
                  <a:pt x="1163637" y="241300"/>
                </a:lnTo>
                <a:lnTo>
                  <a:pt x="1247775" y="263525"/>
                </a:lnTo>
                <a:lnTo>
                  <a:pt x="1328801" y="295275"/>
                </a:lnTo>
                <a:lnTo>
                  <a:pt x="1401826" y="325374"/>
                </a:lnTo>
                <a:lnTo>
                  <a:pt x="1473200" y="379349"/>
                </a:lnTo>
                <a:lnTo>
                  <a:pt x="1554226" y="423799"/>
                </a:lnTo>
                <a:lnTo>
                  <a:pt x="1624076" y="487299"/>
                </a:lnTo>
                <a:lnTo>
                  <a:pt x="1693926" y="552450"/>
                </a:lnTo>
                <a:lnTo>
                  <a:pt x="1808226" y="736600"/>
                </a:lnTo>
                <a:lnTo>
                  <a:pt x="1879600" y="962025"/>
                </a:lnTo>
                <a:lnTo>
                  <a:pt x="1897126" y="1228725"/>
                </a:lnTo>
                <a:lnTo>
                  <a:pt x="1889125" y="1490599"/>
                </a:lnTo>
                <a:lnTo>
                  <a:pt x="1857375" y="1773174"/>
                </a:lnTo>
                <a:lnTo>
                  <a:pt x="1800225" y="2030349"/>
                </a:lnTo>
                <a:lnTo>
                  <a:pt x="1747901" y="2255774"/>
                </a:lnTo>
                <a:lnTo>
                  <a:pt x="1681226" y="2432050"/>
                </a:lnTo>
                <a:lnTo>
                  <a:pt x="1781175" y="2305050"/>
                </a:lnTo>
                <a:lnTo>
                  <a:pt x="1905000" y="2124075"/>
                </a:lnTo>
                <a:lnTo>
                  <a:pt x="2036826" y="1885950"/>
                </a:lnTo>
                <a:lnTo>
                  <a:pt x="2162175" y="1623949"/>
                </a:lnTo>
                <a:lnTo>
                  <a:pt x="2241550" y="1335024"/>
                </a:lnTo>
                <a:lnTo>
                  <a:pt x="2265426" y="1027049"/>
                </a:lnTo>
                <a:close/>
              </a:path>
              <a:path w="3648075" h="4857750">
                <a:moveTo>
                  <a:pt x="3648075" y="4857750"/>
                </a:moveTo>
                <a:lnTo>
                  <a:pt x="3357626" y="4746625"/>
                </a:lnTo>
                <a:lnTo>
                  <a:pt x="3086100" y="4622800"/>
                </a:lnTo>
                <a:lnTo>
                  <a:pt x="2873375" y="4467225"/>
                </a:lnTo>
                <a:lnTo>
                  <a:pt x="2784475" y="4392612"/>
                </a:lnTo>
                <a:lnTo>
                  <a:pt x="2692400" y="4327525"/>
                </a:lnTo>
                <a:lnTo>
                  <a:pt x="2589276" y="4244975"/>
                </a:lnTo>
                <a:lnTo>
                  <a:pt x="2481326" y="4132262"/>
                </a:lnTo>
                <a:lnTo>
                  <a:pt x="2355850" y="3989387"/>
                </a:lnTo>
                <a:lnTo>
                  <a:pt x="2220976" y="3795712"/>
                </a:lnTo>
                <a:lnTo>
                  <a:pt x="2062226" y="3540125"/>
                </a:lnTo>
                <a:lnTo>
                  <a:pt x="1889125" y="3195574"/>
                </a:lnTo>
                <a:lnTo>
                  <a:pt x="1922526" y="3355975"/>
                </a:lnTo>
                <a:lnTo>
                  <a:pt x="1992376" y="3530600"/>
                </a:lnTo>
                <a:lnTo>
                  <a:pt x="2082800" y="3711575"/>
                </a:lnTo>
                <a:lnTo>
                  <a:pt x="2187575" y="3905250"/>
                </a:lnTo>
                <a:lnTo>
                  <a:pt x="2311400" y="4089400"/>
                </a:lnTo>
                <a:lnTo>
                  <a:pt x="2444750" y="4270375"/>
                </a:lnTo>
                <a:lnTo>
                  <a:pt x="2574925" y="4427537"/>
                </a:lnTo>
                <a:lnTo>
                  <a:pt x="2709926" y="4562475"/>
                </a:lnTo>
                <a:lnTo>
                  <a:pt x="2852801" y="4695825"/>
                </a:lnTo>
                <a:lnTo>
                  <a:pt x="2987675" y="4800600"/>
                </a:lnTo>
                <a:lnTo>
                  <a:pt x="3133725" y="4857750"/>
                </a:lnTo>
                <a:lnTo>
                  <a:pt x="3648075" y="485775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462017" y="1114425"/>
            <a:ext cx="403225" cy="210185"/>
          </a:xfrm>
          <a:custGeom>
            <a:avLst/>
            <a:gdLst/>
            <a:ahLst/>
            <a:cxnLst/>
            <a:rect l="l" t="t" r="r" b="b"/>
            <a:pathLst>
              <a:path w="403225" h="210184">
                <a:moveTo>
                  <a:pt x="361442" y="0"/>
                </a:moveTo>
                <a:lnTo>
                  <a:pt x="0" y="149860"/>
                </a:lnTo>
                <a:lnTo>
                  <a:pt x="402844" y="209930"/>
                </a:lnTo>
                <a:lnTo>
                  <a:pt x="36144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251325" y="1665858"/>
            <a:ext cx="861060" cy="598805"/>
          </a:xfrm>
          <a:custGeom>
            <a:avLst/>
            <a:gdLst/>
            <a:ahLst/>
            <a:cxnLst/>
            <a:rect l="l" t="t" r="r" b="b"/>
            <a:pathLst>
              <a:path w="861060" h="598805">
                <a:moveTo>
                  <a:pt x="321437" y="542671"/>
                </a:moveTo>
                <a:lnTo>
                  <a:pt x="0" y="144526"/>
                </a:lnTo>
                <a:lnTo>
                  <a:pt x="162433" y="598297"/>
                </a:lnTo>
                <a:lnTo>
                  <a:pt x="321437" y="542671"/>
                </a:lnTo>
                <a:close/>
              </a:path>
              <a:path w="861060" h="598805">
                <a:moveTo>
                  <a:pt x="861060" y="145796"/>
                </a:moveTo>
                <a:lnTo>
                  <a:pt x="361950" y="0"/>
                </a:lnTo>
                <a:lnTo>
                  <a:pt x="779526" y="301371"/>
                </a:lnTo>
                <a:lnTo>
                  <a:pt x="861060" y="145796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690361" y="932052"/>
            <a:ext cx="358775" cy="144780"/>
          </a:xfrm>
          <a:custGeom>
            <a:avLst/>
            <a:gdLst/>
            <a:ahLst/>
            <a:cxnLst/>
            <a:rect l="l" t="t" r="r" b="b"/>
            <a:pathLst>
              <a:path w="358775" h="144780">
                <a:moveTo>
                  <a:pt x="36067" y="0"/>
                </a:moveTo>
                <a:lnTo>
                  <a:pt x="0" y="144525"/>
                </a:lnTo>
                <a:lnTo>
                  <a:pt x="358266" y="66039"/>
                </a:lnTo>
                <a:lnTo>
                  <a:pt x="3606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78804" y="478916"/>
            <a:ext cx="374650" cy="230504"/>
          </a:xfrm>
          <a:custGeom>
            <a:avLst/>
            <a:gdLst/>
            <a:ahLst/>
            <a:cxnLst/>
            <a:rect l="l" t="t" r="r" b="b"/>
            <a:pathLst>
              <a:path w="374650" h="230504">
                <a:moveTo>
                  <a:pt x="122174" y="0"/>
                </a:moveTo>
                <a:lnTo>
                  <a:pt x="0" y="99949"/>
                </a:lnTo>
                <a:lnTo>
                  <a:pt x="374523" y="230124"/>
                </a:lnTo>
                <a:lnTo>
                  <a:pt x="12217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75832" y="325247"/>
            <a:ext cx="154305" cy="317500"/>
          </a:xfrm>
          <a:custGeom>
            <a:avLst/>
            <a:gdLst/>
            <a:ahLst/>
            <a:cxnLst/>
            <a:rect l="l" t="t" r="r" b="b"/>
            <a:pathLst>
              <a:path w="154304" h="317500">
                <a:moveTo>
                  <a:pt x="154050" y="0"/>
                </a:moveTo>
                <a:lnTo>
                  <a:pt x="0" y="27558"/>
                </a:lnTo>
                <a:lnTo>
                  <a:pt x="137667" y="317118"/>
                </a:lnTo>
                <a:lnTo>
                  <a:pt x="15405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66951" y="5496178"/>
            <a:ext cx="179070" cy="335280"/>
          </a:xfrm>
          <a:custGeom>
            <a:avLst/>
            <a:gdLst/>
            <a:ahLst/>
            <a:cxnLst/>
            <a:rect l="l" t="t" r="r" b="b"/>
            <a:pathLst>
              <a:path w="179069" h="335279">
                <a:moveTo>
                  <a:pt x="59436" y="0"/>
                </a:moveTo>
                <a:lnTo>
                  <a:pt x="0" y="335114"/>
                </a:lnTo>
                <a:lnTo>
                  <a:pt x="178688" y="286842"/>
                </a:lnTo>
                <a:lnTo>
                  <a:pt x="59436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87310" y="5368163"/>
            <a:ext cx="502284" cy="707390"/>
          </a:xfrm>
          <a:custGeom>
            <a:avLst/>
            <a:gdLst/>
            <a:ahLst/>
            <a:cxnLst/>
            <a:rect l="l" t="t" r="r" b="b"/>
            <a:pathLst>
              <a:path w="502284" h="707389">
                <a:moveTo>
                  <a:pt x="387591" y="0"/>
                </a:moveTo>
                <a:lnTo>
                  <a:pt x="0" y="164084"/>
                </a:lnTo>
                <a:lnTo>
                  <a:pt x="43713" y="290868"/>
                </a:lnTo>
                <a:lnTo>
                  <a:pt x="387591" y="0"/>
                </a:lnTo>
                <a:close/>
              </a:path>
              <a:path w="502284" h="707389">
                <a:moveTo>
                  <a:pt x="502272" y="287553"/>
                </a:moveTo>
                <a:lnTo>
                  <a:pt x="238201" y="650887"/>
                </a:lnTo>
                <a:lnTo>
                  <a:pt x="368160" y="707313"/>
                </a:lnTo>
                <a:lnTo>
                  <a:pt x="502272" y="28755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57019" y="1101216"/>
            <a:ext cx="452120" cy="481965"/>
          </a:xfrm>
          <a:custGeom>
            <a:avLst/>
            <a:gdLst/>
            <a:ahLst/>
            <a:cxnLst/>
            <a:rect l="l" t="t" r="r" b="b"/>
            <a:pathLst>
              <a:path w="452119" h="481965">
                <a:moveTo>
                  <a:pt x="244982" y="0"/>
                </a:moveTo>
                <a:lnTo>
                  <a:pt x="0" y="481457"/>
                </a:lnTo>
                <a:lnTo>
                  <a:pt x="452119" y="177673"/>
                </a:lnTo>
                <a:lnTo>
                  <a:pt x="24498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97965" y="514350"/>
            <a:ext cx="241300" cy="649605"/>
          </a:xfrm>
          <a:custGeom>
            <a:avLst/>
            <a:gdLst/>
            <a:ahLst/>
            <a:cxnLst/>
            <a:rect l="l" t="t" r="r" b="b"/>
            <a:pathLst>
              <a:path w="241300" h="649605">
                <a:moveTo>
                  <a:pt x="0" y="0"/>
                </a:moveTo>
                <a:lnTo>
                  <a:pt x="18910" y="649224"/>
                </a:lnTo>
                <a:lnTo>
                  <a:pt x="240817" y="8127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9234" y="867155"/>
            <a:ext cx="391795" cy="604520"/>
          </a:xfrm>
          <a:custGeom>
            <a:avLst/>
            <a:gdLst/>
            <a:ahLst/>
            <a:cxnLst/>
            <a:rect l="l" t="t" r="r" b="b"/>
            <a:pathLst>
              <a:path w="391795" h="604519">
                <a:moveTo>
                  <a:pt x="187109" y="0"/>
                </a:moveTo>
                <a:lnTo>
                  <a:pt x="0" y="140081"/>
                </a:lnTo>
                <a:lnTo>
                  <a:pt x="391198" y="604139"/>
                </a:lnTo>
                <a:lnTo>
                  <a:pt x="18710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396607" y="4513452"/>
            <a:ext cx="1109980" cy="767080"/>
          </a:xfrm>
          <a:custGeom>
            <a:avLst/>
            <a:gdLst/>
            <a:ahLst/>
            <a:cxnLst/>
            <a:rect l="l" t="t" r="r" b="b"/>
            <a:pathLst>
              <a:path w="1109979" h="767079">
                <a:moveTo>
                  <a:pt x="440055" y="588010"/>
                </a:moveTo>
                <a:lnTo>
                  <a:pt x="0" y="274701"/>
                </a:lnTo>
                <a:lnTo>
                  <a:pt x="233680" y="766699"/>
                </a:lnTo>
                <a:lnTo>
                  <a:pt x="440055" y="588010"/>
                </a:lnTo>
                <a:close/>
              </a:path>
              <a:path w="1109979" h="767079">
                <a:moveTo>
                  <a:pt x="1109599" y="77089"/>
                </a:moveTo>
                <a:lnTo>
                  <a:pt x="464693" y="0"/>
                </a:lnTo>
                <a:lnTo>
                  <a:pt x="1066038" y="314071"/>
                </a:lnTo>
                <a:lnTo>
                  <a:pt x="1109599" y="77089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622793" y="3708019"/>
            <a:ext cx="628015" cy="318770"/>
          </a:xfrm>
          <a:custGeom>
            <a:avLst/>
            <a:gdLst/>
            <a:ahLst/>
            <a:cxnLst/>
            <a:rect l="l" t="t" r="r" b="b"/>
            <a:pathLst>
              <a:path w="628015" h="318770">
                <a:moveTo>
                  <a:pt x="516762" y="0"/>
                </a:moveTo>
                <a:lnTo>
                  <a:pt x="0" y="318515"/>
                </a:lnTo>
                <a:lnTo>
                  <a:pt x="627633" y="205739"/>
                </a:lnTo>
                <a:lnTo>
                  <a:pt x="51676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932051" y="3175"/>
            <a:ext cx="1368425" cy="1406525"/>
          </a:xfrm>
          <a:custGeom>
            <a:avLst/>
            <a:gdLst/>
            <a:ahLst/>
            <a:cxnLst/>
            <a:rect l="l" t="t" r="r" b="b"/>
            <a:pathLst>
              <a:path w="1368425" h="1406525">
                <a:moveTo>
                  <a:pt x="0" y="0"/>
                </a:moveTo>
                <a:lnTo>
                  <a:pt x="9525" y="169799"/>
                </a:lnTo>
                <a:lnTo>
                  <a:pt x="58674" y="415925"/>
                </a:lnTo>
                <a:lnTo>
                  <a:pt x="131699" y="650875"/>
                </a:lnTo>
                <a:lnTo>
                  <a:pt x="236474" y="866775"/>
                </a:lnTo>
                <a:lnTo>
                  <a:pt x="376174" y="1057275"/>
                </a:lnTo>
                <a:lnTo>
                  <a:pt x="536575" y="1212850"/>
                </a:lnTo>
                <a:lnTo>
                  <a:pt x="714375" y="1330325"/>
                </a:lnTo>
                <a:lnTo>
                  <a:pt x="919099" y="1395349"/>
                </a:lnTo>
                <a:lnTo>
                  <a:pt x="1133475" y="1406525"/>
                </a:lnTo>
                <a:lnTo>
                  <a:pt x="1368425" y="1350899"/>
                </a:lnTo>
                <a:lnTo>
                  <a:pt x="1244600" y="1358900"/>
                </a:lnTo>
                <a:lnTo>
                  <a:pt x="1111250" y="1325499"/>
                </a:lnTo>
                <a:lnTo>
                  <a:pt x="985774" y="1260475"/>
                </a:lnTo>
                <a:lnTo>
                  <a:pt x="860425" y="1155700"/>
                </a:lnTo>
                <a:lnTo>
                  <a:pt x="739775" y="1030224"/>
                </a:lnTo>
                <a:lnTo>
                  <a:pt x="630174" y="884174"/>
                </a:lnTo>
                <a:lnTo>
                  <a:pt x="530225" y="720725"/>
                </a:lnTo>
                <a:lnTo>
                  <a:pt x="442849" y="538099"/>
                </a:lnTo>
                <a:lnTo>
                  <a:pt x="377825" y="357124"/>
                </a:lnTo>
                <a:lnTo>
                  <a:pt x="325374" y="166624"/>
                </a:lnTo>
                <a:lnTo>
                  <a:pt x="292100" y="4699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572255" y="30353"/>
            <a:ext cx="846455" cy="1185545"/>
          </a:xfrm>
          <a:custGeom>
            <a:avLst/>
            <a:gdLst/>
            <a:ahLst/>
            <a:cxnLst/>
            <a:rect l="l" t="t" r="r" b="b"/>
            <a:pathLst>
              <a:path w="846454" h="1185545">
                <a:moveTo>
                  <a:pt x="782701" y="0"/>
                </a:moveTo>
                <a:lnTo>
                  <a:pt x="760603" y="105537"/>
                </a:lnTo>
                <a:lnTo>
                  <a:pt x="741553" y="206121"/>
                </a:lnTo>
                <a:lnTo>
                  <a:pt x="725424" y="301751"/>
                </a:lnTo>
                <a:lnTo>
                  <a:pt x="705993" y="385952"/>
                </a:lnTo>
                <a:lnTo>
                  <a:pt x="690626" y="469011"/>
                </a:lnTo>
                <a:lnTo>
                  <a:pt x="674116" y="548259"/>
                </a:lnTo>
                <a:lnTo>
                  <a:pt x="647192" y="622173"/>
                </a:lnTo>
                <a:lnTo>
                  <a:pt x="614172" y="689610"/>
                </a:lnTo>
                <a:lnTo>
                  <a:pt x="577088" y="758189"/>
                </a:lnTo>
                <a:lnTo>
                  <a:pt x="530860" y="825246"/>
                </a:lnTo>
                <a:lnTo>
                  <a:pt x="478282" y="885951"/>
                </a:lnTo>
                <a:lnTo>
                  <a:pt x="409575" y="951357"/>
                </a:lnTo>
                <a:lnTo>
                  <a:pt x="329565" y="1007491"/>
                </a:lnTo>
                <a:lnTo>
                  <a:pt x="237363" y="1067308"/>
                </a:lnTo>
                <a:lnTo>
                  <a:pt x="127889" y="1127887"/>
                </a:lnTo>
                <a:lnTo>
                  <a:pt x="0" y="1185545"/>
                </a:lnTo>
                <a:lnTo>
                  <a:pt x="153924" y="1157477"/>
                </a:lnTo>
                <a:lnTo>
                  <a:pt x="284353" y="1123950"/>
                </a:lnTo>
                <a:lnTo>
                  <a:pt x="402336" y="1077468"/>
                </a:lnTo>
                <a:lnTo>
                  <a:pt x="504825" y="1022985"/>
                </a:lnTo>
                <a:lnTo>
                  <a:pt x="595884" y="959485"/>
                </a:lnTo>
                <a:lnTo>
                  <a:pt x="664591" y="894080"/>
                </a:lnTo>
                <a:lnTo>
                  <a:pt x="725932" y="818514"/>
                </a:lnTo>
                <a:lnTo>
                  <a:pt x="772922" y="738759"/>
                </a:lnTo>
                <a:lnTo>
                  <a:pt x="806704" y="658749"/>
                </a:lnTo>
                <a:lnTo>
                  <a:pt x="829056" y="569595"/>
                </a:lnTo>
                <a:lnTo>
                  <a:pt x="841248" y="475107"/>
                </a:lnTo>
                <a:lnTo>
                  <a:pt x="846328" y="386714"/>
                </a:lnTo>
                <a:lnTo>
                  <a:pt x="841121" y="293116"/>
                </a:lnTo>
                <a:lnTo>
                  <a:pt x="810260" y="95376"/>
                </a:lnTo>
                <a:lnTo>
                  <a:pt x="782701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239643" y="1299463"/>
            <a:ext cx="534035" cy="560705"/>
          </a:xfrm>
          <a:custGeom>
            <a:avLst/>
            <a:gdLst/>
            <a:ahLst/>
            <a:cxnLst/>
            <a:rect l="l" t="t" r="r" b="b"/>
            <a:pathLst>
              <a:path w="534035" h="560705">
                <a:moveTo>
                  <a:pt x="505460" y="422529"/>
                </a:moveTo>
                <a:lnTo>
                  <a:pt x="475869" y="381000"/>
                </a:lnTo>
                <a:lnTo>
                  <a:pt x="449580" y="350901"/>
                </a:lnTo>
                <a:lnTo>
                  <a:pt x="409321" y="333375"/>
                </a:lnTo>
                <a:lnTo>
                  <a:pt x="366141" y="320802"/>
                </a:lnTo>
                <a:lnTo>
                  <a:pt x="316992" y="318262"/>
                </a:lnTo>
                <a:lnTo>
                  <a:pt x="271272" y="327279"/>
                </a:lnTo>
                <a:lnTo>
                  <a:pt x="222504" y="341376"/>
                </a:lnTo>
                <a:lnTo>
                  <a:pt x="173101" y="368173"/>
                </a:lnTo>
                <a:lnTo>
                  <a:pt x="165735" y="357886"/>
                </a:lnTo>
                <a:lnTo>
                  <a:pt x="161163" y="296545"/>
                </a:lnTo>
                <a:lnTo>
                  <a:pt x="153289" y="223647"/>
                </a:lnTo>
                <a:lnTo>
                  <a:pt x="152527" y="190500"/>
                </a:lnTo>
                <a:lnTo>
                  <a:pt x="160655" y="188087"/>
                </a:lnTo>
                <a:lnTo>
                  <a:pt x="167640" y="181864"/>
                </a:lnTo>
                <a:lnTo>
                  <a:pt x="177165" y="154051"/>
                </a:lnTo>
                <a:lnTo>
                  <a:pt x="172720" y="138684"/>
                </a:lnTo>
                <a:lnTo>
                  <a:pt x="159004" y="121793"/>
                </a:lnTo>
                <a:lnTo>
                  <a:pt x="123952" y="106807"/>
                </a:lnTo>
                <a:lnTo>
                  <a:pt x="70358" y="88900"/>
                </a:lnTo>
                <a:lnTo>
                  <a:pt x="0" y="560324"/>
                </a:lnTo>
                <a:lnTo>
                  <a:pt x="15100" y="551688"/>
                </a:lnTo>
                <a:lnTo>
                  <a:pt x="65659" y="528828"/>
                </a:lnTo>
                <a:lnTo>
                  <a:pt x="134239" y="492252"/>
                </a:lnTo>
                <a:lnTo>
                  <a:pt x="217170" y="459867"/>
                </a:lnTo>
                <a:lnTo>
                  <a:pt x="308356" y="425196"/>
                </a:lnTo>
                <a:lnTo>
                  <a:pt x="390652" y="405638"/>
                </a:lnTo>
                <a:lnTo>
                  <a:pt x="459994" y="402209"/>
                </a:lnTo>
                <a:lnTo>
                  <a:pt x="505460" y="422529"/>
                </a:lnTo>
                <a:close/>
              </a:path>
              <a:path w="534035" h="560705">
                <a:moveTo>
                  <a:pt x="533781" y="318770"/>
                </a:moveTo>
                <a:lnTo>
                  <a:pt x="472440" y="274955"/>
                </a:lnTo>
                <a:lnTo>
                  <a:pt x="437642" y="215392"/>
                </a:lnTo>
                <a:lnTo>
                  <a:pt x="391033" y="130683"/>
                </a:lnTo>
                <a:lnTo>
                  <a:pt x="304546" y="0"/>
                </a:lnTo>
                <a:lnTo>
                  <a:pt x="276098" y="69596"/>
                </a:lnTo>
                <a:lnTo>
                  <a:pt x="276225" y="131064"/>
                </a:lnTo>
                <a:lnTo>
                  <a:pt x="295656" y="182753"/>
                </a:lnTo>
                <a:lnTo>
                  <a:pt x="330200" y="226060"/>
                </a:lnTo>
                <a:lnTo>
                  <a:pt x="375920" y="262001"/>
                </a:lnTo>
                <a:lnTo>
                  <a:pt x="424688" y="292989"/>
                </a:lnTo>
                <a:lnTo>
                  <a:pt x="478282" y="310261"/>
                </a:lnTo>
                <a:lnTo>
                  <a:pt x="533781" y="31877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44826" y="0"/>
            <a:ext cx="196850" cy="19215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220339" y="1950466"/>
            <a:ext cx="1291590" cy="3524250"/>
          </a:xfrm>
          <a:custGeom>
            <a:avLst/>
            <a:gdLst/>
            <a:ahLst/>
            <a:cxnLst/>
            <a:rect l="l" t="t" r="r" b="b"/>
            <a:pathLst>
              <a:path w="1291589" h="3524250">
                <a:moveTo>
                  <a:pt x="333883" y="0"/>
                </a:moveTo>
                <a:lnTo>
                  <a:pt x="177037" y="120904"/>
                </a:lnTo>
                <a:lnTo>
                  <a:pt x="71500" y="313436"/>
                </a:lnTo>
                <a:lnTo>
                  <a:pt x="17906" y="550291"/>
                </a:lnTo>
                <a:lnTo>
                  <a:pt x="0" y="820038"/>
                </a:lnTo>
                <a:lnTo>
                  <a:pt x="19685" y="1084199"/>
                </a:lnTo>
                <a:lnTo>
                  <a:pt x="73025" y="1344168"/>
                </a:lnTo>
                <a:lnTo>
                  <a:pt x="160527" y="1556385"/>
                </a:lnTo>
                <a:lnTo>
                  <a:pt x="265811" y="1709547"/>
                </a:lnTo>
                <a:lnTo>
                  <a:pt x="543940" y="2023237"/>
                </a:lnTo>
                <a:lnTo>
                  <a:pt x="756031" y="2334514"/>
                </a:lnTo>
                <a:lnTo>
                  <a:pt x="916559" y="2633599"/>
                </a:lnTo>
                <a:lnTo>
                  <a:pt x="1021334" y="2905633"/>
                </a:lnTo>
                <a:lnTo>
                  <a:pt x="1097026" y="3137535"/>
                </a:lnTo>
                <a:lnTo>
                  <a:pt x="1135380" y="3315335"/>
                </a:lnTo>
                <a:lnTo>
                  <a:pt x="1156462" y="3433445"/>
                </a:lnTo>
                <a:lnTo>
                  <a:pt x="1160018" y="3475609"/>
                </a:lnTo>
                <a:lnTo>
                  <a:pt x="1291589" y="3523996"/>
                </a:lnTo>
                <a:lnTo>
                  <a:pt x="1255014" y="3367151"/>
                </a:lnTo>
                <a:lnTo>
                  <a:pt x="1225041" y="3203067"/>
                </a:lnTo>
                <a:lnTo>
                  <a:pt x="1181227" y="3021330"/>
                </a:lnTo>
                <a:lnTo>
                  <a:pt x="1124965" y="2827020"/>
                </a:lnTo>
                <a:lnTo>
                  <a:pt x="1049909" y="2627376"/>
                </a:lnTo>
                <a:lnTo>
                  <a:pt x="943737" y="2425954"/>
                </a:lnTo>
                <a:lnTo>
                  <a:pt x="805052" y="2217674"/>
                </a:lnTo>
                <a:lnTo>
                  <a:pt x="620395" y="2001139"/>
                </a:lnTo>
                <a:lnTo>
                  <a:pt x="456438" y="1811020"/>
                </a:lnTo>
                <a:lnTo>
                  <a:pt x="330453" y="1631442"/>
                </a:lnTo>
                <a:lnTo>
                  <a:pt x="231521" y="1454912"/>
                </a:lnTo>
                <a:lnTo>
                  <a:pt x="155448" y="1282573"/>
                </a:lnTo>
                <a:lnTo>
                  <a:pt x="117475" y="1120775"/>
                </a:lnTo>
                <a:lnTo>
                  <a:pt x="88900" y="961644"/>
                </a:lnTo>
                <a:lnTo>
                  <a:pt x="80772" y="812926"/>
                </a:lnTo>
                <a:lnTo>
                  <a:pt x="94361" y="679323"/>
                </a:lnTo>
                <a:lnTo>
                  <a:pt x="109600" y="550799"/>
                </a:lnTo>
                <a:lnTo>
                  <a:pt x="141097" y="433705"/>
                </a:lnTo>
                <a:lnTo>
                  <a:pt x="176911" y="331597"/>
                </a:lnTo>
                <a:lnTo>
                  <a:pt x="222250" y="232029"/>
                </a:lnTo>
                <a:lnTo>
                  <a:pt x="255777" y="152146"/>
                </a:lnTo>
                <a:lnTo>
                  <a:pt x="289687" y="88392"/>
                </a:lnTo>
                <a:lnTo>
                  <a:pt x="318388" y="36957"/>
                </a:lnTo>
                <a:lnTo>
                  <a:pt x="333883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2933700"/>
            <a:ext cx="57150" cy="209550"/>
          </a:xfrm>
          <a:custGeom>
            <a:avLst/>
            <a:gdLst/>
            <a:ahLst/>
            <a:cxnLst/>
            <a:rect l="l" t="t" r="r" b="b"/>
            <a:pathLst>
              <a:path w="57150" h="209550">
                <a:moveTo>
                  <a:pt x="0" y="0"/>
                </a:moveTo>
                <a:lnTo>
                  <a:pt x="0" y="209550"/>
                </a:lnTo>
                <a:lnTo>
                  <a:pt x="57150" y="19050"/>
                </a:lnTo>
                <a:lnTo>
                  <a:pt x="0" y="0"/>
                </a:lnTo>
                <a:close/>
              </a:path>
            </a:pathLst>
          </a:custGeom>
          <a:solidFill>
            <a:srgbClr val="F1DFF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Рисунок 26" descr="C:\Users\Психолог\Desktop\2024-2025 учебный год\Работа с 7 группой\Фото по проекту\_LQBY2SMpkE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4" y="329704"/>
            <a:ext cx="3845906" cy="2946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Рисунок 27" descr="C:\Users\Психолог\Desktop\2024-2025 учебный год\Работа с 7 группой\Фото по проекту\6EuvWkaNmp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385" y="243978"/>
            <a:ext cx="3973195" cy="30326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Рисунок 28" descr="C:\Users\Психолог\Desktop\2024-2025 учебный год\Работа с 7 группой\Фото по проекту\Aq_EViYO2qk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86" y="3708019"/>
            <a:ext cx="3871214" cy="2984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Рисунок 29" descr="C:\Users\Психолог\Desktop\2024-2025 учебный год\Работа с 7 группой\Фото по проекту\-AQXE8KlVks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979" y="3773931"/>
            <a:ext cx="3660014" cy="29182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0322" y="2709036"/>
            <a:ext cx="1875789" cy="2270125"/>
            <a:chOff x="100322" y="2709036"/>
            <a:chExt cx="1875789" cy="2270125"/>
          </a:xfrm>
        </p:grpSpPr>
        <p:sp>
          <p:nvSpPr>
            <p:cNvPr id="8" name="object 8"/>
            <p:cNvSpPr/>
            <p:nvPr/>
          </p:nvSpPr>
          <p:spPr>
            <a:xfrm>
              <a:off x="151841" y="2755899"/>
              <a:ext cx="1118235" cy="1219200"/>
            </a:xfrm>
            <a:custGeom>
              <a:avLst/>
              <a:gdLst/>
              <a:ahLst/>
              <a:cxnLst/>
              <a:rect l="l" t="t" r="r" b="b"/>
              <a:pathLst>
                <a:path w="1118235" h="1219200">
                  <a:moveTo>
                    <a:pt x="546658" y="0"/>
                  </a:moveTo>
                  <a:lnTo>
                    <a:pt x="501554" y="5850"/>
                  </a:lnTo>
                  <a:lnTo>
                    <a:pt x="456230" y="13612"/>
                  </a:lnTo>
                  <a:lnTo>
                    <a:pt x="412316" y="25177"/>
                  </a:lnTo>
                  <a:lnTo>
                    <a:pt x="371445" y="42436"/>
                  </a:lnTo>
                  <a:lnTo>
                    <a:pt x="335249" y="67280"/>
                  </a:lnTo>
                  <a:lnTo>
                    <a:pt x="305358" y="101600"/>
                  </a:lnTo>
                  <a:lnTo>
                    <a:pt x="296577" y="106412"/>
                  </a:lnTo>
                  <a:lnTo>
                    <a:pt x="250441" y="135086"/>
                  </a:lnTo>
                  <a:lnTo>
                    <a:pt x="190463" y="189880"/>
                  </a:lnTo>
                  <a:lnTo>
                    <a:pt x="152958" y="228600"/>
                  </a:lnTo>
                  <a:lnTo>
                    <a:pt x="121666" y="263595"/>
                  </a:lnTo>
                  <a:lnTo>
                    <a:pt x="87782" y="302851"/>
                  </a:lnTo>
                  <a:lnTo>
                    <a:pt x="55575" y="344929"/>
                  </a:lnTo>
                  <a:lnTo>
                    <a:pt x="29311" y="388392"/>
                  </a:lnTo>
                  <a:lnTo>
                    <a:pt x="13258" y="431800"/>
                  </a:lnTo>
                  <a:lnTo>
                    <a:pt x="3505" y="486785"/>
                  </a:lnTo>
                  <a:lnTo>
                    <a:pt x="0" y="529366"/>
                  </a:lnTo>
                  <a:lnTo>
                    <a:pt x="1371" y="567314"/>
                  </a:lnTo>
                  <a:lnTo>
                    <a:pt x="6248" y="608401"/>
                  </a:lnTo>
                  <a:lnTo>
                    <a:pt x="13258" y="660400"/>
                  </a:lnTo>
                  <a:lnTo>
                    <a:pt x="15019" y="646176"/>
                  </a:lnTo>
                  <a:lnTo>
                    <a:pt x="15441" y="631380"/>
                  </a:lnTo>
                  <a:lnTo>
                    <a:pt x="17946" y="618394"/>
                  </a:lnTo>
                  <a:lnTo>
                    <a:pt x="25958" y="609600"/>
                  </a:lnTo>
                  <a:lnTo>
                    <a:pt x="32408" y="611088"/>
                  </a:lnTo>
                  <a:lnTo>
                    <a:pt x="34690" y="621506"/>
                  </a:lnTo>
                  <a:lnTo>
                    <a:pt x="35781" y="635496"/>
                  </a:lnTo>
                  <a:lnTo>
                    <a:pt x="38658" y="647700"/>
                  </a:lnTo>
                  <a:lnTo>
                    <a:pt x="55040" y="677189"/>
                  </a:lnTo>
                  <a:lnTo>
                    <a:pt x="62294" y="685875"/>
                  </a:lnTo>
                  <a:lnTo>
                    <a:pt x="64257" y="684958"/>
                  </a:lnTo>
                  <a:lnTo>
                    <a:pt x="64764" y="685640"/>
                  </a:lnTo>
                  <a:lnTo>
                    <a:pt x="67652" y="699120"/>
                  </a:lnTo>
                  <a:lnTo>
                    <a:pt x="76758" y="736600"/>
                  </a:lnTo>
                  <a:lnTo>
                    <a:pt x="96514" y="814446"/>
                  </a:lnTo>
                  <a:lnTo>
                    <a:pt x="100571" y="831453"/>
                  </a:lnTo>
                  <a:lnTo>
                    <a:pt x="103569" y="847137"/>
                  </a:lnTo>
                  <a:lnTo>
                    <a:pt x="114858" y="914400"/>
                  </a:lnTo>
                  <a:lnTo>
                    <a:pt x="133115" y="943546"/>
                  </a:lnTo>
                  <a:lnTo>
                    <a:pt x="165658" y="990600"/>
                  </a:lnTo>
                  <a:lnTo>
                    <a:pt x="193340" y="1020032"/>
                  </a:lnTo>
                  <a:lnTo>
                    <a:pt x="244264" y="1054248"/>
                  </a:lnTo>
                  <a:lnTo>
                    <a:pt x="288491" y="1071165"/>
                  </a:lnTo>
                  <a:lnTo>
                    <a:pt x="334801" y="1082724"/>
                  </a:lnTo>
                  <a:lnTo>
                    <a:pt x="381558" y="1092200"/>
                  </a:lnTo>
                  <a:lnTo>
                    <a:pt x="456700" y="1093216"/>
                  </a:lnTo>
                  <a:lnTo>
                    <a:pt x="521457" y="1095724"/>
                  </a:lnTo>
                  <a:lnTo>
                    <a:pt x="588992" y="1101682"/>
                  </a:lnTo>
                  <a:lnTo>
                    <a:pt x="647795" y="1112678"/>
                  </a:lnTo>
                  <a:lnTo>
                    <a:pt x="686358" y="1130300"/>
                  </a:lnTo>
                  <a:lnTo>
                    <a:pt x="704416" y="1171749"/>
                  </a:lnTo>
                  <a:lnTo>
                    <a:pt x="707120" y="1196147"/>
                  </a:lnTo>
                  <a:lnTo>
                    <a:pt x="711758" y="1219200"/>
                  </a:lnTo>
                  <a:lnTo>
                    <a:pt x="766006" y="1202430"/>
                  </a:lnTo>
                  <a:lnTo>
                    <a:pt x="816087" y="1173458"/>
                  </a:lnTo>
                  <a:lnTo>
                    <a:pt x="826058" y="1168400"/>
                  </a:lnTo>
                  <a:lnTo>
                    <a:pt x="846001" y="1163734"/>
                  </a:lnTo>
                  <a:lnTo>
                    <a:pt x="866540" y="1159843"/>
                  </a:lnTo>
                  <a:lnTo>
                    <a:pt x="885887" y="1153880"/>
                  </a:lnTo>
                  <a:lnTo>
                    <a:pt x="902258" y="1143000"/>
                  </a:lnTo>
                  <a:lnTo>
                    <a:pt x="904962" y="1134814"/>
                  </a:lnTo>
                  <a:lnTo>
                    <a:pt x="901266" y="1125140"/>
                  </a:lnTo>
                  <a:lnTo>
                    <a:pt x="894891" y="1114871"/>
                  </a:lnTo>
                  <a:lnTo>
                    <a:pt x="889558" y="1104900"/>
                  </a:lnTo>
                  <a:lnTo>
                    <a:pt x="835980" y="1086790"/>
                  </a:lnTo>
                  <a:lnTo>
                    <a:pt x="813358" y="1079500"/>
                  </a:lnTo>
                  <a:lnTo>
                    <a:pt x="790736" y="1075942"/>
                  </a:lnTo>
                  <a:lnTo>
                    <a:pt x="765733" y="1073896"/>
                  </a:lnTo>
                  <a:lnTo>
                    <a:pt x="745493" y="1068302"/>
                  </a:lnTo>
                  <a:lnTo>
                    <a:pt x="737158" y="1054100"/>
                  </a:lnTo>
                  <a:lnTo>
                    <a:pt x="745716" y="1042739"/>
                  </a:lnTo>
                  <a:lnTo>
                    <a:pt x="766329" y="1041796"/>
                  </a:lnTo>
                  <a:lnTo>
                    <a:pt x="791406" y="1043830"/>
                  </a:lnTo>
                  <a:lnTo>
                    <a:pt x="813358" y="1041400"/>
                  </a:lnTo>
                  <a:lnTo>
                    <a:pt x="826877" y="1033857"/>
                  </a:lnTo>
                  <a:lnTo>
                    <a:pt x="839354" y="1024112"/>
                  </a:lnTo>
                  <a:lnTo>
                    <a:pt x="851533" y="1013485"/>
                  </a:lnTo>
                  <a:lnTo>
                    <a:pt x="864158" y="1003300"/>
                  </a:lnTo>
                  <a:lnTo>
                    <a:pt x="905446" y="983503"/>
                  </a:lnTo>
                  <a:lnTo>
                    <a:pt x="939664" y="955176"/>
                  </a:lnTo>
                  <a:lnTo>
                    <a:pt x="968078" y="920198"/>
                  </a:lnTo>
                  <a:lnTo>
                    <a:pt x="991952" y="880443"/>
                  </a:lnTo>
                  <a:lnTo>
                    <a:pt x="1012552" y="837789"/>
                  </a:lnTo>
                  <a:lnTo>
                    <a:pt x="1031143" y="794113"/>
                  </a:lnTo>
                  <a:lnTo>
                    <a:pt x="1048990" y="751291"/>
                  </a:lnTo>
                  <a:lnTo>
                    <a:pt x="1067358" y="711200"/>
                  </a:lnTo>
                  <a:lnTo>
                    <a:pt x="1079562" y="691024"/>
                  </a:lnTo>
                  <a:lnTo>
                    <a:pt x="1091171" y="674862"/>
                  </a:lnTo>
                  <a:lnTo>
                    <a:pt x="1100398" y="657818"/>
                  </a:lnTo>
                  <a:lnTo>
                    <a:pt x="1108824" y="581909"/>
                  </a:lnTo>
                  <a:lnTo>
                    <a:pt x="1111220" y="529006"/>
                  </a:lnTo>
                  <a:lnTo>
                    <a:pt x="1112999" y="476202"/>
                  </a:lnTo>
                  <a:lnTo>
                    <a:pt x="1116115" y="370537"/>
                  </a:lnTo>
                  <a:lnTo>
                    <a:pt x="1118158" y="317500"/>
                  </a:lnTo>
                  <a:lnTo>
                    <a:pt x="1104689" y="268682"/>
                  </a:lnTo>
                  <a:lnTo>
                    <a:pt x="1090179" y="231949"/>
                  </a:lnTo>
                  <a:lnTo>
                    <a:pt x="1070608" y="196717"/>
                  </a:lnTo>
                  <a:lnTo>
                    <a:pt x="1041958" y="152400"/>
                  </a:lnTo>
                  <a:lnTo>
                    <a:pt x="1004976" y="123362"/>
                  </a:lnTo>
                  <a:lnTo>
                    <a:pt x="966317" y="88320"/>
                  </a:lnTo>
                  <a:lnTo>
                    <a:pt x="925829" y="53827"/>
                  </a:lnTo>
                  <a:lnTo>
                    <a:pt x="883361" y="26436"/>
                  </a:lnTo>
                  <a:lnTo>
                    <a:pt x="838758" y="12700"/>
                  </a:lnTo>
                  <a:lnTo>
                    <a:pt x="790222" y="8205"/>
                  </a:lnTo>
                  <a:lnTo>
                    <a:pt x="741509" y="5484"/>
                  </a:lnTo>
                  <a:lnTo>
                    <a:pt x="692708" y="3921"/>
                  </a:lnTo>
                  <a:lnTo>
                    <a:pt x="595195" y="1796"/>
                  </a:lnTo>
                  <a:lnTo>
                    <a:pt x="546658" y="0"/>
                  </a:lnTo>
                  <a:close/>
                </a:path>
              </a:pathLst>
            </a:custGeom>
            <a:solidFill>
              <a:srgbClr val="EBF7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317" y="2709036"/>
              <a:ext cx="1875789" cy="2270125"/>
            </a:xfrm>
            <a:custGeom>
              <a:avLst/>
              <a:gdLst/>
              <a:ahLst/>
              <a:cxnLst/>
              <a:rect l="l" t="t" r="r" b="b"/>
              <a:pathLst>
                <a:path w="1875789" h="2270125">
                  <a:moveTo>
                    <a:pt x="504418" y="796671"/>
                  </a:moveTo>
                  <a:lnTo>
                    <a:pt x="451904" y="742823"/>
                  </a:lnTo>
                  <a:lnTo>
                    <a:pt x="420382" y="708533"/>
                  </a:lnTo>
                  <a:lnTo>
                    <a:pt x="391591" y="662559"/>
                  </a:lnTo>
                  <a:lnTo>
                    <a:pt x="368249" y="603250"/>
                  </a:lnTo>
                  <a:lnTo>
                    <a:pt x="357543" y="529717"/>
                  </a:lnTo>
                  <a:lnTo>
                    <a:pt x="364401" y="440690"/>
                  </a:lnTo>
                  <a:lnTo>
                    <a:pt x="395998" y="335407"/>
                  </a:lnTo>
                  <a:lnTo>
                    <a:pt x="366852" y="350647"/>
                  </a:lnTo>
                  <a:lnTo>
                    <a:pt x="335026" y="387223"/>
                  </a:lnTo>
                  <a:lnTo>
                    <a:pt x="304888" y="436499"/>
                  </a:lnTo>
                  <a:lnTo>
                    <a:pt x="278663" y="498983"/>
                  </a:lnTo>
                  <a:lnTo>
                    <a:pt x="262953" y="576199"/>
                  </a:lnTo>
                  <a:lnTo>
                    <a:pt x="268744" y="660781"/>
                  </a:lnTo>
                  <a:lnTo>
                    <a:pt x="297700" y="755777"/>
                  </a:lnTo>
                  <a:lnTo>
                    <a:pt x="353136" y="856869"/>
                  </a:lnTo>
                  <a:lnTo>
                    <a:pt x="379564" y="853313"/>
                  </a:lnTo>
                  <a:lnTo>
                    <a:pt x="405447" y="851916"/>
                  </a:lnTo>
                  <a:lnTo>
                    <a:pt x="434619" y="846594"/>
                  </a:lnTo>
                  <a:lnTo>
                    <a:pt x="458851" y="842391"/>
                  </a:lnTo>
                  <a:lnTo>
                    <a:pt x="479209" y="834898"/>
                  </a:lnTo>
                  <a:lnTo>
                    <a:pt x="495693" y="824103"/>
                  </a:lnTo>
                  <a:lnTo>
                    <a:pt x="503910" y="808863"/>
                  </a:lnTo>
                  <a:lnTo>
                    <a:pt x="504418" y="796671"/>
                  </a:lnTo>
                  <a:close/>
                </a:path>
                <a:path w="1875789" h="2270125">
                  <a:moveTo>
                    <a:pt x="720915" y="1117727"/>
                  </a:moveTo>
                  <a:lnTo>
                    <a:pt x="663028" y="1128903"/>
                  </a:lnTo>
                  <a:lnTo>
                    <a:pt x="601853" y="1134237"/>
                  </a:lnTo>
                  <a:lnTo>
                    <a:pt x="546150" y="1136015"/>
                  </a:lnTo>
                  <a:lnTo>
                    <a:pt x="492633" y="1128395"/>
                  </a:lnTo>
                  <a:lnTo>
                    <a:pt x="440194" y="1116203"/>
                  </a:lnTo>
                  <a:lnTo>
                    <a:pt x="393230" y="1100328"/>
                  </a:lnTo>
                  <a:lnTo>
                    <a:pt x="352818" y="1076071"/>
                  </a:lnTo>
                  <a:lnTo>
                    <a:pt x="311302" y="1056513"/>
                  </a:lnTo>
                  <a:lnTo>
                    <a:pt x="271983" y="1027557"/>
                  </a:lnTo>
                  <a:lnTo>
                    <a:pt x="243586" y="991362"/>
                  </a:lnTo>
                  <a:lnTo>
                    <a:pt x="218465" y="960882"/>
                  </a:lnTo>
                  <a:lnTo>
                    <a:pt x="191160" y="919988"/>
                  </a:lnTo>
                  <a:lnTo>
                    <a:pt x="173685" y="876427"/>
                  </a:lnTo>
                  <a:lnTo>
                    <a:pt x="160566" y="834021"/>
                  </a:lnTo>
                  <a:lnTo>
                    <a:pt x="151828" y="792480"/>
                  </a:lnTo>
                  <a:lnTo>
                    <a:pt x="145275" y="741680"/>
                  </a:lnTo>
                  <a:lnTo>
                    <a:pt x="156197" y="576707"/>
                  </a:lnTo>
                  <a:lnTo>
                    <a:pt x="187883" y="441325"/>
                  </a:lnTo>
                  <a:lnTo>
                    <a:pt x="235940" y="334264"/>
                  </a:lnTo>
                  <a:lnTo>
                    <a:pt x="291642" y="253619"/>
                  </a:lnTo>
                  <a:lnTo>
                    <a:pt x="351726" y="193802"/>
                  </a:lnTo>
                  <a:lnTo>
                    <a:pt x="401967" y="156337"/>
                  </a:lnTo>
                  <a:lnTo>
                    <a:pt x="434733" y="134366"/>
                  </a:lnTo>
                  <a:lnTo>
                    <a:pt x="450024" y="128143"/>
                  </a:lnTo>
                  <a:lnTo>
                    <a:pt x="403059" y="131953"/>
                  </a:lnTo>
                  <a:lnTo>
                    <a:pt x="369201" y="138811"/>
                  </a:lnTo>
                  <a:lnTo>
                    <a:pt x="339699" y="146685"/>
                  </a:lnTo>
                  <a:lnTo>
                    <a:pt x="311302" y="149860"/>
                  </a:lnTo>
                  <a:lnTo>
                    <a:pt x="291642" y="155194"/>
                  </a:lnTo>
                  <a:lnTo>
                    <a:pt x="267614" y="159385"/>
                  </a:lnTo>
                  <a:lnTo>
                    <a:pt x="246862" y="169291"/>
                  </a:lnTo>
                  <a:lnTo>
                    <a:pt x="221742" y="178181"/>
                  </a:lnTo>
                  <a:lnTo>
                    <a:pt x="120154" y="277622"/>
                  </a:lnTo>
                  <a:lnTo>
                    <a:pt x="44792" y="422656"/>
                  </a:lnTo>
                  <a:lnTo>
                    <a:pt x="31686" y="498348"/>
                  </a:lnTo>
                  <a:lnTo>
                    <a:pt x="14198" y="573151"/>
                  </a:lnTo>
                  <a:lnTo>
                    <a:pt x="4368" y="654558"/>
                  </a:lnTo>
                  <a:lnTo>
                    <a:pt x="0" y="732409"/>
                  </a:lnTo>
                  <a:lnTo>
                    <a:pt x="12014" y="819023"/>
                  </a:lnTo>
                  <a:lnTo>
                    <a:pt x="43700" y="900303"/>
                  </a:lnTo>
                  <a:lnTo>
                    <a:pt x="97218" y="986663"/>
                  </a:lnTo>
                  <a:lnTo>
                    <a:pt x="140906" y="1036320"/>
                  </a:lnTo>
                  <a:lnTo>
                    <a:pt x="194437" y="1083310"/>
                  </a:lnTo>
                  <a:lnTo>
                    <a:pt x="259969" y="1118362"/>
                  </a:lnTo>
                  <a:lnTo>
                    <a:pt x="297103" y="1136904"/>
                  </a:lnTo>
                  <a:lnTo>
                    <a:pt x="374662" y="1160018"/>
                  </a:lnTo>
                  <a:lnTo>
                    <a:pt x="464223" y="1171067"/>
                  </a:lnTo>
                  <a:lnTo>
                    <a:pt x="558165" y="1163447"/>
                  </a:lnTo>
                  <a:lnTo>
                    <a:pt x="665213" y="1139190"/>
                  </a:lnTo>
                  <a:lnTo>
                    <a:pt x="720915" y="1117727"/>
                  </a:lnTo>
                  <a:close/>
                </a:path>
                <a:path w="1875789" h="2270125">
                  <a:moveTo>
                    <a:pt x="775576" y="1217930"/>
                  </a:moveTo>
                  <a:lnTo>
                    <a:pt x="769327" y="1165352"/>
                  </a:lnTo>
                  <a:lnTo>
                    <a:pt x="743407" y="1137285"/>
                  </a:lnTo>
                  <a:lnTo>
                    <a:pt x="730224" y="1134237"/>
                  </a:lnTo>
                  <a:lnTo>
                    <a:pt x="732243" y="1224788"/>
                  </a:lnTo>
                  <a:lnTo>
                    <a:pt x="732396" y="1263777"/>
                  </a:lnTo>
                  <a:lnTo>
                    <a:pt x="728243" y="1321181"/>
                  </a:lnTo>
                  <a:lnTo>
                    <a:pt x="754989" y="1286129"/>
                  </a:lnTo>
                  <a:lnTo>
                    <a:pt x="770216" y="1250696"/>
                  </a:lnTo>
                  <a:lnTo>
                    <a:pt x="775576" y="1217930"/>
                  </a:lnTo>
                  <a:close/>
                </a:path>
                <a:path w="1875789" h="2270125">
                  <a:moveTo>
                    <a:pt x="1067003" y="1175258"/>
                  </a:moveTo>
                  <a:lnTo>
                    <a:pt x="914933" y="1079754"/>
                  </a:lnTo>
                  <a:lnTo>
                    <a:pt x="817765" y="1107440"/>
                  </a:lnTo>
                  <a:lnTo>
                    <a:pt x="819975" y="1107948"/>
                  </a:lnTo>
                  <a:lnTo>
                    <a:pt x="828255" y="1112266"/>
                  </a:lnTo>
                  <a:lnTo>
                    <a:pt x="836015" y="1118870"/>
                  </a:lnTo>
                  <a:lnTo>
                    <a:pt x="850912" y="1124839"/>
                  </a:lnTo>
                  <a:lnTo>
                    <a:pt x="870229" y="1131697"/>
                  </a:lnTo>
                  <a:lnTo>
                    <a:pt x="891209" y="1141349"/>
                  </a:lnTo>
                  <a:lnTo>
                    <a:pt x="912736" y="1148842"/>
                  </a:lnTo>
                  <a:lnTo>
                    <a:pt x="935393" y="1161288"/>
                  </a:lnTo>
                  <a:lnTo>
                    <a:pt x="913409" y="1165860"/>
                  </a:lnTo>
                  <a:lnTo>
                    <a:pt x="884377" y="1180592"/>
                  </a:lnTo>
                  <a:lnTo>
                    <a:pt x="853198" y="1204595"/>
                  </a:lnTo>
                  <a:lnTo>
                    <a:pt x="822629" y="1235837"/>
                  </a:lnTo>
                  <a:lnTo>
                    <a:pt x="794270" y="1267587"/>
                  </a:lnTo>
                  <a:lnTo>
                    <a:pt x="769785" y="1302639"/>
                  </a:lnTo>
                  <a:lnTo>
                    <a:pt x="754278" y="1359027"/>
                  </a:lnTo>
                  <a:lnTo>
                    <a:pt x="800582" y="1300226"/>
                  </a:lnTo>
                  <a:lnTo>
                    <a:pt x="852512" y="1257173"/>
                  </a:lnTo>
                  <a:lnTo>
                    <a:pt x="901788" y="1225550"/>
                  </a:lnTo>
                  <a:lnTo>
                    <a:pt x="953871" y="1201674"/>
                  </a:lnTo>
                  <a:lnTo>
                    <a:pt x="997204" y="1185418"/>
                  </a:lnTo>
                  <a:lnTo>
                    <a:pt x="1059853" y="1176020"/>
                  </a:lnTo>
                  <a:lnTo>
                    <a:pt x="1067003" y="1175258"/>
                  </a:lnTo>
                  <a:close/>
                </a:path>
                <a:path w="1875789" h="2270125">
                  <a:moveTo>
                    <a:pt x="1270266" y="495427"/>
                  </a:moveTo>
                  <a:lnTo>
                    <a:pt x="1262519" y="370713"/>
                  </a:lnTo>
                  <a:lnTo>
                    <a:pt x="1207655" y="249682"/>
                  </a:lnTo>
                  <a:lnTo>
                    <a:pt x="1143038" y="170688"/>
                  </a:lnTo>
                  <a:lnTo>
                    <a:pt x="1088275" y="108712"/>
                  </a:lnTo>
                  <a:lnTo>
                    <a:pt x="1041196" y="73152"/>
                  </a:lnTo>
                  <a:lnTo>
                    <a:pt x="1003973" y="54610"/>
                  </a:lnTo>
                  <a:lnTo>
                    <a:pt x="973328" y="47371"/>
                  </a:lnTo>
                  <a:lnTo>
                    <a:pt x="908735" y="7747"/>
                  </a:lnTo>
                  <a:lnTo>
                    <a:pt x="707390" y="0"/>
                  </a:lnTo>
                  <a:lnTo>
                    <a:pt x="650494" y="6350"/>
                  </a:lnTo>
                  <a:lnTo>
                    <a:pt x="594690" y="8001"/>
                  </a:lnTo>
                  <a:lnTo>
                    <a:pt x="546557" y="16510"/>
                  </a:lnTo>
                  <a:lnTo>
                    <a:pt x="467791" y="37338"/>
                  </a:lnTo>
                  <a:lnTo>
                    <a:pt x="431698" y="53467"/>
                  </a:lnTo>
                  <a:lnTo>
                    <a:pt x="398894" y="75311"/>
                  </a:lnTo>
                  <a:lnTo>
                    <a:pt x="364998" y="101854"/>
                  </a:lnTo>
                  <a:lnTo>
                    <a:pt x="422986" y="90805"/>
                  </a:lnTo>
                  <a:lnTo>
                    <a:pt x="475500" y="83439"/>
                  </a:lnTo>
                  <a:lnTo>
                    <a:pt x="578345" y="77978"/>
                  </a:lnTo>
                  <a:lnTo>
                    <a:pt x="621017" y="73152"/>
                  </a:lnTo>
                  <a:lnTo>
                    <a:pt x="665886" y="78740"/>
                  </a:lnTo>
                  <a:lnTo>
                    <a:pt x="711835" y="79756"/>
                  </a:lnTo>
                  <a:lnTo>
                    <a:pt x="790638" y="98171"/>
                  </a:lnTo>
                  <a:lnTo>
                    <a:pt x="828954" y="112014"/>
                  </a:lnTo>
                  <a:lnTo>
                    <a:pt x="866165" y="130556"/>
                  </a:lnTo>
                  <a:lnTo>
                    <a:pt x="929678" y="174879"/>
                  </a:lnTo>
                  <a:lnTo>
                    <a:pt x="965809" y="198120"/>
                  </a:lnTo>
                  <a:lnTo>
                    <a:pt x="1024953" y="261112"/>
                  </a:lnTo>
                  <a:lnTo>
                    <a:pt x="1069886" y="345313"/>
                  </a:lnTo>
                  <a:lnTo>
                    <a:pt x="1092962" y="444119"/>
                  </a:lnTo>
                  <a:lnTo>
                    <a:pt x="1089787" y="556514"/>
                  </a:lnTo>
                  <a:lnTo>
                    <a:pt x="1073467" y="665734"/>
                  </a:lnTo>
                  <a:lnTo>
                    <a:pt x="1046226" y="782320"/>
                  </a:lnTo>
                  <a:lnTo>
                    <a:pt x="1008024" y="886460"/>
                  </a:lnTo>
                  <a:lnTo>
                    <a:pt x="973086" y="976503"/>
                  </a:lnTo>
                  <a:lnTo>
                    <a:pt x="933767" y="1045972"/>
                  </a:lnTo>
                  <a:lnTo>
                    <a:pt x="986243" y="999363"/>
                  </a:lnTo>
                  <a:lnTo>
                    <a:pt x="1052931" y="931291"/>
                  </a:lnTo>
                  <a:lnTo>
                    <a:pt x="1125054" y="839978"/>
                  </a:lnTo>
                  <a:lnTo>
                    <a:pt x="1194955" y="738378"/>
                  </a:lnTo>
                  <a:lnTo>
                    <a:pt x="1245247" y="622300"/>
                  </a:lnTo>
                  <a:lnTo>
                    <a:pt x="1270266" y="495427"/>
                  </a:lnTo>
                  <a:close/>
                </a:path>
                <a:path w="1875789" h="2270125">
                  <a:moveTo>
                    <a:pt x="1875294" y="2238629"/>
                  </a:moveTo>
                  <a:lnTo>
                    <a:pt x="1738642" y="2183003"/>
                  </a:lnTo>
                  <a:lnTo>
                    <a:pt x="1599958" y="2113280"/>
                  </a:lnTo>
                  <a:lnTo>
                    <a:pt x="1479943" y="2040636"/>
                  </a:lnTo>
                  <a:lnTo>
                    <a:pt x="1386852" y="1959102"/>
                  </a:lnTo>
                  <a:lnTo>
                    <a:pt x="1349006" y="1920367"/>
                  </a:lnTo>
                  <a:lnTo>
                    <a:pt x="1308874" y="1885823"/>
                  </a:lnTo>
                  <a:lnTo>
                    <a:pt x="1263408" y="1843024"/>
                  </a:lnTo>
                  <a:lnTo>
                    <a:pt x="1217688" y="1787017"/>
                  </a:lnTo>
                  <a:lnTo>
                    <a:pt x="1164971" y="1716786"/>
                  </a:lnTo>
                  <a:lnTo>
                    <a:pt x="1109573" y="1624330"/>
                  </a:lnTo>
                  <a:lnTo>
                    <a:pt x="1045019" y="1503553"/>
                  </a:lnTo>
                  <a:lnTo>
                    <a:pt x="976744" y="1344295"/>
                  </a:lnTo>
                  <a:lnTo>
                    <a:pt x="987437" y="1415161"/>
                  </a:lnTo>
                  <a:lnTo>
                    <a:pt x="1013307" y="1494282"/>
                  </a:lnTo>
                  <a:lnTo>
                    <a:pt x="1048651" y="1578483"/>
                  </a:lnTo>
                  <a:lnTo>
                    <a:pt x="1090498" y="1668780"/>
                  </a:lnTo>
                  <a:lnTo>
                    <a:pt x="1141285" y="1756156"/>
                  </a:lnTo>
                  <a:lnTo>
                    <a:pt x="1196987" y="1843532"/>
                  </a:lnTo>
                  <a:lnTo>
                    <a:pt x="1251343" y="1919732"/>
                  </a:lnTo>
                  <a:lnTo>
                    <a:pt x="1308112" y="1986915"/>
                  </a:lnTo>
                  <a:lnTo>
                    <a:pt x="1369834" y="2054098"/>
                  </a:lnTo>
                  <a:lnTo>
                    <a:pt x="1428254" y="2109216"/>
                  </a:lnTo>
                  <a:lnTo>
                    <a:pt x="1482737" y="2148967"/>
                  </a:lnTo>
                  <a:lnTo>
                    <a:pt x="1534426" y="2184781"/>
                  </a:lnTo>
                  <a:lnTo>
                    <a:pt x="1583702" y="2211324"/>
                  </a:lnTo>
                  <a:lnTo>
                    <a:pt x="1636280" y="2231898"/>
                  </a:lnTo>
                  <a:lnTo>
                    <a:pt x="1690763" y="2253615"/>
                  </a:lnTo>
                  <a:lnTo>
                    <a:pt x="1750453" y="2270125"/>
                  </a:lnTo>
                  <a:lnTo>
                    <a:pt x="1875294" y="2238629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418845" y="5382640"/>
            <a:ext cx="156210" cy="391795"/>
            <a:chOff x="418845" y="5382640"/>
            <a:chExt cx="156210" cy="391795"/>
          </a:xfrm>
        </p:grpSpPr>
        <p:sp>
          <p:nvSpPr>
            <p:cNvPr id="22" name="object 22"/>
            <p:cNvSpPr/>
            <p:nvPr/>
          </p:nvSpPr>
          <p:spPr>
            <a:xfrm>
              <a:off x="418845" y="5382640"/>
              <a:ext cx="156210" cy="307975"/>
            </a:xfrm>
            <a:custGeom>
              <a:avLst/>
              <a:gdLst/>
              <a:ahLst/>
              <a:cxnLst/>
              <a:rect l="l" t="t" r="r" b="b"/>
              <a:pathLst>
                <a:path w="156209" h="307975">
                  <a:moveTo>
                    <a:pt x="0" y="0"/>
                  </a:moveTo>
                  <a:lnTo>
                    <a:pt x="48539" y="52197"/>
                  </a:lnTo>
                  <a:lnTo>
                    <a:pt x="72174" y="92964"/>
                  </a:lnTo>
                  <a:lnTo>
                    <a:pt x="79400" y="128016"/>
                  </a:lnTo>
                  <a:lnTo>
                    <a:pt x="77698" y="159131"/>
                  </a:lnTo>
                  <a:lnTo>
                    <a:pt x="65595" y="184150"/>
                  </a:lnTo>
                  <a:lnTo>
                    <a:pt x="53911" y="207543"/>
                  </a:lnTo>
                  <a:lnTo>
                    <a:pt x="47828" y="232295"/>
                  </a:lnTo>
                  <a:lnTo>
                    <a:pt x="64389" y="269608"/>
                  </a:lnTo>
                  <a:lnTo>
                    <a:pt x="99949" y="294106"/>
                  </a:lnTo>
                  <a:lnTo>
                    <a:pt x="110337" y="300164"/>
                  </a:lnTo>
                  <a:lnTo>
                    <a:pt x="140208" y="307505"/>
                  </a:lnTo>
                  <a:lnTo>
                    <a:pt x="155943" y="227368"/>
                  </a:lnTo>
                  <a:lnTo>
                    <a:pt x="150418" y="161290"/>
                  </a:lnTo>
                  <a:lnTo>
                    <a:pt x="127774" y="108458"/>
                  </a:lnTo>
                  <a:lnTo>
                    <a:pt x="98539" y="66294"/>
                  </a:lnTo>
                  <a:lnTo>
                    <a:pt x="64211" y="36830"/>
                  </a:lnTo>
                  <a:lnTo>
                    <a:pt x="31572" y="16510"/>
                  </a:lnTo>
                  <a:lnTo>
                    <a:pt x="8928" y="3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939" y="5690780"/>
              <a:ext cx="95224" cy="8342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0" y="5141976"/>
            <a:ext cx="789305" cy="1714500"/>
            <a:chOff x="0" y="5141976"/>
            <a:chExt cx="789305" cy="1714500"/>
          </a:xfrm>
        </p:grpSpPr>
        <p:sp>
          <p:nvSpPr>
            <p:cNvPr id="25" name="object 25"/>
            <p:cNvSpPr/>
            <p:nvPr/>
          </p:nvSpPr>
          <p:spPr>
            <a:xfrm>
              <a:off x="17462" y="6524625"/>
              <a:ext cx="187325" cy="332105"/>
            </a:xfrm>
            <a:custGeom>
              <a:avLst/>
              <a:gdLst/>
              <a:ahLst/>
              <a:cxnLst/>
              <a:rect l="l" t="t" r="r" b="b"/>
              <a:pathLst>
                <a:path w="187325" h="332104">
                  <a:moveTo>
                    <a:pt x="0" y="0"/>
                  </a:moveTo>
                  <a:lnTo>
                    <a:pt x="9525" y="12700"/>
                  </a:lnTo>
                  <a:lnTo>
                    <a:pt x="23812" y="30162"/>
                  </a:lnTo>
                  <a:lnTo>
                    <a:pt x="41275" y="52387"/>
                  </a:lnTo>
                  <a:lnTo>
                    <a:pt x="60325" y="80962"/>
                  </a:lnTo>
                  <a:lnTo>
                    <a:pt x="85725" y="114300"/>
                  </a:lnTo>
                  <a:lnTo>
                    <a:pt x="106362" y="149225"/>
                  </a:lnTo>
                  <a:lnTo>
                    <a:pt x="125412" y="188912"/>
                  </a:lnTo>
                  <a:lnTo>
                    <a:pt x="138112" y="231773"/>
                  </a:lnTo>
                  <a:lnTo>
                    <a:pt x="149225" y="277812"/>
                  </a:lnTo>
                  <a:lnTo>
                    <a:pt x="144462" y="331787"/>
                  </a:lnTo>
                  <a:lnTo>
                    <a:pt x="187325" y="331787"/>
                  </a:lnTo>
                  <a:lnTo>
                    <a:pt x="185737" y="280987"/>
                  </a:lnTo>
                  <a:lnTo>
                    <a:pt x="165100" y="188912"/>
                  </a:lnTo>
                  <a:lnTo>
                    <a:pt x="130175" y="109537"/>
                  </a:lnTo>
                  <a:lnTo>
                    <a:pt x="74612" y="428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269037"/>
              <a:ext cx="206375" cy="23336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0" y="5141976"/>
              <a:ext cx="789305" cy="1174750"/>
            </a:xfrm>
            <a:custGeom>
              <a:avLst/>
              <a:gdLst/>
              <a:ahLst/>
              <a:cxnLst/>
              <a:rect l="l" t="t" r="r" b="b"/>
              <a:pathLst>
                <a:path w="789305" h="1174750">
                  <a:moveTo>
                    <a:pt x="160337" y="0"/>
                  </a:moveTo>
                  <a:lnTo>
                    <a:pt x="65087" y="6350"/>
                  </a:lnTo>
                  <a:lnTo>
                    <a:pt x="0" y="20574"/>
                  </a:lnTo>
                  <a:lnTo>
                    <a:pt x="0" y="111125"/>
                  </a:lnTo>
                  <a:lnTo>
                    <a:pt x="50800" y="96774"/>
                  </a:lnTo>
                  <a:lnTo>
                    <a:pt x="107950" y="87249"/>
                  </a:lnTo>
                  <a:lnTo>
                    <a:pt x="171450" y="88900"/>
                  </a:lnTo>
                  <a:lnTo>
                    <a:pt x="244475" y="103124"/>
                  </a:lnTo>
                  <a:lnTo>
                    <a:pt x="322262" y="130175"/>
                  </a:lnTo>
                  <a:lnTo>
                    <a:pt x="412750" y="169799"/>
                  </a:lnTo>
                  <a:lnTo>
                    <a:pt x="508000" y="225425"/>
                  </a:lnTo>
                  <a:lnTo>
                    <a:pt x="566737" y="273050"/>
                  </a:lnTo>
                  <a:lnTo>
                    <a:pt x="609600" y="330200"/>
                  </a:lnTo>
                  <a:lnTo>
                    <a:pt x="638175" y="398399"/>
                  </a:lnTo>
                  <a:lnTo>
                    <a:pt x="654050" y="469836"/>
                  </a:lnTo>
                  <a:lnTo>
                    <a:pt x="657225" y="549211"/>
                  </a:lnTo>
                  <a:lnTo>
                    <a:pt x="647700" y="630174"/>
                  </a:lnTo>
                  <a:lnTo>
                    <a:pt x="628650" y="712724"/>
                  </a:lnTo>
                  <a:lnTo>
                    <a:pt x="604837" y="793686"/>
                  </a:lnTo>
                  <a:lnTo>
                    <a:pt x="568325" y="871474"/>
                  </a:lnTo>
                  <a:lnTo>
                    <a:pt x="528637" y="942911"/>
                  </a:lnTo>
                  <a:lnTo>
                    <a:pt x="482600" y="1007999"/>
                  </a:lnTo>
                  <a:lnTo>
                    <a:pt x="431800" y="1063561"/>
                  </a:lnTo>
                  <a:lnTo>
                    <a:pt x="377825" y="1111186"/>
                  </a:lnTo>
                  <a:lnTo>
                    <a:pt x="323850" y="1139761"/>
                  </a:lnTo>
                  <a:lnTo>
                    <a:pt x="265112" y="1155636"/>
                  </a:lnTo>
                  <a:lnTo>
                    <a:pt x="207962" y="1154049"/>
                  </a:lnTo>
                  <a:lnTo>
                    <a:pt x="314325" y="1174686"/>
                  </a:lnTo>
                  <a:lnTo>
                    <a:pt x="411162" y="1168336"/>
                  </a:lnTo>
                  <a:lnTo>
                    <a:pt x="500062" y="1134999"/>
                  </a:lnTo>
                  <a:lnTo>
                    <a:pt x="577850" y="1084199"/>
                  </a:lnTo>
                  <a:lnTo>
                    <a:pt x="644525" y="1014349"/>
                  </a:lnTo>
                  <a:lnTo>
                    <a:pt x="703262" y="930211"/>
                  </a:lnTo>
                  <a:lnTo>
                    <a:pt x="746125" y="836549"/>
                  </a:lnTo>
                  <a:lnTo>
                    <a:pt x="773112" y="733361"/>
                  </a:lnTo>
                  <a:lnTo>
                    <a:pt x="788987" y="628586"/>
                  </a:lnTo>
                  <a:lnTo>
                    <a:pt x="787400" y="519049"/>
                  </a:lnTo>
                  <a:lnTo>
                    <a:pt x="769937" y="415925"/>
                  </a:lnTo>
                  <a:lnTo>
                    <a:pt x="735012" y="315849"/>
                  </a:lnTo>
                  <a:lnTo>
                    <a:pt x="679450" y="223774"/>
                  </a:lnTo>
                  <a:lnTo>
                    <a:pt x="606425" y="142875"/>
                  </a:lnTo>
                  <a:lnTo>
                    <a:pt x="512762" y="79375"/>
                  </a:lnTo>
                  <a:lnTo>
                    <a:pt x="393700" y="33274"/>
                  </a:lnTo>
                  <a:lnTo>
                    <a:pt x="269875" y="6350"/>
                  </a:lnTo>
                  <a:lnTo>
                    <a:pt x="160337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55016" y="83057"/>
            <a:ext cx="1188085" cy="1210945"/>
          </a:xfrm>
          <a:custGeom>
            <a:avLst/>
            <a:gdLst/>
            <a:ahLst/>
            <a:cxnLst/>
            <a:rect l="l" t="t" r="r" b="b"/>
            <a:pathLst>
              <a:path w="1188085" h="1210945">
                <a:moveTo>
                  <a:pt x="396328" y="0"/>
                </a:moveTo>
                <a:lnTo>
                  <a:pt x="313855" y="12065"/>
                </a:lnTo>
                <a:lnTo>
                  <a:pt x="244551" y="36068"/>
                </a:lnTo>
                <a:lnTo>
                  <a:pt x="180746" y="68325"/>
                </a:lnTo>
                <a:lnTo>
                  <a:pt x="131546" y="109600"/>
                </a:lnTo>
                <a:lnTo>
                  <a:pt x="88836" y="152273"/>
                </a:lnTo>
                <a:lnTo>
                  <a:pt x="55714" y="199771"/>
                </a:lnTo>
                <a:lnTo>
                  <a:pt x="32448" y="246634"/>
                </a:lnTo>
                <a:lnTo>
                  <a:pt x="13271" y="290068"/>
                </a:lnTo>
                <a:lnTo>
                  <a:pt x="6146" y="328422"/>
                </a:lnTo>
                <a:lnTo>
                  <a:pt x="0" y="360045"/>
                </a:lnTo>
                <a:lnTo>
                  <a:pt x="4241" y="380492"/>
                </a:lnTo>
                <a:lnTo>
                  <a:pt x="14287" y="389128"/>
                </a:lnTo>
                <a:lnTo>
                  <a:pt x="49796" y="346456"/>
                </a:lnTo>
                <a:lnTo>
                  <a:pt x="84112" y="301498"/>
                </a:lnTo>
                <a:lnTo>
                  <a:pt x="121526" y="259715"/>
                </a:lnTo>
                <a:lnTo>
                  <a:pt x="160870" y="219075"/>
                </a:lnTo>
                <a:lnTo>
                  <a:pt x="202133" y="179324"/>
                </a:lnTo>
                <a:lnTo>
                  <a:pt x="246964" y="146812"/>
                </a:lnTo>
                <a:lnTo>
                  <a:pt x="295363" y="121539"/>
                </a:lnTo>
                <a:lnTo>
                  <a:pt x="346875" y="99695"/>
                </a:lnTo>
                <a:lnTo>
                  <a:pt x="401243" y="86487"/>
                </a:lnTo>
                <a:lnTo>
                  <a:pt x="461556" y="85344"/>
                </a:lnTo>
                <a:lnTo>
                  <a:pt x="524713" y="92964"/>
                </a:lnTo>
                <a:lnTo>
                  <a:pt x="593826" y="112649"/>
                </a:lnTo>
                <a:lnTo>
                  <a:pt x="670090" y="146939"/>
                </a:lnTo>
                <a:lnTo>
                  <a:pt x="751585" y="194691"/>
                </a:lnTo>
                <a:lnTo>
                  <a:pt x="842137" y="257937"/>
                </a:lnTo>
                <a:lnTo>
                  <a:pt x="936459" y="337566"/>
                </a:lnTo>
                <a:lnTo>
                  <a:pt x="991704" y="399669"/>
                </a:lnTo>
                <a:lnTo>
                  <a:pt x="1027696" y="466852"/>
                </a:lnTo>
                <a:lnTo>
                  <a:pt x="1046365" y="540004"/>
                </a:lnTo>
                <a:lnTo>
                  <a:pt x="1050620" y="613283"/>
                </a:lnTo>
                <a:lnTo>
                  <a:pt x="1040917" y="690626"/>
                </a:lnTo>
                <a:lnTo>
                  <a:pt x="1016330" y="764286"/>
                </a:lnTo>
                <a:lnTo>
                  <a:pt x="981887" y="838454"/>
                </a:lnTo>
                <a:lnTo>
                  <a:pt x="940511" y="907288"/>
                </a:lnTo>
                <a:lnTo>
                  <a:pt x="888809" y="972947"/>
                </a:lnTo>
                <a:lnTo>
                  <a:pt x="831608" y="1030351"/>
                </a:lnTo>
                <a:lnTo>
                  <a:pt x="771575" y="1079119"/>
                </a:lnTo>
                <a:lnTo>
                  <a:pt x="706767" y="1118108"/>
                </a:lnTo>
                <a:lnTo>
                  <a:pt x="639851" y="1146937"/>
                </a:lnTo>
                <a:lnTo>
                  <a:pt x="575640" y="1160653"/>
                </a:lnTo>
                <a:lnTo>
                  <a:pt x="509574" y="1158875"/>
                </a:lnTo>
                <a:lnTo>
                  <a:pt x="448856" y="1141603"/>
                </a:lnTo>
                <a:lnTo>
                  <a:pt x="560374" y="1191387"/>
                </a:lnTo>
                <a:lnTo>
                  <a:pt x="665530" y="1210818"/>
                </a:lnTo>
                <a:lnTo>
                  <a:pt x="767905" y="1206881"/>
                </a:lnTo>
                <a:lnTo>
                  <a:pt x="861009" y="1178179"/>
                </a:lnTo>
                <a:lnTo>
                  <a:pt x="946518" y="1131189"/>
                </a:lnTo>
                <a:lnTo>
                  <a:pt x="1023683" y="1067308"/>
                </a:lnTo>
                <a:lnTo>
                  <a:pt x="1086485" y="988949"/>
                </a:lnTo>
                <a:lnTo>
                  <a:pt x="1133525" y="899033"/>
                </a:lnTo>
                <a:lnTo>
                  <a:pt x="1169720" y="802005"/>
                </a:lnTo>
                <a:lnTo>
                  <a:pt x="1187881" y="697865"/>
                </a:lnTo>
                <a:lnTo>
                  <a:pt x="1185214" y="592582"/>
                </a:lnTo>
                <a:lnTo>
                  <a:pt x="1165529" y="487807"/>
                </a:lnTo>
                <a:lnTo>
                  <a:pt x="1121460" y="383794"/>
                </a:lnTo>
                <a:lnTo>
                  <a:pt x="1054900" y="286893"/>
                </a:lnTo>
                <a:lnTo>
                  <a:pt x="964933" y="198374"/>
                </a:lnTo>
                <a:lnTo>
                  <a:pt x="844880" y="122300"/>
                </a:lnTo>
                <a:lnTo>
                  <a:pt x="714908" y="61468"/>
                </a:lnTo>
                <a:lnTo>
                  <a:pt x="597573" y="23241"/>
                </a:lnTo>
                <a:lnTo>
                  <a:pt x="492417" y="3937"/>
                </a:lnTo>
                <a:lnTo>
                  <a:pt x="396328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5" name="Рисунок 34" descr="C:\Users\Психолог\Desktop\2024-2025 учебный год\Работа с 7 группой\Фото по проекту\gxPyIK-NwME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54" y="269493"/>
            <a:ext cx="4919663" cy="3517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Рисунок 35" descr="C:\Users\Психолог\Desktop\2024-2025 учебный год\Работа с 7 группой\Фото по проекту\Z78vkGA2iIQ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602" y="3787139"/>
            <a:ext cx="3810000" cy="2903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Рисунок 36" descr="C:\Users\Психолог\Desktop\2024-2025 учебный год\Работа с 7 группой\Фото по проекту\zbMuirPXFEQ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852" y="515710"/>
            <a:ext cx="3873500" cy="2905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Рисунок 37" descr="C:\Users\Психолог\Desktop\2024-2025 учебный год\Работа с 7 группой\Фото по проекту\gmE4UFx1rkw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65" y="3889819"/>
            <a:ext cx="3943350" cy="29571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сихолог\Desktop\2024-2025 учебный год\Работа с 7 группой\Фото по проекту\aXo1UHP9UQU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103789"/>
            <a:ext cx="2600325" cy="346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Психолог\Desktop\2024-2025 учебный год\Работа с 7 группой\Фото по проекту\B8DmfcXh2F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" y="381000"/>
            <a:ext cx="3390900" cy="254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Психолог\Desktop\2024-2025 учебный год\Работа с 7 группой\Фото по проекту\d6_QZNhVujw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81000"/>
            <a:ext cx="3771900" cy="282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Психолог\Desktop\2024-2025 учебный год\Работа с 7 группой\Фото по проекту\DALwFJCFg-w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810000"/>
            <a:ext cx="3441700" cy="258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сихолог\Desktop\2024-2025 учебный год\Работа с 7 группой\Фото по проекту\JpdLfsdxv5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3632200" cy="272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Психолог\Desktop\2024-2025 учебный год\Работа с 7 группой\Фото по проекту\jsJSQJPhsVw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64309"/>
            <a:ext cx="3676650" cy="2757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Психолог\Desktop\2024-2025 учебный год\Работа с 7 группой\Фото по проекту\QziZGiYFsiQ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81400"/>
            <a:ext cx="4057650" cy="3042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Психолог\Desktop\2024-2025 учебный год\Работа с 7 группой\Фото по проекту\Uxaugn0qbfU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352800"/>
            <a:ext cx="3962400" cy="29609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сихолог\Desktop\2024-2025 учебный год\Работа с 7 группой\Фото по проекту\nfkiWec2NN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92679"/>
            <a:ext cx="3093085" cy="412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Психолог\Desktop\2024-2025 учебный год\Работа с 7 группой\Фото по проекту\328x64wG-B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684814"/>
            <a:ext cx="4267200" cy="295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Психолог\Desktop\2024-2025 учебный год\Работа с 7 группой\Фото по проекту\2sKodyCcORg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"/>
            <a:ext cx="3810000" cy="30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362200"/>
            <a:ext cx="4876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данным </a:t>
            </a:r>
            <a:r>
              <a:rPr lang="ru-RU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пректом</a:t>
            </a: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приняла участие </a:t>
            </a:r>
          </a:p>
          <a:p>
            <a:pPr algn="l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sz="2400" b="0" i="0" u="none" strike="noStrike" baseline="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 </a:t>
            </a:r>
            <a:r>
              <a:rPr lang="ru-RU" sz="2400" b="0" i="0" u="none" strike="noStrike" baseline="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Всероссийском педагогическом </a:t>
            </a:r>
          </a:p>
          <a:p>
            <a:pPr algn="l"/>
            <a:r>
              <a:rPr lang="ru-RU" sz="2400" b="0" i="0" u="none" strike="noStrike" baseline="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конкурсе</a:t>
            </a:r>
            <a:r>
              <a:rPr lang="ru-RU" sz="2400" b="0" i="0" u="none" strike="noStrik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baseline="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«МОЙ ЛУЧШИЙ ПРОЕКТ»</a:t>
            </a:r>
          </a:p>
          <a:p>
            <a:pPr algn="l"/>
            <a:endParaRPr lang="ru-RU" b="0" i="0" u="none" strike="noStrike" baseline="0" dirty="0" smtClean="0">
              <a:latin typeface="Times New Roman"/>
            </a:endParaRPr>
          </a:p>
        </p:txBody>
      </p:sp>
      <p:pic>
        <p:nvPicPr>
          <p:cNvPr id="4098" name="Picture 2" descr="C:\Users\Психолог\Downloads\Диплом 1 место_page-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322614"/>
            <a:ext cx="3478211" cy="491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5800" y="2362200"/>
            <a:ext cx="457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0" u="none" strike="noStrike" baseline="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приняла</a:t>
            </a:r>
            <a:r>
              <a:rPr lang="ru-RU" sz="2000" b="1" i="0" u="none" strike="noStrik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участие во </a:t>
            </a:r>
            <a:r>
              <a:rPr lang="ru-RU" sz="2000" b="1" i="0" u="none" strike="noStrike" baseline="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Всероссийском конкурсе профессионального мастерства специалистов службы психолого-педагогического сопровождения «Отдавая сердце – 2025» 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Психолог\Downloads\Жамкова Ирина Эдуардовна-03893_page-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0"/>
            <a:ext cx="3827706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0322" y="2709036"/>
            <a:ext cx="1875789" cy="2270125"/>
            <a:chOff x="100322" y="2709036"/>
            <a:chExt cx="1875789" cy="2270125"/>
          </a:xfrm>
        </p:grpSpPr>
        <p:sp>
          <p:nvSpPr>
            <p:cNvPr id="8" name="object 8"/>
            <p:cNvSpPr/>
            <p:nvPr/>
          </p:nvSpPr>
          <p:spPr>
            <a:xfrm>
              <a:off x="151841" y="2755899"/>
              <a:ext cx="1118235" cy="1219200"/>
            </a:xfrm>
            <a:custGeom>
              <a:avLst/>
              <a:gdLst/>
              <a:ahLst/>
              <a:cxnLst/>
              <a:rect l="l" t="t" r="r" b="b"/>
              <a:pathLst>
                <a:path w="1118235" h="1219200">
                  <a:moveTo>
                    <a:pt x="546658" y="0"/>
                  </a:moveTo>
                  <a:lnTo>
                    <a:pt x="501554" y="5850"/>
                  </a:lnTo>
                  <a:lnTo>
                    <a:pt x="456230" y="13612"/>
                  </a:lnTo>
                  <a:lnTo>
                    <a:pt x="412316" y="25177"/>
                  </a:lnTo>
                  <a:lnTo>
                    <a:pt x="371445" y="42436"/>
                  </a:lnTo>
                  <a:lnTo>
                    <a:pt x="335249" y="67280"/>
                  </a:lnTo>
                  <a:lnTo>
                    <a:pt x="305358" y="101600"/>
                  </a:lnTo>
                  <a:lnTo>
                    <a:pt x="296577" y="106412"/>
                  </a:lnTo>
                  <a:lnTo>
                    <a:pt x="250441" y="135086"/>
                  </a:lnTo>
                  <a:lnTo>
                    <a:pt x="190463" y="189880"/>
                  </a:lnTo>
                  <a:lnTo>
                    <a:pt x="152958" y="228600"/>
                  </a:lnTo>
                  <a:lnTo>
                    <a:pt x="121666" y="263595"/>
                  </a:lnTo>
                  <a:lnTo>
                    <a:pt x="87782" y="302851"/>
                  </a:lnTo>
                  <a:lnTo>
                    <a:pt x="55575" y="344929"/>
                  </a:lnTo>
                  <a:lnTo>
                    <a:pt x="29311" y="388392"/>
                  </a:lnTo>
                  <a:lnTo>
                    <a:pt x="13258" y="431800"/>
                  </a:lnTo>
                  <a:lnTo>
                    <a:pt x="3505" y="486785"/>
                  </a:lnTo>
                  <a:lnTo>
                    <a:pt x="0" y="529366"/>
                  </a:lnTo>
                  <a:lnTo>
                    <a:pt x="1371" y="567314"/>
                  </a:lnTo>
                  <a:lnTo>
                    <a:pt x="6248" y="608401"/>
                  </a:lnTo>
                  <a:lnTo>
                    <a:pt x="13258" y="660400"/>
                  </a:lnTo>
                  <a:lnTo>
                    <a:pt x="15019" y="646176"/>
                  </a:lnTo>
                  <a:lnTo>
                    <a:pt x="15441" y="631380"/>
                  </a:lnTo>
                  <a:lnTo>
                    <a:pt x="17946" y="618394"/>
                  </a:lnTo>
                  <a:lnTo>
                    <a:pt x="25958" y="609600"/>
                  </a:lnTo>
                  <a:lnTo>
                    <a:pt x="32408" y="611088"/>
                  </a:lnTo>
                  <a:lnTo>
                    <a:pt x="34690" y="621506"/>
                  </a:lnTo>
                  <a:lnTo>
                    <a:pt x="35781" y="635496"/>
                  </a:lnTo>
                  <a:lnTo>
                    <a:pt x="38658" y="647700"/>
                  </a:lnTo>
                  <a:lnTo>
                    <a:pt x="55040" y="677189"/>
                  </a:lnTo>
                  <a:lnTo>
                    <a:pt x="62294" y="685875"/>
                  </a:lnTo>
                  <a:lnTo>
                    <a:pt x="64257" y="684958"/>
                  </a:lnTo>
                  <a:lnTo>
                    <a:pt x="64764" y="685640"/>
                  </a:lnTo>
                  <a:lnTo>
                    <a:pt x="67652" y="699120"/>
                  </a:lnTo>
                  <a:lnTo>
                    <a:pt x="76758" y="736600"/>
                  </a:lnTo>
                  <a:lnTo>
                    <a:pt x="96514" y="814446"/>
                  </a:lnTo>
                  <a:lnTo>
                    <a:pt x="100571" y="831453"/>
                  </a:lnTo>
                  <a:lnTo>
                    <a:pt x="103569" y="847137"/>
                  </a:lnTo>
                  <a:lnTo>
                    <a:pt x="114858" y="914400"/>
                  </a:lnTo>
                  <a:lnTo>
                    <a:pt x="133115" y="943546"/>
                  </a:lnTo>
                  <a:lnTo>
                    <a:pt x="165658" y="990600"/>
                  </a:lnTo>
                  <a:lnTo>
                    <a:pt x="193340" y="1020032"/>
                  </a:lnTo>
                  <a:lnTo>
                    <a:pt x="244264" y="1054248"/>
                  </a:lnTo>
                  <a:lnTo>
                    <a:pt x="288491" y="1071165"/>
                  </a:lnTo>
                  <a:lnTo>
                    <a:pt x="334801" y="1082724"/>
                  </a:lnTo>
                  <a:lnTo>
                    <a:pt x="381558" y="1092200"/>
                  </a:lnTo>
                  <a:lnTo>
                    <a:pt x="456700" y="1093216"/>
                  </a:lnTo>
                  <a:lnTo>
                    <a:pt x="521457" y="1095724"/>
                  </a:lnTo>
                  <a:lnTo>
                    <a:pt x="588992" y="1101682"/>
                  </a:lnTo>
                  <a:lnTo>
                    <a:pt x="647795" y="1112678"/>
                  </a:lnTo>
                  <a:lnTo>
                    <a:pt x="686358" y="1130300"/>
                  </a:lnTo>
                  <a:lnTo>
                    <a:pt x="704416" y="1171749"/>
                  </a:lnTo>
                  <a:lnTo>
                    <a:pt x="707120" y="1196147"/>
                  </a:lnTo>
                  <a:lnTo>
                    <a:pt x="711758" y="1219200"/>
                  </a:lnTo>
                  <a:lnTo>
                    <a:pt x="766006" y="1202430"/>
                  </a:lnTo>
                  <a:lnTo>
                    <a:pt x="816087" y="1173458"/>
                  </a:lnTo>
                  <a:lnTo>
                    <a:pt x="826058" y="1168400"/>
                  </a:lnTo>
                  <a:lnTo>
                    <a:pt x="846001" y="1163734"/>
                  </a:lnTo>
                  <a:lnTo>
                    <a:pt x="866540" y="1159843"/>
                  </a:lnTo>
                  <a:lnTo>
                    <a:pt x="885887" y="1153880"/>
                  </a:lnTo>
                  <a:lnTo>
                    <a:pt x="902258" y="1143000"/>
                  </a:lnTo>
                  <a:lnTo>
                    <a:pt x="904962" y="1134814"/>
                  </a:lnTo>
                  <a:lnTo>
                    <a:pt x="901266" y="1125140"/>
                  </a:lnTo>
                  <a:lnTo>
                    <a:pt x="894891" y="1114871"/>
                  </a:lnTo>
                  <a:lnTo>
                    <a:pt x="889558" y="1104900"/>
                  </a:lnTo>
                  <a:lnTo>
                    <a:pt x="835980" y="1086790"/>
                  </a:lnTo>
                  <a:lnTo>
                    <a:pt x="813358" y="1079500"/>
                  </a:lnTo>
                  <a:lnTo>
                    <a:pt x="790736" y="1075942"/>
                  </a:lnTo>
                  <a:lnTo>
                    <a:pt x="765733" y="1073896"/>
                  </a:lnTo>
                  <a:lnTo>
                    <a:pt x="745493" y="1068302"/>
                  </a:lnTo>
                  <a:lnTo>
                    <a:pt x="737158" y="1054100"/>
                  </a:lnTo>
                  <a:lnTo>
                    <a:pt x="745716" y="1042739"/>
                  </a:lnTo>
                  <a:lnTo>
                    <a:pt x="766329" y="1041796"/>
                  </a:lnTo>
                  <a:lnTo>
                    <a:pt x="791406" y="1043830"/>
                  </a:lnTo>
                  <a:lnTo>
                    <a:pt x="813358" y="1041400"/>
                  </a:lnTo>
                  <a:lnTo>
                    <a:pt x="826877" y="1033857"/>
                  </a:lnTo>
                  <a:lnTo>
                    <a:pt x="839354" y="1024112"/>
                  </a:lnTo>
                  <a:lnTo>
                    <a:pt x="851533" y="1013485"/>
                  </a:lnTo>
                  <a:lnTo>
                    <a:pt x="864158" y="1003300"/>
                  </a:lnTo>
                  <a:lnTo>
                    <a:pt x="905446" y="983503"/>
                  </a:lnTo>
                  <a:lnTo>
                    <a:pt x="939664" y="955176"/>
                  </a:lnTo>
                  <a:lnTo>
                    <a:pt x="968078" y="920198"/>
                  </a:lnTo>
                  <a:lnTo>
                    <a:pt x="991952" y="880443"/>
                  </a:lnTo>
                  <a:lnTo>
                    <a:pt x="1012552" y="837789"/>
                  </a:lnTo>
                  <a:lnTo>
                    <a:pt x="1031143" y="794113"/>
                  </a:lnTo>
                  <a:lnTo>
                    <a:pt x="1048990" y="751291"/>
                  </a:lnTo>
                  <a:lnTo>
                    <a:pt x="1067358" y="711200"/>
                  </a:lnTo>
                  <a:lnTo>
                    <a:pt x="1079562" y="691024"/>
                  </a:lnTo>
                  <a:lnTo>
                    <a:pt x="1091171" y="674862"/>
                  </a:lnTo>
                  <a:lnTo>
                    <a:pt x="1100398" y="657818"/>
                  </a:lnTo>
                  <a:lnTo>
                    <a:pt x="1108824" y="581909"/>
                  </a:lnTo>
                  <a:lnTo>
                    <a:pt x="1111220" y="529006"/>
                  </a:lnTo>
                  <a:lnTo>
                    <a:pt x="1112999" y="476202"/>
                  </a:lnTo>
                  <a:lnTo>
                    <a:pt x="1116115" y="370537"/>
                  </a:lnTo>
                  <a:lnTo>
                    <a:pt x="1118158" y="317500"/>
                  </a:lnTo>
                  <a:lnTo>
                    <a:pt x="1104689" y="268682"/>
                  </a:lnTo>
                  <a:lnTo>
                    <a:pt x="1090179" y="231949"/>
                  </a:lnTo>
                  <a:lnTo>
                    <a:pt x="1070608" y="196717"/>
                  </a:lnTo>
                  <a:lnTo>
                    <a:pt x="1041958" y="152400"/>
                  </a:lnTo>
                  <a:lnTo>
                    <a:pt x="1004976" y="123362"/>
                  </a:lnTo>
                  <a:lnTo>
                    <a:pt x="966317" y="88320"/>
                  </a:lnTo>
                  <a:lnTo>
                    <a:pt x="925829" y="53827"/>
                  </a:lnTo>
                  <a:lnTo>
                    <a:pt x="883361" y="26436"/>
                  </a:lnTo>
                  <a:lnTo>
                    <a:pt x="838758" y="12700"/>
                  </a:lnTo>
                  <a:lnTo>
                    <a:pt x="790222" y="8205"/>
                  </a:lnTo>
                  <a:lnTo>
                    <a:pt x="741509" y="5484"/>
                  </a:lnTo>
                  <a:lnTo>
                    <a:pt x="692708" y="3921"/>
                  </a:lnTo>
                  <a:lnTo>
                    <a:pt x="595195" y="1796"/>
                  </a:lnTo>
                  <a:lnTo>
                    <a:pt x="546658" y="0"/>
                  </a:lnTo>
                  <a:close/>
                </a:path>
              </a:pathLst>
            </a:custGeom>
            <a:solidFill>
              <a:srgbClr val="EBF7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317" y="2709036"/>
              <a:ext cx="1875789" cy="2270125"/>
            </a:xfrm>
            <a:custGeom>
              <a:avLst/>
              <a:gdLst/>
              <a:ahLst/>
              <a:cxnLst/>
              <a:rect l="l" t="t" r="r" b="b"/>
              <a:pathLst>
                <a:path w="1875789" h="2270125">
                  <a:moveTo>
                    <a:pt x="504418" y="796671"/>
                  </a:moveTo>
                  <a:lnTo>
                    <a:pt x="451904" y="742823"/>
                  </a:lnTo>
                  <a:lnTo>
                    <a:pt x="420382" y="708533"/>
                  </a:lnTo>
                  <a:lnTo>
                    <a:pt x="391591" y="662559"/>
                  </a:lnTo>
                  <a:lnTo>
                    <a:pt x="368249" y="603250"/>
                  </a:lnTo>
                  <a:lnTo>
                    <a:pt x="357543" y="529717"/>
                  </a:lnTo>
                  <a:lnTo>
                    <a:pt x="364401" y="440690"/>
                  </a:lnTo>
                  <a:lnTo>
                    <a:pt x="395998" y="335407"/>
                  </a:lnTo>
                  <a:lnTo>
                    <a:pt x="366852" y="350647"/>
                  </a:lnTo>
                  <a:lnTo>
                    <a:pt x="335026" y="387223"/>
                  </a:lnTo>
                  <a:lnTo>
                    <a:pt x="304888" y="436499"/>
                  </a:lnTo>
                  <a:lnTo>
                    <a:pt x="278663" y="498983"/>
                  </a:lnTo>
                  <a:lnTo>
                    <a:pt x="262953" y="576199"/>
                  </a:lnTo>
                  <a:lnTo>
                    <a:pt x="268744" y="660781"/>
                  </a:lnTo>
                  <a:lnTo>
                    <a:pt x="297700" y="755777"/>
                  </a:lnTo>
                  <a:lnTo>
                    <a:pt x="353136" y="856869"/>
                  </a:lnTo>
                  <a:lnTo>
                    <a:pt x="379564" y="853313"/>
                  </a:lnTo>
                  <a:lnTo>
                    <a:pt x="405447" y="851916"/>
                  </a:lnTo>
                  <a:lnTo>
                    <a:pt x="434619" y="846594"/>
                  </a:lnTo>
                  <a:lnTo>
                    <a:pt x="458851" y="842391"/>
                  </a:lnTo>
                  <a:lnTo>
                    <a:pt x="479209" y="834898"/>
                  </a:lnTo>
                  <a:lnTo>
                    <a:pt x="495693" y="824103"/>
                  </a:lnTo>
                  <a:lnTo>
                    <a:pt x="503910" y="808863"/>
                  </a:lnTo>
                  <a:lnTo>
                    <a:pt x="504418" y="796671"/>
                  </a:lnTo>
                  <a:close/>
                </a:path>
                <a:path w="1875789" h="2270125">
                  <a:moveTo>
                    <a:pt x="720915" y="1117727"/>
                  </a:moveTo>
                  <a:lnTo>
                    <a:pt x="663028" y="1128903"/>
                  </a:lnTo>
                  <a:lnTo>
                    <a:pt x="601853" y="1134237"/>
                  </a:lnTo>
                  <a:lnTo>
                    <a:pt x="546150" y="1136015"/>
                  </a:lnTo>
                  <a:lnTo>
                    <a:pt x="492633" y="1128395"/>
                  </a:lnTo>
                  <a:lnTo>
                    <a:pt x="440194" y="1116203"/>
                  </a:lnTo>
                  <a:lnTo>
                    <a:pt x="393230" y="1100328"/>
                  </a:lnTo>
                  <a:lnTo>
                    <a:pt x="352818" y="1076071"/>
                  </a:lnTo>
                  <a:lnTo>
                    <a:pt x="311302" y="1056513"/>
                  </a:lnTo>
                  <a:lnTo>
                    <a:pt x="271983" y="1027557"/>
                  </a:lnTo>
                  <a:lnTo>
                    <a:pt x="243586" y="991362"/>
                  </a:lnTo>
                  <a:lnTo>
                    <a:pt x="218465" y="960882"/>
                  </a:lnTo>
                  <a:lnTo>
                    <a:pt x="191160" y="919988"/>
                  </a:lnTo>
                  <a:lnTo>
                    <a:pt x="173685" y="876427"/>
                  </a:lnTo>
                  <a:lnTo>
                    <a:pt x="160566" y="834021"/>
                  </a:lnTo>
                  <a:lnTo>
                    <a:pt x="151828" y="792480"/>
                  </a:lnTo>
                  <a:lnTo>
                    <a:pt x="145275" y="741680"/>
                  </a:lnTo>
                  <a:lnTo>
                    <a:pt x="156197" y="576707"/>
                  </a:lnTo>
                  <a:lnTo>
                    <a:pt x="187883" y="441325"/>
                  </a:lnTo>
                  <a:lnTo>
                    <a:pt x="235940" y="334264"/>
                  </a:lnTo>
                  <a:lnTo>
                    <a:pt x="291642" y="253619"/>
                  </a:lnTo>
                  <a:lnTo>
                    <a:pt x="351726" y="193802"/>
                  </a:lnTo>
                  <a:lnTo>
                    <a:pt x="401967" y="156337"/>
                  </a:lnTo>
                  <a:lnTo>
                    <a:pt x="434733" y="134366"/>
                  </a:lnTo>
                  <a:lnTo>
                    <a:pt x="450024" y="128143"/>
                  </a:lnTo>
                  <a:lnTo>
                    <a:pt x="403059" y="131953"/>
                  </a:lnTo>
                  <a:lnTo>
                    <a:pt x="369201" y="138811"/>
                  </a:lnTo>
                  <a:lnTo>
                    <a:pt x="339699" y="146685"/>
                  </a:lnTo>
                  <a:lnTo>
                    <a:pt x="311302" y="149860"/>
                  </a:lnTo>
                  <a:lnTo>
                    <a:pt x="291642" y="155194"/>
                  </a:lnTo>
                  <a:lnTo>
                    <a:pt x="267614" y="159385"/>
                  </a:lnTo>
                  <a:lnTo>
                    <a:pt x="246862" y="169291"/>
                  </a:lnTo>
                  <a:lnTo>
                    <a:pt x="221742" y="178181"/>
                  </a:lnTo>
                  <a:lnTo>
                    <a:pt x="120154" y="277622"/>
                  </a:lnTo>
                  <a:lnTo>
                    <a:pt x="44792" y="422656"/>
                  </a:lnTo>
                  <a:lnTo>
                    <a:pt x="31686" y="498348"/>
                  </a:lnTo>
                  <a:lnTo>
                    <a:pt x="14198" y="573151"/>
                  </a:lnTo>
                  <a:lnTo>
                    <a:pt x="4368" y="654558"/>
                  </a:lnTo>
                  <a:lnTo>
                    <a:pt x="0" y="732409"/>
                  </a:lnTo>
                  <a:lnTo>
                    <a:pt x="12014" y="819023"/>
                  </a:lnTo>
                  <a:lnTo>
                    <a:pt x="43700" y="900303"/>
                  </a:lnTo>
                  <a:lnTo>
                    <a:pt x="97218" y="986663"/>
                  </a:lnTo>
                  <a:lnTo>
                    <a:pt x="140906" y="1036320"/>
                  </a:lnTo>
                  <a:lnTo>
                    <a:pt x="194437" y="1083310"/>
                  </a:lnTo>
                  <a:lnTo>
                    <a:pt x="259969" y="1118362"/>
                  </a:lnTo>
                  <a:lnTo>
                    <a:pt x="297103" y="1136904"/>
                  </a:lnTo>
                  <a:lnTo>
                    <a:pt x="374662" y="1160018"/>
                  </a:lnTo>
                  <a:lnTo>
                    <a:pt x="464223" y="1171067"/>
                  </a:lnTo>
                  <a:lnTo>
                    <a:pt x="558165" y="1163447"/>
                  </a:lnTo>
                  <a:lnTo>
                    <a:pt x="665213" y="1139190"/>
                  </a:lnTo>
                  <a:lnTo>
                    <a:pt x="720915" y="1117727"/>
                  </a:lnTo>
                  <a:close/>
                </a:path>
                <a:path w="1875789" h="2270125">
                  <a:moveTo>
                    <a:pt x="775576" y="1217930"/>
                  </a:moveTo>
                  <a:lnTo>
                    <a:pt x="769327" y="1165352"/>
                  </a:lnTo>
                  <a:lnTo>
                    <a:pt x="743407" y="1137285"/>
                  </a:lnTo>
                  <a:lnTo>
                    <a:pt x="730224" y="1134237"/>
                  </a:lnTo>
                  <a:lnTo>
                    <a:pt x="732243" y="1224788"/>
                  </a:lnTo>
                  <a:lnTo>
                    <a:pt x="732396" y="1263777"/>
                  </a:lnTo>
                  <a:lnTo>
                    <a:pt x="728243" y="1321181"/>
                  </a:lnTo>
                  <a:lnTo>
                    <a:pt x="754989" y="1286129"/>
                  </a:lnTo>
                  <a:lnTo>
                    <a:pt x="770216" y="1250696"/>
                  </a:lnTo>
                  <a:lnTo>
                    <a:pt x="775576" y="1217930"/>
                  </a:lnTo>
                  <a:close/>
                </a:path>
                <a:path w="1875789" h="2270125">
                  <a:moveTo>
                    <a:pt x="1067003" y="1175258"/>
                  </a:moveTo>
                  <a:lnTo>
                    <a:pt x="914933" y="1079754"/>
                  </a:lnTo>
                  <a:lnTo>
                    <a:pt x="817765" y="1107440"/>
                  </a:lnTo>
                  <a:lnTo>
                    <a:pt x="819975" y="1107948"/>
                  </a:lnTo>
                  <a:lnTo>
                    <a:pt x="828255" y="1112266"/>
                  </a:lnTo>
                  <a:lnTo>
                    <a:pt x="836015" y="1118870"/>
                  </a:lnTo>
                  <a:lnTo>
                    <a:pt x="850912" y="1124839"/>
                  </a:lnTo>
                  <a:lnTo>
                    <a:pt x="870229" y="1131697"/>
                  </a:lnTo>
                  <a:lnTo>
                    <a:pt x="891209" y="1141349"/>
                  </a:lnTo>
                  <a:lnTo>
                    <a:pt x="912736" y="1148842"/>
                  </a:lnTo>
                  <a:lnTo>
                    <a:pt x="935393" y="1161288"/>
                  </a:lnTo>
                  <a:lnTo>
                    <a:pt x="913409" y="1165860"/>
                  </a:lnTo>
                  <a:lnTo>
                    <a:pt x="884377" y="1180592"/>
                  </a:lnTo>
                  <a:lnTo>
                    <a:pt x="853198" y="1204595"/>
                  </a:lnTo>
                  <a:lnTo>
                    <a:pt x="822629" y="1235837"/>
                  </a:lnTo>
                  <a:lnTo>
                    <a:pt x="794270" y="1267587"/>
                  </a:lnTo>
                  <a:lnTo>
                    <a:pt x="769785" y="1302639"/>
                  </a:lnTo>
                  <a:lnTo>
                    <a:pt x="754278" y="1359027"/>
                  </a:lnTo>
                  <a:lnTo>
                    <a:pt x="800582" y="1300226"/>
                  </a:lnTo>
                  <a:lnTo>
                    <a:pt x="852512" y="1257173"/>
                  </a:lnTo>
                  <a:lnTo>
                    <a:pt x="901788" y="1225550"/>
                  </a:lnTo>
                  <a:lnTo>
                    <a:pt x="953871" y="1201674"/>
                  </a:lnTo>
                  <a:lnTo>
                    <a:pt x="997204" y="1185418"/>
                  </a:lnTo>
                  <a:lnTo>
                    <a:pt x="1059853" y="1176020"/>
                  </a:lnTo>
                  <a:lnTo>
                    <a:pt x="1067003" y="1175258"/>
                  </a:lnTo>
                  <a:close/>
                </a:path>
                <a:path w="1875789" h="2270125">
                  <a:moveTo>
                    <a:pt x="1270266" y="495427"/>
                  </a:moveTo>
                  <a:lnTo>
                    <a:pt x="1262519" y="370713"/>
                  </a:lnTo>
                  <a:lnTo>
                    <a:pt x="1207655" y="249682"/>
                  </a:lnTo>
                  <a:lnTo>
                    <a:pt x="1143038" y="170688"/>
                  </a:lnTo>
                  <a:lnTo>
                    <a:pt x="1088275" y="108712"/>
                  </a:lnTo>
                  <a:lnTo>
                    <a:pt x="1041196" y="73152"/>
                  </a:lnTo>
                  <a:lnTo>
                    <a:pt x="1003973" y="54610"/>
                  </a:lnTo>
                  <a:lnTo>
                    <a:pt x="973328" y="47371"/>
                  </a:lnTo>
                  <a:lnTo>
                    <a:pt x="908735" y="7747"/>
                  </a:lnTo>
                  <a:lnTo>
                    <a:pt x="707390" y="0"/>
                  </a:lnTo>
                  <a:lnTo>
                    <a:pt x="650494" y="6350"/>
                  </a:lnTo>
                  <a:lnTo>
                    <a:pt x="594690" y="8001"/>
                  </a:lnTo>
                  <a:lnTo>
                    <a:pt x="546557" y="16510"/>
                  </a:lnTo>
                  <a:lnTo>
                    <a:pt x="467791" y="37338"/>
                  </a:lnTo>
                  <a:lnTo>
                    <a:pt x="431698" y="53467"/>
                  </a:lnTo>
                  <a:lnTo>
                    <a:pt x="398894" y="75311"/>
                  </a:lnTo>
                  <a:lnTo>
                    <a:pt x="364998" y="101854"/>
                  </a:lnTo>
                  <a:lnTo>
                    <a:pt x="422986" y="90805"/>
                  </a:lnTo>
                  <a:lnTo>
                    <a:pt x="475500" y="83439"/>
                  </a:lnTo>
                  <a:lnTo>
                    <a:pt x="578345" y="77978"/>
                  </a:lnTo>
                  <a:lnTo>
                    <a:pt x="621017" y="73152"/>
                  </a:lnTo>
                  <a:lnTo>
                    <a:pt x="665886" y="78740"/>
                  </a:lnTo>
                  <a:lnTo>
                    <a:pt x="711835" y="79756"/>
                  </a:lnTo>
                  <a:lnTo>
                    <a:pt x="790638" y="98171"/>
                  </a:lnTo>
                  <a:lnTo>
                    <a:pt x="828954" y="112014"/>
                  </a:lnTo>
                  <a:lnTo>
                    <a:pt x="866165" y="130556"/>
                  </a:lnTo>
                  <a:lnTo>
                    <a:pt x="929678" y="174879"/>
                  </a:lnTo>
                  <a:lnTo>
                    <a:pt x="965809" y="198120"/>
                  </a:lnTo>
                  <a:lnTo>
                    <a:pt x="1024953" y="261112"/>
                  </a:lnTo>
                  <a:lnTo>
                    <a:pt x="1069886" y="345313"/>
                  </a:lnTo>
                  <a:lnTo>
                    <a:pt x="1092962" y="444119"/>
                  </a:lnTo>
                  <a:lnTo>
                    <a:pt x="1089787" y="556514"/>
                  </a:lnTo>
                  <a:lnTo>
                    <a:pt x="1073467" y="665734"/>
                  </a:lnTo>
                  <a:lnTo>
                    <a:pt x="1046226" y="782320"/>
                  </a:lnTo>
                  <a:lnTo>
                    <a:pt x="1008024" y="886460"/>
                  </a:lnTo>
                  <a:lnTo>
                    <a:pt x="973086" y="976503"/>
                  </a:lnTo>
                  <a:lnTo>
                    <a:pt x="933767" y="1045972"/>
                  </a:lnTo>
                  <a:lnTo>
                    <a:pt x="986243" y="999363"/>
                  </a:lnTo>
                  <a:lnTo>
                    <a:pt x="1052931" y="931291"/>
                  </a:lnTo>
                  <a:lnTo>
                    <a:pt x="1125054" y="839978"/>
                  </a:lnTo>
                  <a:lnTo>
                    <a:pt x="1194955" y="738378"/>
                  </a:lnTo>
                  <a:lnTo>
                    <a:pt x="1245247" y="622300"/>
                  </a:lnTo>
                  <a:lnTo>
                    <a:pt x="1270266" y="495427"/>
                  </a:lnTo>
                  <a:close/>
                </a:path>
                <a:path w="1875789" h="2270125">
                  <a:moveTo>
                    <a:pt x="1875294" y="2238629"/>
                  </a:moveTo>
                  <a:lnTo>
                    <a:pt x="1738642" y="2183003"/>
                  </a:lnTo>
                  <a:lnTo>
                    <a:pt x="1599958" y="2113280"/>
                  </a:lnTo>
                  <a:lnTo>
                    <a:pt x="1479943" y="2040636"/>
                  </a:lnTo>
                  <a:lnTo>
                    <a:pt x="1386852" y="1959102"/>
                  </a:lnTo>
                  <a:lnTo>
                    <a:pt x="1349006" y="1920367"/>
                  </a:lnTo>
                  <a:lnTo>
                    <a:pt x="1308874" y="1885823"/>
                  </a:lnTo>
                  <a:lnTo>
                    <a:pt x="1263408" y="1843024"/>
                  </a:lnTo>
                  <a:lnTo>
                    <a:pt x="1217688" y="1787017"/>
                  </a:lnTo>
                  <a:lnTo>
                    <a:pt x="1164971" y="1716786"/>
                  </a:lnTo>
                  <a:lnTo>
                    <a:pt x="1109573" y="1624330"/>
                  </a:lnTo>
                  <a:lnTo>
                    <a:pt x="1045019" y="1503553"/>
                  </a:lnTo>
                  <a:lnTo>
                    <a:pt x="976744" y="1344295"/>
                  </a:lnTo>
                  <a:lnTo>
                    <a:pt x="987437" y="1415161"/>
                  </a:lnTo>
                  <a:lnTo>
                    <a:pt x="1013307" y="1494282"/>
                  </a:lnTo>
                  <a:lnTo>
                    <a:pt x="1048651" y="1578483"/>
                  </a:lnTo>
                  <a:lnTo>
                    <a:pt x="1090498" y="1668780"/>
                  </a:lnTo>
                  <a:lnTo>
                    <a:pt x="1141285" y="1756156"/>
                  </a:lnTo>
                  <a:lnTo>
                    <a:pt x="1196987" y="1843532"/>
                  </a:lnTo>
                  <a:lnTo>
                    <a:pt x="1251343" y="1919732"/>
                  </a:lnTo>
                  <a:lnTo>
                    <a:pt x="1308112" y="1986915"/>
                  </a:lnTo>
                  <a:lnTo>
                    <a:pt x="1369834" y="2054098"/>
                  </a:lnTo>
                  <a:lnTo>
                    <a:pt x="1428254" y="2109216"/>
                  </a:lnTo>
                  <a:lnTo>
                    <a:pt x="1482737" y="2148967"/>
                  </a:lnTo>
                  <a:lnTo>
                    <a:pt x="1534426" y="2184781"/>
                  </a:lnTo>
                  <a:lnTo>
                    <a:pt x="1583702" y="2211324"/>
                  </a:lnTo>
                  <a:lnTo>
                    <a:pt x="1636280" y="2231898"/>
                  </a:lnTo>
                  <a:lnTo>
                    <a:pt x="1690763" y="2253615"/>
                  </a:lnTo>
                  <a:lnTo>
                    <a:pt x="1750453" y="2270125"/>
                  </a:lnTo>
                  <a:lnTo>
                    <a:pt x="1875294" y="2238629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418845" y="5382640"/>
            <a:ext cx="156210" cy="391795"/>
            <a:chOff x="418845" y="5382640"/>
            <a:chExt cx="156210" cy="391795"/>
          </a:xfrm>
        </p:grpSpPr>
        <p:sp>
          <p:nvSpPr>
            <p:cNvPr id="22" name="object 22"/>
            <p:cNvSpPr/>
            <p:nvPr/>
          </p:nvSpPr>
          <p:spPr>
            <a:xfrm>
              <a:off x="418845" y="5382640"/>
              <a:ext cx="156210" cy="307975"/>
            </a:xfrm>
            <a:custGeom>
              <a:avLst/>
              <a:gdLst/>
              <a:ahLst/>
              <a:cxnLst/>
              <a:rect l="l" t="t" r="r" b="b"/>
              <a:pathLst>
                <a:path w="156209" h="307975">
                  <a:moveTo>
                    <a:pt x="0" y="0"/>
                  </a:moveTo>
                  <a:lnTo>
                    <a:pt x="48539" y="52197"/>
                  </a:lnTo>
                  <a:lnTo>
                    <a:pt x="72174" y="92964"/>
                  </a:lnTo>
                  <a:lnTo>
                    <a:pt x="79400" y="128016"/>
                  </a:lnTo>
                  <a:lnTo>
                    <a:pt x="77698" y="159131"/>
                  </a:lnTo>
                  <a:lnTo>
                    <a:pt x="65595" y="184150"/>
                  </a:lnTo>
                  <a:lnTo>
                    <a:pt x="53911" y="207543"/>
                  </a:lnTo>
                  <a:lnTo>
                    <a:pt x="47828" y="232295"/>
                  </a:lnTo>
                  <a:lnTo>
                    <a:pt x="64389" y="269608"/>
                  </a:lnTo>
                  <a:lnTo>
                    <a:pt x="99949" y="294106"/>
                  </a:lnTo>
                  <a:lnTo>
                    <a:pt x="110337" y="300164"/>
                  </a:lnTo>
                  <a:lnTo>
                    <a:pt x="140208" y="307505"/>
                  </a:lnTo>
                  <a:lnTo>
                    <a:pt x="155943" y="227368"/>
                  </a:lnTo>
                  <a:lnTo>
                    <a:pt x="150418" y="161290"/>
                  </a:lnTo>
                  <a:lnTo>
                    <a:pt x="127774" y="108458"/>
                  </a:lnTo>
                  <a:lnTo>
                    <a:pt x="98539" y="66294"/>
                  </a:lnTo>
                  <a:lnTo>
                    <a:pt x="64211" y="36830"/>
                  </a:lnTo>
                  <a:lnTo>
                    <a:pt x="31572" y="16510"/>
                  </a:lnTo>
                  <a:lnTo>
                    <a:pt x="8928" y="3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939" y="5690780"/>
              <a:ext cx="95224" cy="8342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0" y="5141976"/>
            <a:ext cx="789305" cy="1714500"/>
            <a:chOff x="0" y="5141976"/>
            <a:chExt cx="789305" cy="1714500"/>
          </a:xfrm>
        </p:grpSpPr>
        <p:sp>
          <p:nvSpPr>
            <p:cNvPr id="25" name="object 25"/>
            <p:cNvSpPr/>
            <p:nvPr/>
          </p:nvSpPr>
          <p:spPr>
            <a:xfrm>
              <a:off x="17462" y="6524625"/>
              <a:ext cx="187325" cy="332105"/>
            </a:xfrm>
            <a:custGeom>
              <a:avLst/>
              <a:gdLst/>
              <a:ahLst/>
              <a:cxnLst/>
              <a:rect l="l" t="t" r="r" b="b"/>
              <a:pathLst>
                <a:path w="187325" h="332104">
                  <a:moveTo>
                    <a:pt x="0" y="0"/>
                  </a:moveTo>
                  <a:lnTo>
                    <a:pt x="9525" y="12700"/>
                  </a:lnTo>
                  <a:lnTo>
                    <a:pt x="23812" y="30162"/>
                  </a:lnTo>
                  <a:lnTo>
                    <a:pt x="41275" y="52387"/>
                  </a:lnTo>
                  <a:lnTo>
                    <a:pt x="60325" y="80962"/>
                  </a:lnTo>
                  <a:lnTo>
                    <a:pt x="85725" y="114300"/>
                  </a:lnTo>
                  <a:lnTo>
                    <a:pt x="106362" y="149225"/>
                  </a:lnTo>
                  <a:lnTo>
                    <a:pt x="125412" y="188912"/>
                  </a:lnTo>
                  <a:lnTo>
                    <a:pt x="138112" y="231773"/>
                  </a:lnTo>
                  <a:lnTo>
                    <a:pt x="149225" y="277812"/>
                  </a:lnTo>
                  <a:lnTo>
                    <a:pt x="144462" y="331787"/>
                  </a:lnTo>
                  <a:lnTo>
                    <a:pt x="187325" y="331787"/>
                  </a:lnTo>
                  <a:lnTo>
                    <a:pt x="185737" y="280987"/>
                  </a:lnTo>
                  <a:lnTo>
                    <a:pt x="165100" y="188912"/>
                  </a:lnTo>
                  <a:lnTo>
                    <a:pt x="130175" y="109537"/>
                  </a:lnTo>
                  <a:lnTo>
                    <a:pt x="74612" y="428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269037"/>
              <a:ext cx="206375" cy="23336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0" y="5141976"/>
              <a:ext cx="789305" cy="1174750"/>
            </a:xfrm>
            <a:custGeom>
              <a:avLst/>
              <a:gdLst/>
              <a:ahLst/>
              <a:cxnLst/>
              <a:rect l="l" t="t" r="r" b="b"/>
              <a:pathLst>
                <a:path w="789305" h="1174750">
                  <a:moveTo>
                    <a:pt x="160337" y="0"/>
                  </a:moveTo>
                  <a:lnTo>
                    <a:pt x="65087" y="6350"/>
                  </a:lnTo>
                  <a:lnTo>
                    <a:pt x="0" y="20574"/>
                  </a:lnTo>
                  <a:lnTo>
                    <a:pt x="0" y="111125"/>
                  </a:lnTo>
                  <a:lnTo>
                    <a:pt x="50800" y="96774"/>
                  </a:lnTo>
                  <a:lnTo>
                    <a:pt x="107950" y="87249"/>
                  </a:lnTo>
                  <a:lnTo>
                    <a:pt x="171450" y="88900"/>
                  </a:lnTo>
                  <a:lnTo>
                    <a:pt x="244475" y="103124"/>
                  </a:lnTo>
                  <a:lnTo>
                    <a:pt x="322262" y="130175"/>
                  </a:lnTo>
                  <a:lnTo>
                    <a:pt x="412750" y="169799"/>
                  </a:lnTo>
                  <a:lnTo>
                    <a:pt x="508000" y="225425"/>
                  </a:lnTo>
                  <a:lnTo>
                    <a:pt x="566737" y="273050"/>
                  </a:lnTo>
                  <a:lnTo>
                    <a:pt x="609600" y="330200"/>
                  </a:lnTo>
                  <a:lnTo>
                    <a:pt x="638175" y="398399"/>
                  </a:lnTo>
                  <a:lnTo>
                    <a:pt x="654050" y="469836"/>
                  </a:lnTo>
                  <a:lnTo>
                    <a:pt x="657225" y="549211"/>
                  </a:lnTo>
                  <a:lnTo>
                    <a:pt x="647700" y="630174"/>
                  </a:lnTo>
                  <a:lnTo>
                    <a:pt x="628650" y="712724"/>
                  </a:lnTo>
                  <a:lnTo>
                    <a:pt x="604837" y="793686"/>
                  </a:lnTo>
                  <a:lnTo>
                    <a:pt x="568325" y="871474"/>
                  </a:lnTo>
                  <a:lnTo>
                    <a:pt x="528637" y="942911"/>
                  </a:lnTo>
                  <a:lnTo>
                    <a:pt x="482600" y="1007999"/>
                  </a:lnTo>
                  <a:lnTo>
                    <a:pt x="431800" y="1063561"/>
                  </a:lnTo>
                  <a:lnTo>
                    <a:pt x="377825" y="1111186"/>
                  </a:lnTo>
                  <a:lnTo>
                    <a:pt x="323850" y="1139761"/>
                  </a:lnTo>
                  <a:lnTo>
                    <a:pt x="265112" y="1155636"/>
                  </a:lnTo>
                  <a:lnTo>
                    <a:pt x="207962" y="1154049"/>
                  </a:lnTo>
                  <a:lnTo>
                    <a:pt x="314325" y="1174686"/>
                  </a:lnTo>
                  <a:lnTo>
                    <a:pt x="411162" y="1168336"/>
                  </a:lnTo>
                  <a:lnTo>
                    <a:pt x="500062" y="1134999"/>
                  </a:lnTo>
                  <a:lnTo>
                    <a:pt x="577850" y="1084199"/>
                  </a:lnTo>
                  <a:lnTo>
                    <a:pt x="644525" y="1014349"/>
                  </a:lnTo>
                  <a:lnTo>
                    <a:pt x="703262" y="930211"/>
                  </a:lnTo>
                  <a:lnTo>
                    <a:pt x="746125" y="836549"/>
                  </a:lnTo>
                  <a:lnTo>
                    <a:pt x="773112" y="733361"/>
                  </a:lnTo>
                  <a:lnTo>
                    <a:pt x="788987" y="628586"/>
                  </a:lnTo>
                  <a:lnTo>
                    <a:pt x="787400" y="519049"/>
                  </a:lnTo>
                  <a:lnTo>
                    <a:pt x="769937" y="415925"/>
                  </a:lnTo>
                  <a:lnTo>
                    <a:pt x="735012" y="315849"/>
                  </a:lnTo>
                  <a:lnTo>
                    <a:pt x="679450" y="223774"/>
                  </a:lnTo>
                  <a:lnTo>
                    <a:pt x="606425" y="142875"/>
                  </a:lnTo>
                  <a:lnTo>
                    <a:pt x="512762" y="79375"/>
                  </a:lnTo>
                  <a:lnTo>
                    <a:pt x="393700" y="33274"/>
                  </a:lnTo>
                  <a:lnTo>
                    <a:pt x="269875" y="6350"/>
                  </a:lnTo>
                  <a:lnTo>
                    <a:pt x="160337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55016" y="83057"/>
            <a:ext cx="1188085" cy="1210945"/>
          </a:xfrm>
          <a:custGeom>
            <a:avLst/>
            <a:gdLst/>
            <a:ahLst/>
            <a:cxnLst/>
            <a:rect l="l" t="t" r="r" b="b"/>
            <a:pathLst>
              <a:path w="1188085" h="1210945">
                <a:moveTo>
                  <a:pt x="396328" y="0"/>
                </a:moveTo>
                <a:lnTo>
                  <a:pt x="313855" y="12065"/>
                </a:lnTo>
                <a:lnTo>
                  <a:pt x="244551" y="36068"/>
                </a:lnTo>
                <a:lnTo>
                  <a:pt x="180746" y="68325"/>
                </a:lnTo>
                <a:lnTo>
                  <a:pt x="131546" y="109600"/>
                </a:lnTo>
                <a:lnTo>
                  <a:pt x="88836" y="152273"/>
                </a:lnTo>
                <a:lnTo>
                  <a:pt x="55714" y="199771"/>
                </a:lnTo>
                <a:lnTo>
                  <a:pt x="32448" y="246634"/>
                </a:lnTo>
                <a:lnTo>
                  <a:pt x="13271" y="290068"/>
                </a:lnTo>
                <a:lnTo>
                  <a:pt x="6146" y="328422"/>
                </a:lnTo>
                <a:lnTo>
                  <a:pt x="0" y="360045"/>
                </a:lnTo>
                <a:lnTo>
                  <a:pt x="4241" y="380492"/>
                </a:lnTo>
                <a:lnTo>
                  <a:pt x="14287" y="389128"/>
                </a:lnTo>
                <a:lnTo>
                  <a:pt x="49796" y="346456"/>
                </a:lnTo>
                <a:lnTo>
                  <a:pt x="84112" y="301498"/>
                </a:lnTo>
                <a:lnTo>
                  <a:pt x="121526" y="259715"/>
                </a:lnTo>
                <a:lnTo>
                  <a:pt x="160870" y="219075"/>
                </a:lnTo>
                <a:lnTo>
                  <a:pt x="202133" y="179324"/>
                </a:lnTo>
                <a:lnTo>
                  <a:pt x="246964" y="146812"/>
                </a:lnTo>
                <a:lnTo>
                  <a:pt x="295363" y="121539"/>
                </a:lnTo>
                <a:lnTo>
                  <a:pt x="346875" y="99695"/>
                </a:lnTo>
                <a:lnTo>
                  <a:pt x="401243" y="86487"/>
                </a:lnTo>
                <a:lnTo>
                  <a:pt x="461556" y="85344"/>
                </a:lnTo>
                <a:lnTo>
                  <a:pt x="524713" y="92964"/>
                </a:lnTo>
                <a:lnTo>
                  <a:pt x="593826" y="112649"/>
                </a:lnTo>
                <a:lnTo>
                  <a:pt x="670090" y="146939"/>
                </a:lnTo>
                <a:lnTo>
                  <a:pt x="751585" y="194691"/>
                </a:lnTo>
                <a:lnTo>
                  <a:pt x="842137" y="257937"/>
                </a:lnTo>
                <a:lnTo>
                  <a:pt x="936459" y="337566"/>
                </a:lnTo>
                <a:lnTo>
                  <a:pt x="991704" y="399669"/>
                </a:lnTo>
                <a:lnTo>
                  <a:pt x="1027696" y="466852"/>
                </a:lnTo>
                <a:lnTo>
                  <a:pt x="1046365" y="540004"/>
                </a:lnTo>
                <a:lnTo>
                  <a:pt x="1050620" y="613283"/>
                </a:lnTo>
                <a:lnTo>
                  <a:pt x="1040917" y="690626"/>
                </a:lnTo>
                <a:lnTo>
                  <a:pt x="1016330" y="764286"/>
                </a:lnTo>
                <a:lnTo>
                  <a:pt x="981887" y="838454"/>
                </a:lnTo>
                <a:lnTo>
                  <a:pt x="940511" y="907288"/>
                </a:lnTo>
                <a:lnTo>
                  <a:pt x="888809" y="972947"/>
                </a:lnTo>
                <a:lnTo>
                  <a:pt x="831608" y="1030351"/>
                </a:lnTo>
                <a:lnTo>
                  <a:pt x="771575" y="1079119"/>
                </a:lnTo>
                <a:lnTo>
                  <a:pt x="706767" y="1118108"/>
                </a:lnTo>
                <a:lnTo>
                  <a:pt x="639851" y="1146937"/>
                </a:lnTo>
                <a:lnTo>
                  <a:pt x="575640" y="1160653"/>
                </a:lnTo>
                <a:lnTo>
                  <a:pt x="509574" y="1158875"/>
                </a:lnTo>
                <a:lnTo>
                  <a:pt x="448856" y="1141603"/>
                </a:lnTo>
                <a:lnTo>
                  <a:pt x="560374" y="1191387"/>
                </a:lnTo>
                <a:lnTo>
                  <a:pt x="665530" y="1210818"/>
                </a:lnTo>
                <a:lnTo>
                  <a:pt x="767905" y="1206881"/>
                </a:lnTo>
                <a:lnTo>
                  <a:pt x="861009" y="1178179"/>
                </a:lnTo>
                <a:lnTo>
                  <a:pt x="946518" y="1131189"/>
                </a:lnTo>
                <a:lnTo>
                  <a:pt x="1023683" y="1067308"/>
                </a:lnTo>
                <a:lnTo>
                  <a:pt x="1086485" y="988949"/>
                </a:lnTo>
                <a:lnTo>
                  <a:pt x="1133525" y="899033"/>
                </a:lnTo>
                <a:lnTo>
                  <a:pt x="1169720" y="802005"/>
                </a:lnTo>
                <a:lnTo>
                  <a:pt x="1187881" y="697865"/>
                </a:lnTo>
                <a:lnTo>
                  <a:pt x="1185214" y="592582"/>
                </a:lnTo>
                <a:lnTo>
                  <a:pt x="1165529" y="487807"/>
                </a:lnTo>
                <a:lnTo>
                  <a:pt x="1121460" y="383794"/>
                </a:lnTo>
                <a:lnTo>
                  <a:pt x="1054900" y="286893"/>
                </a:lnTo>
                <a:lnTo>
                  <a:pt x="964933" y="198374"/>
                </a:lnTo>
                <a:lnTo>
                  <a:pt x="844880" y="122300"/>
                </a:lnTo>
                <a:lnTo>
                  <a:pt x="714908" y="61468"/>
                </a:lnTo>
                <a:lnTo>
                  <a:pt x="597573" y="23241"/>
                </a:lnTo>
                <a:lnTo>
                  <a:pt x="492417" y="3937"/>
                </a:lnTo>
                <a:lnTo>
                  <a:pt x="396328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356438" y="1126199"/>
            <a:ext cx="818610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«Остров Счастья» в нашей группе - это место, где ребёнок ощущает себя в полной безопасности, здесь он может побыть наедине с собой, успокоиться и расслабиться, поиграть с любимым предметом или игрушкой, рассмотреть интересную книгу или просто помечтать. Данный проект помог организовать работу по нормализации и развитию эмоциональной сферы детей; создавать положительный эмоциональный микроклимат в группе.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199648"/>
            <a:ext cx="696595" cy="1252220"/>
          </a:xfrm>
          <a:custGeom>
            <a:avLst/>
            <a:gdLst/>
            <a:ahLst/>
            <a:cxnLst/>
            <a:rect l="l" t="t" r="r" b="b"/>
            <a:pathLst>
              <a:path w="696595" h="1252220">
                <a:moveTo>
                  <a:pt x="97313" y="0"/>
                </a:moveTo>
                <a:lnTo>
                  <a:pt x="87382" y="649"/>
                </a:lnTo>
                <a:lnTo>
                  <a:pt x="75741" y="3524"/>
                </a:lnTo>
                <a:lnTo>
                  <a:pt x="59335" y="9033"/>
                </a:lnTo>
                <a:lnTo>
                  <a:pt x="35106" y="17581"/>
                </a:lnTo>
                <a:lnTo>
                  <a:pt x="0" y="29576"/>
                </a:lnTo>
                <a:lnTo>
                  <a:pt x="0" y="1042401"/>
                </a:lnTo>
                <a:lnTo>
                  <a:pt x="16867" y="1056416"/>
                </a:lnTo>
                <a:lnTo>
                  <a:pt x="28971" y="1068794"/>
                </a:lnTo>
                <a:lnTo>
                  <a:pt x="39290" y="1088613"/>
                </a:lnTo>
                <a:lnTo>
                  <a:pt x="50800" y="1124951"/>
                </a:lnTo>
                <a:lnTo>
                  <a:pt x="43978" y="1138396"/>
                </a:lnTo>
                <a:lnTo>
                  <a:pt x="28376" y="1149161"/>
                </a:lnTo>
                <a:lnTo>
                  <a:pt x="11285" y="1159331"/>
                </a:lnTo>
                <a:lnTo>
                  <a:pt x="0" y="1170989"/>
                </a:lnTo>
                <a:lnTo>
                  <a:pt x="0" y="1221724"/>
                </a:lnTo>
                <a:lnTo>
                  <a:pt x="222" y="1223004"/>
                </a:lnTo>
                <a:lnTo>
                  <a:pt x="3174" y="1229726"/>
                </a:lnTo>
                <a:lnTo>
                  <a:pt x="52387" y="1241434"/>
                </a:lnTo>
                <a:lnTo>
                  <a:pt x="79077" y="1247363"/>
                </a:lnTo>
                <a:lnTo>
                  <a:pt x="101600" y="1251951"/>
                </a:lnTo>
                <a:lnTo>
                  <a:pt x="101798" y="1221814"/>
                </a:lnTo>
                <a:lnTo>
                  <a:pt x="99615" y="1190634"/>
                </a:lnTo>
                <a:lnTo>
                  <a:pt x="101600" y="1161538"/>
                </a:lnTo>
                <a:lnTo>
                  <a:pt x="114300" y="1137651"/>
                </a:lnTo>
                <a:lnTo>
                  <a:pt x="146595" y="1120511"/>
                </a:lnTo>
                <a:lnTo>
                  <a:pt x="185737" y="1117212"/>
                </a:lnTo>
                <a:lnTo>
                  <a:pt x="227260" y="1117783"/>
                </a:lnTo>
                <a:lnTo>
                  <a:pt x="266700" y="1112251"/>
                </a:lnTo>
                <a:lnTo>
                  <a:pt x="309631" y="1107299"/>
                </a:lnTo>
                <a:lnTo>
                  <a:pt x="355118" y="1100820"/>
                </a:lnTo>
                <a:lnTo>
                  <a:pt x="400660" y="1091091"/>
                </a:lnTo>
                <a:lnTo>
                  <a:pt x="443759" y="1076391"/>
                </a:lnTo>
                <a:lnTo>
                  <a:pt x="481915" y="1055000"/>
                </a:lnTo>
                <a:lnTo>
                  <a:pt x="512628" y="1025193"/>
                </a:lnTo>
                <a:lnTo>
                  <a:pt x="533400" y="985251"/>
                </a:lnTo>
                <a:lnTo>
                  <a:pt x="562694" y="949632"/>
                </a:lnTo>
                <a:lnTo>
                  <a:pt x="586779" y="908655"/>
                </a:lnTo>
                <a:lnTo>
                  <a:pt x="606400" y="864701"/>
                </a:lnTo>
                <a:lnTo>
                  <a:pt x="622300" y="820151"/>
                </a:lnTo>
                <a:lnTo>
                  <a:pt x="652838" y="783917"/>
                </a:lnTo>
                <a:lnTo>
                  <a:pt x="674014" y="746491"/>
                </a:lnTo>
                <a:lnTo>
                  <a:pt x="687322" y="707637"/>
                </a:lnTo>
                <a:lnTo>
                  <a:pt x="694258" y="667116"/>
                </a:lnTo>
                <a:lnTo>
                  <a:pt x="696317" y="624690"/>
                </a:lnTo>
                <a:lnTo>
                  <a:pt x="694994" y="580121"/>
                </a:lnTo>
                <a:lnTo>
                  <a:pt x="688187" y="483601"/>
                </a:lnTo>
                <a:lnTo>
                  <a:pt x="685693" y="431174"/>
                </a:lnTo>
                <a:lnTo>
                  <a:pt x="685800" y="375651"/>
                </a:lnTo>
                <a:lnTo>
                  <a:pt x="678180" y="335702"/>
                </a:lnTo>
                <a:lnTo>
                  <a:pt x="662178" y="279009"/>
                </a:lnTo>
                <a:lnTo>
                  <a:pt x="647700" y="235951"/>
                </a:lnTo>
                <a:lnTo>
                  <a:pt x="615280" y="214522"/>
                </a:lnTo>
                <a:lnTo>
                  <a:pt x="601464" y="202439"/>
                </a:lnTo>
                <a:lnTo>
                  <a:pt x="558800" y="134351"/>
                </a:lnTo>
                <a:lnTo>
                  <a:pt x="530225" y="115524"/>
                </a:lnTo>
                <a:lnTo>
                  <a:pt x="482600" y="83551"/>
                </a:lnTo>
                <a:lnTo>
                  <a:pt x="440556" y="63396"/>
                </a:lnTo>
                <a:lnTo>
                  <a:pt x="389135" y="47087"/>
                </a:lnTo>
                <a:lnTo>
                  <a:pt x="336822" y="33134"/>
                </a:lnTo>
                <a:lnTo>
                  <a:pt x="292100" y="20051"/>
                </a:lnTo>
                <a:lnTo>
                  <a:pt x="228261" y="15894"/>
                </a:lnTo>
                <a:lnTo>
                  <a:pt x="181046" y="11519"/>
                </a:lnTo>
                <a:lnTo>
                  <a:pt x="147400" y="7336"/>
                </a:lnTo>
                <a:lnTo>
                  <a:pt x="108589" y="1169"/>
                </a:lnTo>
                <a:lnTo>
                  <a:pt x="97313" y="0"/>
                </a:lnTo>
                <a:close/>
              </a:path>
            </a:pathLst>
          </a:custGeom>
          <a:solidFill>
            <a:srgbClr val="F1DFFC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892" y="3922395"/>
            <a:ext cx="222250" cy="284480"/>
          </a:xfrm>
          <a:custGeom>
            <a:avLst/>
            <a:gdLst/>
            <a:ahLst/>
            <a:cxnLst/>
            <a:rect l="l" t="t" r="r" b="b"/>
            <a:pathLst>
              <a:path w="222250" h="284479">
                <a:moveTo>
                  <a:pt x="221880" y="0"/>
                </a:moveTo>
                <a:lnTo>
                  <a:pt x="0" y="162559"/>
                </a:lnTo>
                <a:lnTo>
                  <a:pt x="113447" y="284352"/>
                </a:lnTo>
                <a:lnTo>
                  <a:pt x="22188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6255" y="4201286"/>
            <a:ext cx="125095" cy="403225"/>
          </a:xfrm>
          <a:custGeom>
            <a:avLst/>
            <a:gdLst/>
            <a:ahLst/>
            <a:cxnLst/>
            <a:rect l="l" t="t" r="r" b="b"/>
            <a:pathLst>
              <a:path w="125095" h="403225">
                <a:moveTo>
                  <a:pt x="90563" y="0"/>
                </a:moveTo>
                <a:lnTo>
                  <a:pt x="0" y="384556"/>
                </a:lnTo>
                <a:lnTo>
                  <a:pt x="124485" y="403098"/>
                </a:lnTo>
                <a:lnTo>
                  <a:pt x="9056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601" y="4035933"/>
            <a:ext cx="219075" cy="386080"/>
          </a:xfrm>
          <a:custGeom>
            <a:avLst/>
            <a:gdLst/>
            <a:ahLst/>
            <a:cxnLst/>
            <a:rect l="l" t="t" r="r" b="b"/>
            <a:pathLst>
              <a:path w="219075" h="386079">
                <a:moveTo>
                  <a:pt x="0" y="0"/>
                </a:moveTo>
                <a:lnTo>
                  <a:pt x="127749" y="385699"/>
                </a:lnTo>
                <a:lnTo>
                  <a:pt x="219036" y="309499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0322" y="2709036"/>
            <a:ext cx="1875789" cy="2270125"/>
            <a:chOff x="100322" y="2709036"/>
            <a:chExt cx="1875789" cy="2270125"/>
          </a:xfrm>
        </p:grpSpPr>
        <p:sp>
          <p:nvSpPr>
            <p:cNvPr id="8" name="object 8"/>
            <p:cNvSpPr/>
            <p:nvPr/>
          </p:nvSpPr>
          <p:spPr>
            <a:xfrm>
              <a:off x="151841" y="2755899"/>
              <a:ext cx="1118235" cy="1219200"/>
            </a:xfrm>
            <a:custGeom>
              <a:avLst/>
              <a:gdLst/>
              <a:ahLst/>
              <a:cxnLst/>
              <a:rect l="l" t="t" r="r" b="b"/>
              <a:pathLst>
                <a:path w="1118235" h="1219200">
                  <a:moveTo>
                    <a:pt x="546658" y="0"/>
                  </a:moveTo>
                  <a:lnTo>
                    <a:pt x="501554" y="5850"/>
                  </a:lnTo>
                  <a:lnTo>
                    <a:pt x="456230" y="13612"/>
                  </a:lnTo>
                  <a:lnTo>
                    <a:pt x="412316" y="25177"/>
                  </a:lnTo>
                  <a:lnTo>
                    <a:pt x="371445" y="42436"/>
                  </a:lnTo>
                  <a:lnTo>
                    <a:pt x="335249" y="67280"/>
                  </a:lnTo>
                  <a:lnTo>
                    <a:pt x="305358" y="101600"/>
                  </a:lnTo>
                  <a:lnTo>
                    <a:pt x="296577" y="106412"/>
                  </a:lnTo>
                  <a:lnTo>
                    <a:pt x="250441" y="135086"/>
                  </a:lnTo>
                  <a:lnTo>
                    <a:pt x="190463" y="189880"/>
                  </a:lnTo>
                  <a:lnTo>
                    <a:pt x="152958" y="228600"/>
                  </a:lnTo>
                  <a:lnTo>
                    <a:pt x="121666" y="263595"/>
                  </a:lnTo>
                  <a:lnTo>
                    <a:pt x="87782" y="302851"/>
                  </a:lnTo>
                  <a:lnTo>
                    <a:pt x="55575" y="344929"/>
                  </a:lnTo>
                  <a:lnTo>
                    <a:pt x="29311" y="388392"/>
                  </a:lnTo>
                  <a:lnTo>
                    <a:pt x="13258" y="431800"/>
                  </a:lnTo>
                  <a:lnTo>
                    <a:pt x="3505" y="486785"/>
                  </a:lnTo>
                  <a:lnTo>
                    <a:pt x="0" y="529366"/>
                  </a:lnTo>
                  <a:lnTo>
                    <a:pt x="1371" y="567314"/>
                  </a:lnTo>
                  <a:lnTo>
                    <a:pt x="6248" y="608401"/>
                  </a:lnTo>
                  <a:lnTo>
                    <a:pt x="13258" y="660400"/>
                  </a:lnTo>
                  <a:lnTo>
                    <a:pt x="15019" y="646176"/>
                  </a:lnTo>
                  <a:lnTo>
                    <a:pt x="15441" y="631380"/>
                  </a:lnTo>
                  <a:lnTo>
                    <a:pt x="17946" y="618394"/>
                  </a:lnTo>
                  <a:lnTo>
                    <a:pt x="25958" y="609600"/>
                  </a:lnTo>
                  <a:lnTo>
                    <a:pt x="32408" y="611088"/>
                  </a:lnTo>
                  <a:lnTo>
                    <a:pt x="34690" y="621506"/>
                  </a:lnTo>
                  <a:lnTo>
                    <a:pt x="35781" y="635496"/>
                  </a:lnTo>
                  <a:lnTo>
                    <a:pt x="38658" y="647700"/>
                  </a:lnTo>
                  <a:lnTo>
                    <a:pt x="55040" y="677189"/>
                  </a:lnTo>
                  <a:lnTo>
                    <a:pt x="62294" y="685875"/>
                  </a:lnTo>
                  <a:lnTo>
                    <a:pt x="64257" y="684958"/>
                  </a:lnTo>
                  <a:lnTo>
                    <a:pt x="64764" y="685640"/>
                  </a:lnTo>
                  <a:lnTo>
                    <a:pt x="67652" y="699120"/>
                  </a:lnTo>
                  <a:lnTo>
                    <a:pt x="76758" y="736600"/>
                  </a:lnTo>
                  <a:lnTo>
                    <a:pt x="96514" y="814446"/>
                  </a:lnTo>
                  <a:lnTo>
                    <a:pt x="100571" y="831453"/>
                  </a:lnTo>
                  <a:lnTo>
                    <a:pt x="103569" y="847137"/>
                  </a:lnTo>
                  <a:lnTo>
                    <a:pt x="114858" y="914400"/>
                  </a:lnTo>
                  <a:lnTo>
                    <a:pt x="133115" y="943546"/>
                  </a:lnTo>
                  <a:lnTo>
                    <a:pt x="165658" y="990600"/>
                  </a:lnTo>
                  <a:lnTo>
                    <a:pt x="193340" y="1020032"/>
                  </a:lnTo>
                  <a:lnTo>
                    <a:pt x="244264" y="1054248"/>
                  </a:lnTo>
                  <a:lnTo>
                    <a:pt x="288491" y="1071165"/>
                  </a:lnTo>
                  <a:lnTo>
                    <a:pt x="334801" y="1082724"/>
                  </a:lnTo>
                  <a:lnTo>
                    <a:pt x="381558" y="1092200"/>
                  </a:lnTo>
                  <a:lnTo>
                    <a:pt x="456700" y="1093216"/>
                  </a:lnTo>
                  <a:lnTo>
                    <a:pt x="521457" y="1095724"/>
                  </a:lnTo>
                  <a:lnTo>
                    <a:pt x="588992" y="1101682"/>
                  </a:lnTo>
                  <a:lnTo>
                    <a:pt x="647795" y="1112678"/>
                  </a:lnTo>
                  <a:lnTo>
                    <a:pt x="686358" y="1130300"/>
                  </a:lnTo>
                  <a:lnTo>
                    <a:pt x="704416" y="1171749"/>
                  </a:lnTo>
                  <a:lnTo>
                    <a:pt x="707120" y="1196147"/>
                  </a:lnTo>
                  <a:lnTo>
                    <a:pt x="711758" y="1219200"/>
                  </a:lnTo>
                  <a:lnTo>
                    <a:pt x="766006" y="1202430"/>
                  </a:lnTo>
                  <a:lnTo>
                    <a:pt x="816087" y="1173458"/>
                  </a:lnTo>
                  <a:lnTo>
                    <a:pt x="826058" y="1168400"/>
                  </a:lnTo>
                  <a:lnTo>
                    <a:pt x="846001" y="1163734"/>
                  </a:lnTo>
                  <a:lnTo>
                    <a:pt x="866540" y="1159843"/>
                  </a:lnTo>
                  <a:lnTo>
                    <a:pt x="885887" y="1153880"/>
                  </a:lnTo>
                  <a:lnTo>
                    <a:pt x="902258" y="1143000"/>
                  </a:lnTo>
                  <a:lnTo>
                    <a:pt x="904962" y="1134814"/>
                  </a:lnTo>
                  <a:lnTo>
                    <a:pt x="901266" y="1125140"/>
                  </a:lnTo>
                  <a:lnTo>
                    <a:pt x="894891" y="1114871"/>
                  </a:lnTo>
                  <a:lnTo>
                    <a:pt x="889558" y="1104900"/>
                  </a:lnTo>
                  <a:lnTo>
                    <a:pt x="835980" y="1086790"/>
                  </a:lnTo>
                  <a:lnTo>
                    <a:pt x="813358" y="1079500"/>
                  </a:lnTo>
                  <a:lnTo>
                    <a:pt x="790736" y="1075942"/>
                  </a:lnTo>
                  <a:lnTo>
                    <a:pt x="765733" y="1073896"/>
                  </a:lnTo>
                  <a:lnTo>
                    <a:pt x="745493" y="1068302"/>
                  </a:lnTo>
                  <a:lnTo>
                    <a:pt x="737158" y="1054100"/>
                  </a:lnTo>
                  <a:lnTo>
                    <a:pt x="745716" y="1042739"/>
                  </a:lnTo>
                  <a:lnTo>
                    <a:pt x="766329" y="1041796"/>
                  </a:lnTo>
                  <a:lnTo>
                    <a:pt x="791406" y="1043830"/>
                  </a:lnTo>
                  <a:lnTo>
                    <a:pt x="813358" y="1041400"/>
                  </a:lnTo>
                  <a:lnTo>
                    <a:pt x="826877" y="1033857"/>
                  </a:lnTo>
                  <a:lnTo>
                    <a:pt x="839354" y="1024112"/>
                  </a:lnTo>
                  <a:lnTo>
                    <a:pt x="851533" y="1013485"/>
                  </a:lnTo>
                  <a:lnTo>
                    <a:pt x="864158" y="1003300"/>
                  </a:lnTo>
                  <a:lnTo>
                    <a:pt x="905446" y="983503"/>
                  </a:lnTo>
                  <a:lnTo>
                    <a:pt x="939664" y="955176"/>
                  </a:lnTo>
                  <a:lnTo>
                    <a:pt x="968078" y="920198"/>
                  </a:lnTo>
                  <a:lnTo>
                    <a:pt x="991952" y="880443"/>
                  </a:lnTo>
                  <a:lnTo>
                    <a:pt x="1012552" y="837789"/>
                  </a:lnTo>
                  <a:lnTo>
                    <a:pt x="1031143" y="794113"/>
                  </a:lnTo>
                  <a:lnTo>
                    <a:pt x="1048990" y="751291"/>
                  </a:lnTo>
                  <a:lnTo>
                    <a:pt x="1067358" y="711200"/>
                  </a:lnTo>
                  <a:lnTo>
                    <a:pt x="1079562" y="691024"/>
                  </a:lnTo>
                  <a:lnTo>
                    <a:pt x="1091171" y="674862"/>
                  </a:lnTo>
                  <a:lnTo>
                    <a:pt x="1100398" y="657818"/>
                  </a:lnTo>
                  <a:lnTo>
                    <a:pt x="1108824" y="581909"/>
                  </a:lnTo>
                  <a:lnTo>
                    <a:pt x="1111220" y="529006"/>
                  </a:lnTo>
                  <a:lnTo>
                    <a:pt x="1112999" y="476202"/>
                  </a:lnTo>
                  <a:lnTo>
                    <a:pt x="1116115" y="370537"/>
                  </a:lnTo>
                  <a:lnTo>
                    <a:pt x="1118158" y="317500"/>
                  </a:lnTo>
                  <a:lnTo>
                    <a:pt x="1104689" y="268682"/>
                  </a:lnTo>
                  <a:lnTo>
                    <a:pt x="1090179" y="231949"/>
                  </a:lnTo>
                  <a:lnTo>
                    <a:pt x="1070608" y="196717"/>
                  </a:lnTo>
                  <a:lnTo>
                    <a:pt x="1041958" y="152400"/>
                  </a:lnTo>
                  <a:lnTo>
                    <a:pt x="1004976" y="123362"/>
                  </a:lnTo>
                  <a:lnTo>
                    <a:pt x="966317" y="88320"/>
                  </a:lnTo>
                  <a:lnTo>
                    <a:pt x="925829" y="53827"/>
                  </a:lnTo>
                  <a:lnTo>
                    <a:pt x="883361" y="26436"/>
                  </a:lnTo>
                  <a:lnTo>
                    <a:pt x="838758" y="12700"/>
                  </a:lnTo>
                  <a:lnTo>
                    <a:pt x="790222" y="8205"/>
                  </a:lnTo>
                  <a:lnTo>
                    <a:pt x="741509" y="5484"/>
                  </a:lnTo>
                  <a:lnTo>
                    <a:pt x="692708" y="3921"/>
                  </a:lnTo>
                  <a:lnTo>
                    <a:pt x="595195" y="1796"/>
                  </a:lnTo>
                  <a:lnTo>
                    <a:pt x="546658" y="0"/>
                  </a:lnTo>
                  <a:close/>
                </a:path>
              </a:pathLst>
            </a:custGeom>
            <a:solidFill>
              <a:srgbClr val="EBF7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317" y="2709036"/>
              <a:ext cx="1875789" cy="2270125"/>
            </a:xfrm>
            <a:custGeom>
              <a:avLst/>
              <a:gdLst/>
              <a:ahLst/>
              <a:cxnLst/>
              <a:rect l="l" t="t" r="r" b="b"/>
              <a:pathLst>
                <a:path w="1875789" h="2270125">
                  <a:moveTo>
                    <a:pt x="504418" y="796671"/>
                  </a:moveTo>
                  <a:lnTo>
                    <a:pt x="451904" y="742823"/>
                  </a:lnTo>
                  <a:lnTo>
                    <a:pt x="420382" y="708533"/>
                  </a:lnTo>
                  <a:lnTo>
                    <a:pt x="391591" y="662559"/>
                  </a:lnTo>
                  <a:lnTo>
                    <a:pt x="368249" y="603250"/>
                  </a:lnTo>
                  <a:lnTo>
                    <a:pt x="357543" y="529717"/>
                  </a:lnTo>
                  <a:lnTo>
                    <a:pt x="364401" y="440690"/>
                  </a:lnTo>
                  <a:lnTo>
                    <a:pt x="395998" y="335407"/>
                  </a:lnTo>
                  <a:lnTo>
                    <a:pt x="366852" y="350647"/>
                  </a:lnTo>
                  <a:lnTo>
                    <a:pt x="335026" y="387223"/>
                  </a:lnTo>
                  <a:lnTo>
                    <a:pt x="304888" y="436499"/>
                  </a:lnTo>
                  <a:lnTo>
                    <a:pt x="278663" y="498983"/>
                  </a:lnTo>
                  <a:lnTo>
                    <a:pt x="262953" y="576199"/>
                  </a:lnTo>
                  <a:lnTo>
                    <a:pt x="268744" y="660781"/>
                  </a:lnTo>
                  <a:lnTo>
                    <a:pt x="297700" y="755777"/>
                  </a:lnTo>
                  <a:lnTo>
                    <a:pt x="353136" y="856869"/>
                  </a:lnTo>
                  <a:lnTo>
                    <a:pt x="379564" y="853313"/>
                  </a:lnTo>
                  <a:lnTo>
                    <a:pt x="405447" y="851916"/>
                  </a:lnTo>
                  <a:lnTo>
                    <a:pt x="434619" y="846594"/>
                  </a:lnTo>
                  <a:lnTo>
                    <a:pt x="458851" y="842391"/>
                  </a:lnTo>
                  <a:lnTo>
                    <a:pt x="479209" y="834898"/>
                  </a:lnTo>
                  <a:lnTo>
                    <a:pt x="495693" y="824103"/>
                  </a:lnTo>
                  <a:lnTo>
                    <a:pt x="503910" y="808863"/>
                  </a:lnTo>
                  <a:lnTo>
                    <a:pt x="504418" y="796671"/>
                  </a:lnTo>
                  <a:close/>
                </a:path>
                <a:path w="1875789" h="2270125">
                  <a:moveTo>
                    <a:pt x="720915" y="1117727"/>
                  </a:moveTo>
                  <a:lnTo>
                    <a:pt x="663028" y="1128903"/>
                  </a:lnTo>
                  <a:lnTo>
                    <a:pt x="601853" y="1134237"/>
                  </a:lnTo>
                  <a:lnTo>
                    <a:pt x="546150" y="1136015"/>
                  </a:lnTo>
                  <a:lnTo>
                    <a:pt x="492633" y="1128395"/>
                  </a:lnTo>
                  <a:lnTo>
                    <a:pt x="440194" y="1116203"/>
                  </a:lnTo>
                  <a:lnTo>
                    <a:pt x="393230" y="1100328"/>
                  </a:lnTo>
                  <a:lnTo>
                    <a:pt x="352818" y="1076071"/>
                  </a:lnTo>
                  <a:lnTo>
                    <a:pt x="311302" y="1056513"/>
                  </a:lnTo>
                  <a:lnTo>
                    <a:pt x="271983" y="1027557"/>
                  </a:lnTo>
                  <a:lnTo>
                    <a:pt x="243586" y="991362"/>
                  </a:lnTo>
                  <a:lnTo>
                    <a:pt x="218465" y="960882"/>
                  </a:lnTo>
                  <a:lnTo>
                    <a:pt x="191160" y="919988"/>
                  </a:lnTo>
                  <a:lnTo>
                    <a:pt x="173685" y="876427"/>
                  </a:lnTo>
                  <a:lnTo>
                    <a:pt x="160566" y="834021"/>
                  </a:lnTo>
                  <a:lnTo>
                    <a:pt x="151828" y="792480"/>
                  </a:lnTo>
                  <a:lnTo>
                    <a:pt x="145275" y="741680"/>
                  </a:lnTo>
                  <a:lnTo>
                    <a:pt x="156197" y="576707"/>
                  </a:lnTo>
                  <a:lnTo>
                    <a:pt x="187883" y="441325"/>
                  </a:lnTo>
                  <a:lnTo>
                    <a:pt x="235940" y="334264"/>
                  </a:lnTo>
                  <a:lnTo>
                    <a:pt x="291642" y="253619"/>
                  </a:lnTo>
                  <a:lnTo>
                    <a:pt x="351726" y="193802"/>
                  </a:lnTo>
                  <a:lnTo>
                    <a:pt x="401967" y="156337"/>
                  </a:lnTo>
                  <a:lnTo>
                    <a:pt x="434733" y="134366"/>
                  </a:lnTo>
                  <a:lnTo>
                    <a:pt x="450024" y="128143"/>
                  </a:lnTo>
                  <a:lnTo>
                    <a:pt x="403059" y="131953"/>
                  </a:lnTo>
                  <a:lnTo>
                    <a:pt x="369201" y="138811"/>
                  </a:lnTo>
                  <a:lnTo>
                    <a:pt x="339699" y="146685"/>
                  </a:lnTo>
                  <a:lnTo>
                    <a:pt x="311302" y="149860"/>
                  </a:lnTo>
                  <a:lnTo>
                    <a:pt x="291642" y="155194"/>
                  </a:lnTo>
                  <a:lnTo>
                    <a:pt x="267614" y="159385"/>
                  </a:lnTo>
                  <a:lnTo>
                    <a:pt x="246862" y="169291"/>
                  </a:lnTo>
                  <a:lnTo>
                    <a:pt x="221742" y="178181"/>
                  </a:lnTo>
                  <a:lnTo>
                    <a:pt x="120154" y="277622"/>
                  </a:lnTo>
                  <a:lnTo>
                    <a:pt x="44792" y="422656"/>
                  </a:lnTo>
                  <a:lnTo>
                    <a:pt x="31686" y="498348"/>
                  </a:lnTo>
                  <a:lnTo>
                    <a:pt x="14198" y="573151"/>
                  </a:lnTo>
                  <a:lnTo>
                    <a:pt x="4368" y="654558"/>
                  </a:lnTo>
                  <a:lnTo>
                    <a:pt x="0" y="732409"/>
                  </a:lnTo>
                  <a:lnTo>
                    <a:pt x="12014" y="819023"/>
                  </a:lnTo>
                  <a:lnTo>
                    <a:pt x="43700" y="900303"/>
                  </a:lnTo>
                  <a:lnTo>
                    <a:pt x="97218" y="986663"/>
                  </a:lnTo>
                  <a:lnTo>
                    <a:pt x="140906" y="1036320"/>
                  </a:lnTo>
                  <a:lnTo>
                    <a:pt x="194437" y="1083310"/>
                  </a:lnTo>
                  <a:lnTo>
                    <a:pt x="259969" y="1118362"/>
                  </a:lnTo>
                  <a:lnTo>
                    <a:pt x="297103" y="1136904"/>
                  </a:lnTo>
                  <a:lnTo>
                    <a:pt x="374662" y="1160018"/>
                  </a:lnTo>
                  <a:lnTo>
                    <a:pt x="464223" y="1171067"/>
                  </a:lnTo>
                  <a:lnTo>
                    <a:pt x="558165" y="1163447"/>
                  </a:lnTo>
                  <a:lnTo>
                    <a:pt x="665213" y="1139190"/>
                  </a:lnTo>
                  <a:lnTo>
                    <a:pt x="720915" y="1117727"/>
                  </a:lnTo>
                  <a:close/>
                </a:path>
                <a:path w="1875789" h="2270125">
                  <a:moveTo>
                    <a:pt x="775576" y="1217930"/>
                  </a:moveTo>
                  <a:lnTo>
                    <a:pt x="769327" y="1165352"/>
                  </a:lnTo>
                  <a:lnTo>
                    <a:pt x="743407" y="1137285"/>
                  </a:lnTo>
                  <a:lnTo>
                    <a:pt x="730224" y="1134237"/>
                  </a:lnTo>
                  <a:lnTo>
                    <a:pt x="732243" y="1224788"/>
                  </a:lnTo>
                  <a:lnTo>
                    <a:pt x="732396" y="1263777"/>
                  </a:lnTo>
                  <a:lnTo>
                    <a:pt x="728243" y="1321181"/>
                  </a:lnTo>
                  <a:lnTo>
                    <a:pt x="754989" y="1286129"/>
                  </a:lnTo>
                  <a:lnTo>
                    <a:pt x="770216" y="1250696"/>
                  </a:lnTo>
                  <a:lnTo>
                    <a:pt x="775576" y="1217930"/>
                  </a:lnTo>
                  <a:close/>
                </a:path>
                <a:path w="1875789" h="2270125">
                  <a:moveTo>
                    <a:pt x="1067003" y="1175258"/>
                  </a:moveTo>
                  <a:lnTo>
                    <a:pt x="914933" y="1079754"/>
                  </a:lnTo>
                  <a:lnTo>
                    <a:pt x="817765" y="1107440"/>
                  </a:lnTo>
                  <a:lnTo>
                    <a:pt x="819975" y="1107948"/>
                  </a:lnTo>
                  <a:lnTo>
                    <a:pt x="828255" y="1112266"/>
                  </a:lnTo>
                  <a:lnTo>
                    <a:pt x="836015" y="1118870"/>
                  </a:lnTo>
                  <a:lnTo>
                    <a:pt x="850912" y="1124839"/>
                  </a:lnTo>
                  <a:lnTo>
                    <a:pt x="870229" y="1131697"/>
                  </a:lnTo>
                  <a:lnTo>
                    <a:pt x="891209" y="1141349"/>
                  </a:lnTo>
                  <a:lnTo>
                    <a:pt x="912736" y="1148842"/>
                  </a:lnTo>
                  <a:lnTo>
                    <a:pt x="935393" y="1161288"/>
                  </a:lnTo>
                  <a:lnTo>
                    <a:pt x="913409" y="1165860"/>
                  </a:lnTo>
                  <a:lnTo>
                    <a:pt x="884377" y="1180592"/>
                  </a:lnTo>
                  <a:lnTo>
                    <a:pt x="853198" y="1204595"/>
                  </a:lnTo>
                  <a:lnTo>
                    <a:pt x="822629" y="1235837"/>
                  </a:lnTo>
                  <a:lnTo>
                    <a:pt x="794270" y="1267587"/>
                  </a:lnTo>
                  <a:lnTo>
                    <a:pt x="769785" y="1302639"/>
                  </a:lnTo>
                  <a:lnTo>
                    <a:pt x="754278" y="1359027"/>
                  </a:lnTo>
                  <a:lnTo>
                    <a:pt x="800582" y="1300226"/>
                  </a:lnTo>
                  <a:lnTo>
                    <a:pt x="852512" y="1257173"/>
                  </a:lnTo>
                  <a:lnTo>
                    <a:pt x="901788" y="1225550"/>
                  </a:lnTo>
                  <a:lnTo>
                    <a:pt x="953871" y="1201674"/>
                  </a:lnTo>
                  <a:lnTo>
                    <a:pt x="997204" y="1185418"/>
                  </a:lnTo>
                  <a:lnTo>
                    <a:pt x="1059853" y="1176020"/>
                  </a:lnTo>
                  <a:lnTo>
                    <a:pt x="1067003" y="1175258"/>
                  </a:lnTo>
                  <a:close/>
                </a:path>
                <a:path w="1875789" h="2270125">
                  <a:moveTo>
                    <a:pt x="1270266" y="495427"/>
                  </a:moveTo>
                  <a:lnTo>
                    <a:pt x="1262519" y="370713"/>
                  </a:lnTo>
                  <a:lnTo>
                    <a:pt x="1207655" y="249682"/>
                  </a:lnTo>
                  <a:lnTo>
                    <a:pt x="1143038" y="170688"/>
                  </a:lnTo>
                  <a:lnTo>
                    <a:pt x="1088275" y="108712"/>
                  </a:lnTo>
                  <a:lnTo>
                    <a:pt x="1041196" y="73152"/>
                  </a:lnTo>
                  <a:lnTo>
                    <a:pt x="1003973" y="54610"/>
                  </a:lnTo>
                  <a:lnTo>
                    <a:pt x="973328" y="47371"/>
                  </a:lnTo>
                  <a:lnTo>
                    <a:pt x="908735" y="7747"/>
                  </a:lnTo>
                  <a:lnTo>
                    <a:pt x="707390" y="0"/>
                  </a:lnTo>
                  <a:lnTo>
                    <a:pt x="650494" y="6350"/>
                  </a:lnTo>
                  <a:lnTo>
                    <a:pt x="594690" y="8001"/>
                  </a:lnTo>
                  <a:lnTo>
                    <a:pt x="546557" y="16510"/>
                  </a:lnTo>
                  <a:lnTo>
                    <a:pt x="467791" y="37338"/>
                  </a:lnTo>
                  <a:lnTo>
                    <a:pt x="431698" y="53467"/>
                  </a:lnTo>
                  <a:lnTo>
                    <a:pt x="398894" y="75311"/>
                  </a:lnTo>
                  <a:lnTo>
                    <a:pt x="364998" y="101854"/>
                  </a:lnTo>
                  <a:lnTo>
                    <a:pt x="422986" y="90805"/>
                  </a:lnTo>
                  <a:lnTo>
                    <a:pt x="475500" y="83439"/>
                  </a:lnTo>
                  <a:lnTo>
                    <a:pt x="578345" y="77978"/>
                  </a:lnTo>
                  <a:lnTo>
                    <a:pt x="621017" y="73152"/>
                  </a:lnTo>
                  <a:lnTo>
                    <a:pt x="665886" y="78740"/>
                  </a:lnTo>
                  <a:lnTo>
                    <a:pt x="711835" y="79756"/>
                  </a:lnTo>
                  <a:lnTo>
                    <a:pt x="790638" y="98171"/>
                  </a:lnTo>
                  <a:lnTo>
                    <a:pt x="828954" y="112014"/>
                  </a:lnTo>
                  <a:lnTo>
                    <a:pt x="866165" y="130556"/>
                  </a:lnTo>
                  <a:lnTo>
                    <a:pt x="929678" y="174879"/>
                  </a:lnTo>
                  <a:lnTo>
                    <a:pt x="965809" y="198120"/>
                  </a:lnTo>
                  <a:lnTo>
                    <a:pt x="1024953" y="261112"/>
                  </a:lnTo>
                  <a:lnTo>
                    <a:pt x="1069886" y="345313"/>
                  </a:lnTo>
                  <a:lnTo>
                    <a:pt x="1092962" y="444119"/>
                  </a:lnTo>
                  <a:lnTo>
                    <a:pt x="1089787" y="556514"/>
                  </a:lnTo>
                  <a:lnTo>
                    <a:pt x="1073467" y="665734"/>
                  </a:lnTo>
                  <a:lnTo>
                    <a:pt x="1046226" y="782320"/>
                  </a:lnTo>
                  <a:lnTo>
                    <a:pt x="1008024" y="886460"/>
                  </a:lnTo>
                  <a:lnTo>
                    <a:pt x="973086" y="976503"/>
                  </a:lnTo>
                  <a:lnTo>
                    <a:pt x="933767" y="1045972"/>
                  </a:lnTo>
                  <a:lnTo>
                    <a:pt x="986243" y="999363"/>
                  </a:lnTo>
                  <a:lnTo>
                    <a:pt x="1052931" y="931291"/>
                  </a:lnTo>
                  <a:lnTo>
                    <a:pt x="1125054" y="839978"/>
                  </a:lnTo>
                  <a:lnTo>
                    <a:pt x="1194955" y="738378"/>
                  </a:lnTo>
                  <a:lnTo>
                    <a:pt x="1245247" y="622300"/>
                  </a:lnTo>
                  <a:lnTo>
                    <a:pt x="1270266" y="495427"/>
                  </a:lnTo>
                  <a:close/>
                </a:path>
                <a:path w="1875789" h="2270125">
                  <a:moveTo>
                    <a:pt x="1875294" y="2238629"/>
                  </a:moveTo>
                  <a:lnTo>
                    <a:pt x="1738642" y="2183003"/>
                  </a:lnTo>
                  <a:lnTo>
                    <a:pt x="1599958" y="2113280"/>
                  </a:lnTo>
                  <a:lnTo>
                    <a:pt x="1479943" y="2040636"/>
                  </a:lnTo>
                  <a:lnTo>
                    <a:pt x="1386852" y="1959102"/>
                  </a:lnTo>
                  <a:lnTo>
                    <a:pt x="1349006" y="1920367"/>
                  </a:lnTo>
                  <a:lnTo>
                    <a:pt x="1308874" y="1885823"/>
                  </a:lnTo>
                  <a:lnTo>
                    <a:pt x="1263408" y="1843024"/>
                  </a:lnTo>
                  <a:lnTo>
                    <a:pt x="1217688" y="1787017"/>
                  </a:lnTo>
                  <a:lnTo>
                    <a:pt x="1164971" y="1716786"/>
                  </a:lnTo>
                  <a:lnTo>
                    <a:pt x="1109573" y="1624330"/>
                  </a:lnTo>
                  <a:lnTo>
                    <a:pt x="1045019" y="1503553"/>
                  </a:lnTo>
                  <a:lnTo>
                    <a:pt x="976744" y="1344295"/>
                  </a:lnTo>
                  <a:lnTo>
                    <a:pt x="987437" y="1415161"/>
                  </a:lnTo>
                  <a:lnTo>
                    <a:pt x="1013307" y="1494282"/>
                  </a:lnTo>
                  <a:lnTo>
                    <a:pt x="1048651" y="1578483"/>
                  </a:lnTo>
                  <a:lnTo>
                    <a:pt x="1090498" y="1668780"/>
                  </a:lnTo>
                  <a:lnTo>
                    <a:pt x="1141285" y="1756156"/>
                  </a:lnTo>
                  <a:lnTo>
                    <a:pt x="1196987" y="1843532"/>
                  </a:lnTo>
                  <a:lnTo>
                    <a:pt x="1251343" y="1919732"/>
                  </a:lnTo>
                  <a:lnTo>
                    <a:pt x="1308112" y="1986915"/>
                  </a:lnTo>
                  <a:lnTo>
                    <a:pt x="1369834" y="2054098"/>
                  </a:lnTo>
                  <a:lnTo>
                    <a:pt x="1428254" y="2109216"/>
                  </a:lnTo>
                  <a:lnTo>
                    <a:pt x="1482737" y="2148967"/>
                  </a:lnTo>
                  <a:lnTo>
                    <a:pt x="1534426" y="2184781"/>
                  </a:lnTo>
                  <a:lnTo>
                    <a:pt x="1583702" y="2211324"/>
                  </a:lnTo>
                  <a:lnTo>
                    <a:pt x="1636280" y="2231898"/>
                  </a:lnTo>
                  <a:lnTo>
                    <a:pt x="1690763" y="2253615"/>
                  </a:lnTo>
                  <a:lnTo>
                    <a:pt x="1750453" y="2270125"/>
                  </a:lnTo>
                  <a:lnTo>
                    <a:pt x="1875294" y="2238629"/>
                  </a:lnTo>
                  <a:close/>
                </a:path>
              </a:pathLst>
            </a:custGeom>
            <a:solidFill>
              <a:srgbClr val="EB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2159000" y="5073777"/>
            <a:ext cx="432434" cy="294640"/>
          </a:xfrm>
          <a:custGeom>
            <a:avLst/>
            <a:gdLst/>
            <a:ahLst/>
            <a:cxnLst/>
            <a:rect l="l" t="t" r="r" b="b"/>
            <a:pathLst>
              <a:path w="432435" h="294639">
                <a:moveTo>
                  <a:pt x="57150" y="0"/>
                </a:moveTo>
                <a:lnTo>
                  <a:pt x="0" y="37973"/>
                </a:lnTo>
                <a:lnTo>
                  <a:pt x="143637" y="102362"/>
                </a:lnTo>
                <a:lnTo>
                  <a:pt x="251079" y="165608"/>
                </a:lnTo>
                <a:lnTo>
                  <a:pt x="329183" y="229108"/>
                </a:lnTo>
                <a:lnTo>
                  <a:pt x="381762" y="294513"/>
                </a:lnTo>
                <a:lnTo>
                  <a:pt x="432181" y="287274"/>
                </a:lnTo>
                <a:lnTo>
                  <a:pt x="409956" y="251460"/>
                </a:lnTo>
                <a:lnTo>
                  <a:pt x="385572" y="219710"/>
                </a:lnTo>
                <a:lnTo>
                  <a:pt x="359282" y="187071"/>
                </a:lnTo>
                <a:lnTo>
                  <a:pt x="328802" y="157353"/>
                </a:lnTo>
                <a:lnTo>
                  <a:pt x="272795" y="116459"/>
                </a:lnTo>
                <a:lnTo>
                  <a:pt x="204977" y="74549"/>
                </a:lnTo>
                <a:lnTo>
                  <a:pt x="133095" y="35814"/>
                </a:lnTo>
                <a:lnTo>
                  <a:pt x="57150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8029" y="5502021"/>
            <a:ext cx="57785" cy="196215"/>
          </a:xfrm>
          <a:custGeom>
            <a:avLst/>
            <a:gdLst/>
            <a:ahLst/>
            <a:cxnLst/>
            <a:rect l="l" t="t" r="r" b="b"/>
            <a:pathLst>
              <a:path w="57785" h="196214">
                <a:moveTo>
                  <a:pt x="57403" y="0"/>
                </a:moveTo>
                <a:lnTo>
                  <a:pt x="8762" y="7619"/>
                </a:lnTo>
                <a:lnTo>
                  <a:pt x="11302" y="34924"/>
                </a:lnTo>
                <a:lnTo>
                  <a:pt x="8508" y="90652"/>
                </a:lnTo>
                <a:lnTo>
                  <a:pt x="6350" y="112915"/>
                </a:lnTo>
                <a:lnTo>
                  <a:pt x="2031" y="139204"/>
                </a:lnTo>
                <a:lnTo>
                  <a:pt x="0" y="179717"/>
                </a:lnTo>
                <a:lnTo>
                  <a:pt x="1143" y="195948"/>
                </a:lnTo>
                <a:lnTo>
                  <a:pt x="19176" y="171843"/>
                </a:lnTo>
                <a:lnTo>
                  <a:pt x="29463" y="143598"/>
                </a:lnTo>
                <a:lnTo>
                  <a:pt x="39496" y="120421"/>
                </a:lnTo>
                <a:lnTo>
                  <a:pt x="46481" y="98209"/>
                </a:lnTo>
                <a:lnTo>
                  <a:pt x="54609" y="74040"/>
                </a:lnTo>
                <a:lnTo>
                  <a:pt x="56006" y="48640"/>
                </a:lnTo>
                <a:lnTo>
                  <a:pt x="56133" y="25399"/>
                </a:lnTo>
                <a:lnTo>
                  <a:pt x="57403" y="0"/>
                </a:lnTo>
                <a:close/>
              </a:path>
            </a:pathLst>
          </a:custGeom>
          <a:solidFill>
            <a:srgbClr val="EBF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069" y="6171387"/>
            <a:ext cx="374015" cy="610870"/>
          </a:xfrm>
          <a:custGeom>
            <a:avLst/>
            <a:gdLst/>
            <a:ahLst/>
            <a:cxnLst/>
            <a:rect l="l" t="t" r="r" b="b"/>
            <a:pathLst>
              <a:path w="374015" h="610870">
                <a:moveTo>
                  <a:pt x="134162" y="584466"/>
                </a:moveTo>
                <a:lnTo>
                  <a:pt x="0" y="257136"/>
                </a:lnTo>
                <a:lnTo>
                  <a:pt x="19342" y="610247"/>
                </a:lnTo>
                <a:lnTo>
                  <a:pt x="134162" y="584466"/>
                </a:lnTo>
                <a:close/>
              </a:path>
              <a:path w="374015" h="610870">
                <a:moveTo>
                  <a:pt x="373926" y="124193"/>
                </a:moveTo>
                <a:lnTo>
                  <a:pt x="144373" y="0"/>
                </a:lnTo>
                <a:lnTo>
                  <a:pt x="282625" y="238798"/>
                </a:lnTo>
                <a:lnTo>
                  <a:pt x="373926" y="12419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4560" y="6303771"/>
            <a:ext cx="167005" cy="345440"/>
          </a:xfrm>
          <a:custGeom>
            <a:avLst/>
            <a:gdLst/>
            <a:ahLst/>
            <a:cxnLst/>
            <a:rect l="l" t="t" r="r" b="b"/>
            <a:pathLst>
              <a:path w="167004" h="345440">
                <a:moveTo>
                  <a:pt x="166827" y="0"/>
                </a:moveTo>
                <a:lnTo>
                  <a:pt x="0" y="286067"/>
                </a:lnTo>
                <a:lnTo>
                  <a:pt x="95618" y="345224"/>
                </a:lnTo>
                <a:lnTo>
                  <a:pt x="166827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2573" y="1810130"/>
            <a:ext cx="304165" cy="180340"/>
          </a:xfrm>
          <a:custGeom>
            <a:avLst/>
            <a:gdLst/>
            <a:ahLst/>
            <a:cxnLst/>
            <a:rect l="l" t="t" r="r" b="b"/>
            <a:pathLst>
              <a:path w="304165" h="180339">
                <a:moveTo>
                  <a:pt x="0" y="0"/>
                </a:moveTo>
                <a:lnTo>
                  <a:pt x="249339" y="180340"/>
                </a:lnTo>
                <a:lnTo>
                  <a:pt x="304088" y="32766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6630" y="2117725"/>
            <a:ext cx="280670" cy="338455"/>
          </a:xfrm>
          <a:custGeom>
            <a:avLst/>
            <a:gdLst/>
            <a:ahLst/>
            <a:cxnLst/>
            <a:rect l="l" t="t" r="r" b="b"/>
            <a:pathLst>
              <a:path w="280669" h="338455">
                <a:moveTo>
                  <a:pt x="0" y="0"/>
                </a:moveTo>
                <a:lnTo>
                  <a:pt x="163918" y="338327"/>
                </a:lnTo>
                <a:lnTo>
                  <a:pt x="280543" y="268604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5206" y="2081276"/>
            <a:ext cx="130175" cy="365760"/>
          </a:xfrm>
          <a:custGeom>
            <a:avLst/>
            <a:gdLst/>
            <a:ahLst/>
            <a:cxnLst/>
            <a:rect l="l" t="t" r="r" b="b"/>
            <a:pathLst>
              <a:path w="130175" h="365760">
                <a:moveTo>
                  <a:pt x="69100" y="0"/>
                </a:moveTo>
                <a:lnTo>
                  <a:pt x="0" y="344677"/>
                </a:lnTo>
                <a:lnTo>
                  <a:pt x="129667" y="365633"/>
                </a:lnTo>
                <a:lnTo>
                  <a:pt x="691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3749" y="0"/>
            <a:ext cx="174625" cy="219075"/>
          </a:xfrm>
          <a:custGeom>
            <a:avLst/>
            <a:gdLst/>
            <a:ahLst/>
            <a:cxnLst/>
            <a:rect l="l" t="t" r="r" b="b"/>
            <a:pathLst>
              <a:path w="174625" h="219075">
                <a:moveTo>
                  <a:pt x="56641" y="0"/>
                </a:moveTo>
                <a:lnTo>
                  <a:pt x="0" y="218948"/>
                </a:lnTo>
                <a:lnTo>
                  <a:pt x="174116" y="52450"/>
                </a:lnTo>
                <a:lnTo>
                  <a:pt x="5664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44319" y="103886"/>
            <a:ext cx="297180" cy="182245"/>
          </a:xfrm>
          <a:custGeom>
            <a:avLst/>
            <a:gdLst/>
            <a:ahLst/>
            <a:cxnLst/>
            <a:rect l="l" t="t" r="r" b="b"/>
            <a:pathLst>
              <a:path w="297180" h="182245">
                <a:moveTo>
                  <a:pt x="250444" y="0"/>
                </a:moveTo>
                <a:lnTo>
                  <a:pt x="0" y="181864"/>
                </a:lnTo>
                <a:lnTo>
                  <a:pt x="297180" y="90932"/>
                </a:lnTo>
                <a:lnTo>
                  <a:pt x="2504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84883" y="489838"/>
            <a:ext cx="309880" cy="93345"/>
          </a:xfrm>
          <a:custGeom>
            <a:avLst/>
            <a:gdLst/>
            <a:ahLst/>
            <a:cxnLst/>
            <a:rect l="l" t="t" r="r" b="b"/>
            <a:pathLst>
              <a:path w="309880" h="93345">
                <a:moveTo>
                  <a:pt x="309879" y="0"/>
                </a:moveTo>
                <a:lnTo>
                  <a:pt x="0" y="13208"/>
                </a:lnTo>
                <a:lnTo>
                  <a:pt x="280034" y="92837"/>
                </a:lnTo>
                <a:lnTo>
                  <a:pt x="30987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112" y="149225"/>
            <a:ext cx="1104265" cy="1200150"/>
          </a:xfrm>
          <a:custGeom>
            <a:avLst/>
            <a:gdLst/>
            <a:ahLst/>
            <a:cxnLst/>
            <a:rect l="l" t="t" r="r" b="b"/>
            <a:pathLst>
              <a:path w="1104265" h="1200150">
                <a:moveTo>
                  <a:pt x="420687" y="0"/>
                </a:moveTo>
                <a:lnTo>
                  <a:pt x="410964" y="2555"/>
                </a:lnTo>
                <a:lnTo>
                  <a:pt x="402604" y="4661"/>
                </a:lnTo>
                <a:lnTo>
                  <a:pt x="395287" y="6350"/>
                </a:lnTo>
                <a:lnTo>
                  <a:pt x="357187" y="15875"/>
                </a:lnTo>
                <a:lnTo>
                  <a:pt x="309760" y="26939"/>
                </a:lnTo>
                <a:lnTo>
                  <a:pt x="286866" y="35038"/>
                </a:lnTo>
                <a:lnTo>
                  <a:pt x="268287" y="47625"/>
                </a:lnTo>
                <a:lnTo>
                  <a:pt x="244301" y="60289"/>
                </a:lnTo>
                <a:lnTo>
                  <a:pt x="220464" y="78930"/>
                </a:lnTo>
                <a:lnTo>
                  <a:pt x="197519" y="99381"/>
                </a:lnTo>
                <a:lnTo>
                  <a:pt x="176212" y="117475"/>
                </a:lnTo>
                <a:lnTo>
                  <a:pt x="147488" y="133796"/>
                </a:lnTo>
                <a:lnTo>
                  <a:pt x="119062" y="159940"/>
                </a:lnTo>
                <a:lnTo>
                  <a:pt x="95398" y="190251"/>
                </a:lnTo>
                <a:lnTo>
                  <a:pt x="80962" y="219075"/>
                </a:lnTo>
                <a:lnTo>
                  <a:pt x="78655" y="221704"/>
                </a:lnTo>
                <a:lnTo>
                  <a:pt x="56753" y="255402"/>
                </a:lnTo>
                <a:lnTo>
                  <a:pt x="49410" y="277925"/>
                </a:lnTo>
                <a:lnTo>
                  <a:pt x="46037" y="288925"/>
                </a:lnTo>
                <a:lnTo>
                  <a:pt x="33337" y="333375"/>
                </a:lnTo>
                <a:lnTo>
                  <a:pt x="16073" y="366712"/>
                </a:lnTo>
                <a:lnTo>
                  <a:pt x="8111" y="383381"/>
                </a:lnTo>
                <a:lnTo>
                  <a:pt x="4762" y="400050"/>
                </a:lnTo>
                <a:lnTo>
                  <a:pt x="3819" y="455725"/>
                </a:lnTo>
                <a:lnTo>
                  <a:pt x="2609" y="559690"/>
                </a:lnTo>
                <a:lnTo>
                  <a:pt x="2530" y="566552"/>
                </a:lnTo>
                <a:lnTo>
                  <a:pt x="1615" y="620649"/>
                </a:lnTo>
                <a:lnTo>
                  <a:pt x="1598" y="621621"/>
                </a:lnTo>
                <a:lnTo>
                  <a:pt x="7937" y="625475"/>
                </a:lnTo>
                <a:lnTo>
                  <a:pt x="7937" y="628650"/>
                </a:lnTo>
                <a:lnTo>
                  <a:pt x="9549" y="643201"/>
                </a:lnTo>
                <a:lnTo>
                  <a:pt x="10120" y="658193"/>
                </a:lnTo>
                <a:lnTo>
                  <a:pt x="10393" y="673494"/>
                </a:lnTo>
                <a:lnTo>
                  <a:pt x="11112" y="688975"/>
                </a:lnTo>
                <a:lnTo>
                  <a:pt x="26516" y="731605"/>
                </a:lnTo>
                <a:lnTo>
                  <a:pt x="52635" y="759073"/>
                </a:lnTo>
                <a:lnTo>
                  <a:pt x="67865" y="773509"/>
                </a:lnTo>
                <a:lnTo>
                  <a:pt x="96837" y="803275"/>
                </a:lnTo>
                <a:lnTo>
                  <a:pt x="110951" y="815542"/>
                </a:lnTo>
                <a:lnTo>
                  <a:pt x="126404" y="826642"/>
                </a:lnTo>
                <a:lnTo>
                  <a:pt x="142155" y="837172"/>
                </a:lnTo>
                <a:lnTo>
                  <a:pt x="157162" y="847725"/>
                </a:lnTo>
                <a:lnTo>
                  <a:pt x="185365" y="870015"/>
                </a:lnTo>
                <a:lnTo>
                  <a:pt x="212526" y="893937"/>
                </a:lnTo>
                <a:lnTo>
                  <a:pt x="238199" y="919358"/>
                </a:lnTo>
                <a:lnTo>
                  <a:pt x="261937" y="946150"/>
                </a:lnTo>
                <a:lnTo>
                  <a:pt x="272504" y="957014"/>
                </a:lnTo>
                <a:lnTo>
                  <a:pt x="284559" y="966390"/>
                </a:lnTo>
                <a:lnTo>
                  <a:pt x="297209" y="975171"/>
                </a:lnTo>
                <a:lnTo>
                  <a:pt x="309562" y="984250"/>
                </a:lnTo>
                <a:lnTo>
                  <a:pt x="315267" y="986595"/>
                </a:lnTo>
                <a:lnTo>
                  <a:pt x="321865" y="987774"/>
                </a:lnTo>
                <a:lnTo>
                  <a:pt x="327868" y="989572"/>
                </a:lnTo>
                <a:lnTo>
                  <a:pt x="331787" y="993775"/>
                </a:lnTo>
                <a:lnTo>
                  <a:pt x="334069" y="1000222"/>
                </a:lnTo>
                <a:lnTo>
                  <a:pt x="334565" y="1007443"/>
                </a:lnTo>
                <a:lnTo>
                  <a:pt x="334466" y="1014974"/>
                </a:lnTo>
                <a:lnTo>
                  <a:pt x="334962" y="1022350"/>
                </a:lnTo>
                <a:lnTo>
                  <a:pt x="327645" y="1033131"/>
                </a:lnTo>
                <a:lnTo>
                  <a:pt x="320476" y="1045543"/>
                </a:lnTo>
                <a:lnTo>
                  <a:pt x="314200" y="1058265"/>
                </a:lnTo>
                <a:lnTo>
                  <a:pt x="309562" y="1069975"/>
                </a:lnTo>
                <a:lnTo>
                  <a:pt x="289941" y="1085715"/>
                </a:lnTo>
                <a:lnTo>
                  <a:pt x="269279" y="1099692"/>
                </a:lnTo>
                <a:lnTo>
                  <a:pt x="251296" y="1115480"/>
                </a:lnTo>
                <a:lnTo>
                  <a:pt x="239712" y="1136650"/>
                </a:lnTo>
                <a:lnTo>
                  <a:pt x="252412" y="1139825"/>
                </a:lnTo>
                <a:lnTo>
                  <a:pt x="258762" y="1143000"/>
                </a:lnTo>
                <a:lnTo>
                  <a:pt x="267568" y="1146984"/>
                </a:lnTo>
                <a:lnTo>
                  <a:pt x="275629" y="1149921"/>
                </a:lnTo>
                <a:lnTo>
                  <a:pt x="293687" y="1155700"/>
                </a:lnTo>
                <a:lnTo>
                  <a:pt x="317177" y="1166413"/>
                </a:lnTo>
                <a:lnTo>
                  <a:pt x="337542" y="1179687"/>
                </a:lnTo>
                <a:lnTo>
                  <a:pt x="358204" y="1192079"/>
                </a:lnTo>
                <a:lnTo>
                  <a:pt x="382587" y="1200150"/>
                </a:lnTo>
                <a:lnTo>
                  <a:pt x="392856" y="1190144"/>
                </a:lnTo>
                <a:lnTo>
                  <a:pt x="401637" y="1176115"/>
                </a:lnTo>
                <a:lnTo>
                  <a:pt x="408037" y="1160609"/>
                </a:lnTo>
                <a:lnTo>
                  <a:pt x="411162" y="1146175"/>
                </a:lnTo>
                <a:lnTo>
                  <a:pt x="412477" y="1111942"/>
                </a:lnTo>
                <a:lnTo>
                  <a:pt x="409773" y="1096343"/>
                </a:lnTo>
                <a:lnTo>
                  <a:pt x="410701" y="1091755"/>
                </a:lnTo>
                <a:lnTo>
                  <a:pt x="410816" y="1091184"/>
                </a:lnTo>
                <a:lnTo>
                  <a:pt x="410939" y="1090578"/>
                </a:lnTo>
                <a:lnTo>
                  <a:pt x="423862" y="1085850"/>
                </a:lnTo>
                <a:lnTo>
                  <a:pt x="642937" y="1085850"/>
                </a:lnTo>
                <a:lnTo>
                  <a:pt x="659432" y="1082540"/>
                </a:lnTo>
                <a:lnTo>
                  <a:pt x="678457" y="1082230"/>
                </a:lnTo>
                <a:lnTo>
                  <a:pt x="697185" y="1081349"/>
                </a:lnTo>
                <a:lnTo>
                  <a:pt x="712787" y="1076325"/>
                </a:lnTo>
                <a:lnTo>
                  <a:pt x="716954" y="1073298"/>
                </a:lnTo>
                <a:lnTo>
                  <a:pt x="727075" y="1066403"/>
                </a:lnTo>
                <a:lnTo>
                  <a:pt x="739576" y="1058912"/>
                </a:lnTo>
                <a:lnTo>
                  <a:pt x="750887" y="1054100"/>
                </a:lnTo>
                <a:lnTo>
                  <a:pt x="929601" y="952239"/>
                </a:lnTo>
                <a:lnTo>
                  <a:pt x="963612" y="933450"/>
                </a:lnTo>
                <a:lnTo>
                  <a:pt x="968002" y="932572"/>
                </a:lnTo>
                <a:lnTo>
                  <a:pt x="978495" y="930052"/>
                </a:lnTo>
                <a:lnTo>
                  <a:pt x="1011535" y="901747"/>
                </a:lnTo>
                <a:lnTo>
                  <a:pt x="1014412" y="895350"/>
                </a:lnTo>
                <a:lnTo>
                  <a:pt x="1022424" y="883507"/>
                </a:lnTo>
                <a:lnTo>
                  <a:pt x="1033264" y="873474"/>
                </a:lnTo>
                <a:lnTo>
                  <a:pt x="1044996" y="864060"/>
                </a:lnTo>
                <a:lnTo>
                  <a:pt x="1055687" y="854075"/>
                </a:lnTo>
                <a:lnTo>
                  <a:pt x="1078334" y="817330"/>
                </a:lnTo>
                <a:lnTo>
                  <a:pt x="1088032" y="775668"/>
                </a:lnTo>
                <a:lnTo>
                  <a:pt x="1090290" y="731934"/>
                </a:lnTo>
                <a:lnTo>
                  <a:pt x="1090612" y="688975"/>
                </a:lnTo>
                <a:lnTo>
                  <a:pt x="1096788" y="646674"/>
                </a:lnTo>
                <a:lnTo>
                  <a:pt x="1101923" y="604218"/>
                </a:lnTo>
                <a:lnTo>
                  <a:pt x="1103783" y="559690"/>
                </a:lnTo>
                <a:lnTo>
                  <a:pt x="1100137" y="511175"/>
                </a:lnTo>
                <a:lnTo>
                  <a:pt x="1092009" y="461163"/>
                </a:lnTo>
                <a:lnTo>
                  <a:pt x="1080071" y="417192"/>
                </a:lnTo>
                <a:lnTo>
                  <a:pt x="1065847" y="375368"/>
                </a:lnTo>
                <a:lnTo>
                  <a:pt x="1050861" y="331794"/>
                </a:lnTo>
                <a:lnTo>
                  <a:pt x="1036637" y="282575"/>
                </a:lnTo>
                <a:lnTo>
                  <a:pt x="1025078" y="262135"/>
                </a:lnTo>
                <a:lnTo>
                  <a:pt x="1013221" y="238125"/>
                </a:lnTo>
                <a:lnTo>
                  <a:pt x="999579" y="216495"/>
                </a:lnTo>
                <a:lnTo>
                  <a:pt x="982662" y="203200"/>
                </a:lnTo>
                <a:lnTo>
                  <a:pt x="950683" y="177674"/>
                </a:lnTo>
                <a:lnTo>
                  <a:pt x="909332" y="147368"/>
                </a:lnTo>
                <a:lnTo>
                  <a:pt x="863333" y="115856"/>
                </a:lnTo>
                <a:lnTo>
                  <a:pt x="817410" y="86709"/>
                </a:lnTo>
                <a:lnTo>
                  <a:pt x="776287" y="63500"/>
                </a:lnTo>
                <a:lnTo>
                  <a:pt x="740221" y="40100"/>
                </a:lnTo>
                <a:lnTo>
                  <a:pt x="697309" y="27558"/>
                </a:lnTo>
                <a:lnTo>
                  <a:pt x="652611" y="19494"/>
                </a:lnTo>
                <a:lnTo>
                  <a:pt x="611187" y="9525"/>
                </a:lnTo>
                <a:lnTo>
                  <a:pt x="566737" y="3175"/>
                </a:lnTo>
                <a:lnTo>
                  <a:pt x="530076" y="1553"/>
                </a:lnTo>
                <a:lnTo>
                  <a:pt x="420687" y="0"/>
                </a:lnTo>
                <a:close/>
              </a:path>
              <a:path w="1104265" h="1200150">
                <a:moveTo>
                  <a:pt x="642937" y="1085850"/>
                </a:moveTo>
                <a:lnTo>
                  <a:pt x="423862" y="1085850"/>
                </a:lnTo>
                <a:lnTo>
                  <a:pt x="505420" y="1091755"/>
                </a:lnTo>
                <a:lnTo>
                  <a:pt x="545975" y="1093851"/>
                </a:lnTo>
                <a:lnTo>
                  <a:pt x="595312" y="1095375"/>
                </a:lnTo>
                <a:lnTo>
                  <a:pt x="607441" y="1093208"/>
                </a:lnTo>
                <a:lnTo>
                  <a:pt x="619720" y="1091184"/>
                </a:lnTo>
                <a:lnTo>
                  <a:pt x="631700" y="1088874"/>
                </a:lnTo>
                <a:lnTo>
                  <a:pt x="642937" y="1085850"/>
                </a:lnTo>
                <a:close/>
              </a:path>
              <a:path w="1104265" h="1200150">
                <a:moveTo>
                  <a:pt x="0" y="620649"/>
                </a:moveTo>
                <a:lnTo>
                  <a:pt x="1587" y="622300"/>
                </a:lnTo>
                <a:lnTo>
                  <a:pt x="1598" y="621621"/>
                </a:lnTo>
                <a:lnTo>
                  <a:pt x="0" y="620649"/>
                </a:lnTo>
                <a:close/>
              </a:path>
            </a:pathLst>
          </a:custGeom>
          <a:solidFill>
            <a:srgbClr val="ECF9D2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418845" y="5382640"/>
            <a:ext cx="156210" cy="391795"/>
            <a:chOff x="418845" y="5382640"/>
            <a:chExt cx="156210" cy="391795"/>
          </a:xfrm>
        </p:grpSpPr>
        <p:sp>
          <p:nvSpPr>
            <p:cNvPr id="22" name="object 22"/>
            <p:cNvSpPr/>
            <p:nvPr/>
          </p:nvSpPr>
          <p:spPr>
            <a:xfrm>
              <a:off x="418845" y="5382640"/>
              <a:ext cx="156210" cy="307975"/>
            </a:xfrm>
            <a:custGeom>
              <a:avLst/>
              <a:gdLst/>
              <a:ahLst/>
              <a:cxnLst/>
              <a:rect l="l" t="t" r="r" b="b"/>
              <a:pathLst>
                <a:path w="156209" h="307975">
                  <a:moveTo>
                    <a:pt x="0" y="0"/>
                  </a:moveTo>
                  <a:lnTo>
                    <a:pt x="48539" y="52197"/>
                  </a:lnTo>
                  <a:lnTo>
                    <a:pt x="72174" y="92964"/>
                  </a:lnTo>
                  <a:lnTo>
                    <a:pt x="79400" y="128016"/>
                  </a:lnTo>
                  <a:lnTo>
                    <a:pt x="77698" y="159131"/>
                  </a:lnTo>
                  <a:lnTo>
                    <a:pt x="65595" y="184150"/>
                  </a:lnTo>
                  <a:lnTo>
                    <a:pt x="53911" y="207543"/>
                  </a:lnTo>
                  <a:lnTo>
                    <a:pt x="47828" y="232295"/>
                  </a:lnTo>
                  <a:lnTo>
                    <a:pt x="64389" y="269608"/>
                  </a:lnTo>
                  <a:lnTo>
                    <a:pt x="99949" y="294106"/>
                  </a:lnTo>
                  <a:lnTo>
                    <a:pt x="110337" y="300164"/>
                  </a:lnTo>
                  <a:lnTo>
                    <a:pt x="140208" y="307505"/>
                  </a:lnTo>
                  <a:lnTo>
                    <a:pt x="155943" y="227368"/>
                  </a:lnTo>
                  <a:lnTo>
                    <a:pt x="150418" y="161290"/>
                  </a:lnTo>
                  <a:lnTo>
                    <a:pt x="127774" y="108458"/>
                  </a:lnTo>
                  <a:lnTo>
                    <a:pt x="98539" y="66294"/>
                  </a:lnTo>
                  <a:lnTo>
                    <a:pt x="64211" y="36830"/>
                  </a:lnTo>
                  <a:lnTo>
                    <a:pt x="31572" y="16510"/>
                  </a:lnTo>
                  <a:lnTo>
                    <a:pt x="8928" y="3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939" y="5690780"/>
              <a:ext cx="95224" cy="8342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0" y="5141976"/>
            <a:ext cx="789305" cy="1714500"/>
            <a:chOff x="0" y="5141976"/>
            <a:chExt cx="789305" cy="1714500"/>
          </a:xfrm>
        </p:grpSpPr>
        <p:sp>
          <p:nvSpPr>
            <p:cNvPr id="25" name="object 25"/>
            <p:cNvSpPr/>
            <p:nvPr/>
          </p:nvSpPr>
          <p:spPr>
            <a:xfrm>
              <a:off x="17462" y="6524625"/>
              <a:ext cx="187325" cy="332105"/>
            </a:xfrm>
            <a:custGeom>
              <a:avLst/>
              <a:gdLst/>
              <a:ahLst/>
              <a:cxnLst/>
              <a:rect l="l" t="t" r="r" b="b"/>
              <a:pathLst>
                <a:path w="187325" h="332104">
                  <a:moveTo>
                    <a:pt x="0" y="0"/>
                  </a:moveTo>
                  <a:lnTo>
                    <a:pt x="9525" y="12700"/>
                  </a:lnTo>
                  <a:lnTo>
                    <a:pt x="23812" y="30162"/>
                  </a:lnTo>
                  <a:lnTo>
                    <a:pt x="41275" y="52387"/>
                  </a:lnTo>
                  <a:lnTo>
                    <a:pt x="60325" y="80962"/>
                  </a:lnTo>
                  <a:lnTo>
                    <a:pt x="85725" y="114300"/>
                  </a:lnTo>
                  <a:lnTo>
                    <a:pt x="106362" y="149225"/>
                  </a:lnTo>
                  <a:lnTo>
                    <a:pt x="125412" y="188912"/>
                  </a:lnTo>
                  <a:lnTo>
                    <a:pt x="138112" y="231773"/>
                  </a:lnTo>
                  <a:lnTo>
                    <a:pt x="149225" y="277812"/>
                  </a:lnTo>
                  <a:lnTo>
                    <a:pt x="144462" y="331787"/>
                  </a:lnTo>
                  <a:lnTo>
                    <a:pt x="187325" y="331787"/>
                  </a:lnTo>
                  <a:lnTo>
                    <a:pt x="185737" y="280987"/>
                  </a:lnTo>
                  <a:lnTo>
                    <a:pt x="165100" y="188912"/>
                  </a:lnTo>
                  <a:lnTo>
                    <a:pt x="130175" y="109537"/>
                  </a:lnTo>
                  <a:lnTo>
                    <a:pt x="74612" y="428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269037"/>
              <a:ext cx="206375" cy="23336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0" y="5141976"/>
              <a:ext cx="789305" cy="1174750"/>
            </a:xfrm>
            <a:custGeom>
              <a:avLst/>
              <a:gdLst/>
              <a:ahLst/>
              <a:cxnLst/>
              <a:rect l="l" t="t" r="r" b="b"/>
              <a:pathLst>
                <a:path w="789305" h="1174750">
                  <a:moveTo>
                    <a:pt x="160337" y="0"/>
                  </a:moveTo>
                  <a:lnTo>
                    <a:pt x="65087" y="6350"/>
                  </a:lnTo>
                  <a:lnTo>
                    <a:pt x="0" y="20574"/>
                  </a:lnTo>
                  <a:lnTo>
                    <a:pt x="0" y="111125"/>
                  </a:lnTo>
                  <a:lnTo>
                    <a:pt x="50800" y="96774"/>
                  </a:lnTo>
                  <a:lnTo>
                    <a:pt x="107950" y="87249"/>
                  </a:lnTo>
                  <a:lnTo>
                    <a:pt x="171450" y="88900"/>
                  </a:lnTo>
                  <a:lnTo>
                    <a:pt x="244475" y="103124"/>
                  </a:lnTo>
                  <a:lnTo>
                    <a:pt x="322262" y="130175"/>
                  </a:lnTo>
                  <a:lnTo>
                    <a:pt x="412750" y="169799"/>
                  </a:lnTo>
                  <a:lnTo>
                    <a:pt x="508000" y="225425"/>
                  </a:lnTo>
                  <a:lnTo>
                    <a:pt x="566737" y="273050"/>
                  </a:lnTo>
                  <a:lnTo>
                    <a:pt x="609600" y="330200"/>
                  </a:lnTo>
                  <a:lnTo>
                    <a:pt x="638175" y="398399"/>
                  </a:lnTo>
                  <a:lnTo>
                    <a:pt x="654050" y="469836"/>
                  </a:lnTo>
                  <a:lnTo>
                    <a:pt x="657225" y="549211"/>
                  </a:lnTo>
                  <a:lnTo>
                    <a:pt x="647700" y="630174"/>
                  </a:lnTo>
                  <a:lnTo>
                    <a:pt x="628650" y="712724"/>
                  </a:lnTo>
                  <a:lnTo>
                    <a:pt x="604837" y="793686"/>
                  </a:lnTo>
                  <a:lnTo>
                    <a:pt x="568325" y="871474"/>
                  </a:lnTo>
                  <a:lnTo>
                    <a:pt x="528637" y="942911"/>
                  </a:lnTo>
                  <a:lnTo>
                    <a:pt x="482600" y="1007999"/>
                  </a:lnTo>
                  <a:lnTo>
                    <a:pt x="431800" y="1063561"/>
                  </a:lnTo>
                  <a:lnTo>
                    <a:pt x="377825" y="1111186"/>
                  </a:lnTo>
                  <a:lnTo>
                    <a:pt x="323850" y="1139761"/>
                  </a:lnTo>
                  <a:lnTo>
                    <a:pt x="265112" y="1155636"/>
                  </a:lnTo>
                  <a:lnTo>
                    <a:pt x="207962" y="1154049"/>
                  </a:lnTo>
                  <a:lnTo>
                    <a:pt x="314325" y="1174686"/>
                  </a:lnTo>
                  <a:lnTo>
                    <a:pt x="411162" y="1168336"/>
                  </a:lnTo>
                  <a:lnTo>
                    <a:pt x="500062" y="1134999"/>
                  </a:lnTo>
                  <a:lnTo>
                    <a:pt x="577850" y="1084199"/>
                  </a:lnTo>
                  <a:lnTo>
                    <a:pt x="644525" y="1014349"/>
                  </a:lnTo>
                  <a:lnTo>
                    <a:pt x="703262" y="930211"/>
                  </a:lnTo>
                  <a:lnTo>
                    <a:pt x="746125" y="836549"/>
                  </a:lnTo>
                  <a:lnTo>
                    <a:pt x="773112" y="733361"/>
                  </a:lnTo>
                  <a:lnTo>
                    <a:pt x="788987" y="628586"/>
                  </a:lnTo>
                  <a:lnTo>
                    <a:pt x="787400" y="519049"/>
                  </a:lnTo>
                  <a:lnTo>
                    <a:pt x="769937" y="415925"/>
                  </a:lnTo>
                  <a:lnTo>
                    <a:pt x="735012" y="315849"/>
                  </a:lnTo>
                  <a:lnTo>
                    <a:pt x="679450" y="223774"/>
                  </a:lnTo>
                  <a:lnTo>
                    <a:pt x="606425" y="142875"/>
                  </a:lnTo>
                  <a:lnTo>
                    <a:pt x="512762" y="79375"/>
                  </a:lnTo>
                  <a:lnTo>
                    <a:pt x="393700" y="33274"/>
                  </a:lnTo>
                  <a:lnTo>
                    <a:pt x="269875" y="6350"/>
                  </a:lnTo>
                  <a:lnTo>
                    <a:pt x="160337" y="0"/>
                  </a:lnTo>
                  <a:close/>
                </a:path>
              </a:pathLst>
            </a:custGeom>
            <a:solidFill>
              <a:srgbClr val="F1DF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94124" y="549783"/>
            <a:ext cx="372745" cy="584200"/>
          </a:xfrm>
          <a:custGeom>
            <a:avLst/>
            <a:gdLst/>
            <a:ahLst/>
            <a:cxnLst/>
            <a:rect l="l" t="t" r="r" b="b"/>
            <a:pathLst>
              <a:path w="372745" h="584200">
                <a:moveTo>
                  <a:pt x="52585" y="0"/>
                </a:moveTo>
                <a:lnTo>
                  <a:pt x="34335" y="36702"/>
                </a:lnTo>
                <a:lnTo>
                  <a:pt x="9269" y="115824"/>
                </a:lnTo>
                <a:lnTo>
                  <a:pt x="2002" y="154431"/>
                </a:lnTo>
                <a:lnTo>
                  <a:pt x="0" y="191896"/>
                </a:lnTo>
                <a:lnTo>
                  <a:pt x="1075" y="232663"/>
                </a:lnTo>
                <a:lnTo>
                  <a:pt x="7415" y="272541"/>
                </a:lnTo>
                <a:lnTo>
                  <a:pt x="19752" y="309752"/>
                </a:lnTo>
                <a:lnTo>
                  <a:pt x="38526" y="348488"/>
                </a:lnTo>
                <a:lnTo>
                  <a:pt x="64472" y="386968"/>
                </a:lnTo>
                <a:lnTo>
                  <a:pt x="94508" y="422020"/>
                </a:lnTo>
                <a:lnTo>
                  <a:pt x="135529" y="458850"/>
                </a:lnTo>
                <a:lnTo>
                  <a:pt x="182532" y="493267"/>
                </a:lnTo>
                <a:lnTo>
                  <a:pt x="237446" y="525906"/>
                </a:lnTo>
                <a:lnTo>
                  <a:pt x="299079" y="554736"/>
                </a:lnTo>
                <a:lnTo>
                  <a:pt x="372422" y="583818"/>
                </a:lnTo>
                <a:lnTo>
                  <a:pt x="313253" y="545338"/>
                </a:lnTo>
                <a:lnTo>
                  <a:pt x="263177" y="507618"/>
                </a:lnTo>
                <a:lnTo>
                  <a:pt x="221432" y="472186"/>
                </a:lnTo>
                <a:lnTo>
                  <a:pt x="185389" y="439674"/>
                </a:lnTo>
                <a:lnTo>
                  <a:pt x="155354" y="404621"/>
                </a:lnTo>
                <a:lnTo>
                  <a:pt x="132938" y="373252"/>
                </a:lnTo>
                <a:lnTo>
                  <a:pt x="113875" y="339978"/>
                </a:lnTo>
                <a:lnTo>
                  <a:pt x="86723" y="275208"/>
                </a:lnTo>
                <a:lnTo>
                  <a:pt x="73464" y="206375"/>
                </a:lnTo>
                <a:lnTo>
                  <a:pt x="70200" y="169925"/>
                </a:lnTo>
                <a:lnTo>
                  <a:pt x="65031" y="132587"/>
                </a:lnTo>
                <a:lnTo>
                  <a:pt x="62059" y="90804"/>
                </a:lnTo>
                <a:lnTo>
                  <a:pt x="57906" y="46608"/>
                </a:lnTo>
                <a:lnTo>
                  <a:pt x="52585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416" y="1223899"/>
            <a:ext cx="238925" cy="205231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979868" y="415416"/>
            <a:ext cx="132715" cy="331470"/>
          </a:xfrm>
          <a:custGeom>
            <a:avLst/>
            <a:gdLst/>
            <a:ahLst/>
            <a:cxnLst/>
            <a:rect l="l" t="t" r="r" b="b"/>
            <a:pathLst>
              <a:path w="132715" h="331470">
                <a:moveTo>
                  <a:pt x="0" y="0"/>
                </a:moveTo>
                <a:lnTo>
                  <a:pt x="42799" y="62992"/>
                </a:lnTo>
                <a:lnTo>
                  <a:pt x="60909" y="108331"/>
                </a:lnTo>
                <a:lnTo>
                  <a:pt x="62496" y="143763"/>
                </a:lnTo>
                <a:lnTo>
                  <a:pt x="55219" y="172847"/>
                </a:lnTo>
                <a:lnTo>
                  <a:pt x="37884" y="193294"/>
                </a:lnTo>
                <a:lnTo>
                  <a:pt x="21272" y="212344"/>
                </a:lnTo>
                <a:lnTo>
                  <a:pt x="10413" y="234187"/>
                </a:lnTo>
                <a:lnTo>
                  <a:pt x="21577" y="274320"/>
                </a:lnTo>
                <a:lnTo>
                  <a:pt x="55333" y="307340"/>
                </a:lnTo>
                <a:lnTo>
                  <a:pt x="65392" y="315975"/>
                </a:lnTo>
                <a:lnTo>
                  <a:pt x="96075" y="331216"/>
                </a:lnTo>
                <a:lnTo>
                  <a:pt x="126987" y="259334"/>
                </a:lnTo>
                <a:lnTo>
                  <a:pt x="132689" y="194945"/>
                </a:lnTo>
                <a:lnTo>
                  <a:pt x="117716" y="138430"/>
                </a:lnTo>
                <a:lnTo>
                  <a:pt x="93853" y="90170"/>
                </a:lnTo>
                <a:lnTo>
                  <a:pt x="62268" y="52705"/>
                </a:lnTo>
                <a:lnTo>
                  <a:pt x="30899" y="24384"/>
                </a:lnTo>
                <a:lnTo>
                  <a:pt x="8864" y="6223"/>
                </a:lnTo>
                <a:lnTo>
                  <a:pt x="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541" y="1160272"/>
            <a:ext cx="138049" cy="11099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9121" y="717804"/>
            <a:ext cx="90792" cy="96774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0" y="1406525"/>
            <a:ext cx="571500" cy="1031875"/>
          </a:xfrm>
          <a:custGeom>
            <a:avLst/>
            <a:gdLst/>
            <a:ahLst/>
            <a:cxnLst/>
            <a:rect l="l" t="t" r="r" b="b"/>
            <a:pathLst>
              <a:path w="571500" h="1031875">
                <a:moveTo>
                  <a:pt x="419100" y="0"/>
                </a:moveTo>
                <a:lnTo>
                  <a:pt x="427037" y="14224"/>
                </a:lnTo>
                <a:lnTo>
                  <a:pt x="439737" y="34925"/>
                </a:lnTo>
                <a:lnTo>
                  <a:pt x="454025" y="61849"/>
                </a:lnTo>
                <a:lnTo>
                  <a:pt x="490537" y="131699"/>
                </a:lnTo>
                <a:lnTo>
                  <a:pt x="506412" y="171450"/>
                </a:lnTo>
                <a:lnTo>
                  <a:pt x="522287" y="215900"/>
                </a:lnTo>
                <a:lnTo>
                  <a:pt x="528637" y="258699"/>
                </a:lnTo>
                <a:lnTo>
                  <a:pt x="533400" y="306324"/>
                </a:lnTo>
                <a:lnTo>
                  <a:pt x="527050" y="353949"/>
                </a:lnTo>
                <a:lnTo>
                  <a:pt x="512762" y="404749"/>
                </a:lnTo>
                <a:lnTo>
                  <a:pt x="492125" y="452374"/>
                </a:lnTo>
                <a:lnTo>
                  <a:pt x="455612" y="499999"/>
                </a:lnTo>
                <a:lnTo>
                  <a:pt x="407987" y="544449"/>
                </a:lnTo>
                <a:lnTo>
                  <a:pt x="346075" y="587375"/>
                </a:lnTo>
                <a:lnTo>
                  <a:pt x="265112" y="628650"/>
                </a:lnTo>
                <a:lnTo>
                  <a:pt x="176212" y="674624"/>
                </a:lnTo>
                <a:lnTo>
                  <a:pt x="109537" y="725424"/>
                </a:lnTo>
                <a:lnTo>
                  <a:pt x="55562" y="777875"/>
                </a:lnTo>
                <a:lnTo>
                  <a:pt x="19050" y="835025"/>
                </a:lnTo>
                <a:lnTo>
                  <a:pt x="0" y="877824"/>
                </a:lnTo>
                <a:lnTo>
                  <a:pt x="0" y="1031875"/>
                </a:lnTo>
                <a:lnTo>
                  <a:pt x="9525" y="996950"/>
                </a:lnTo>
                <a:lnTo>
                  <a:pt x="30162" y="942975"/>
                </a:lnTo>
                <a:lnTo>
                  <a:pt x="68262" y="874649"/>
                </a:lnTo>
                <a:lnTo>
                  <a:pt x="120650" y="798449"/>
                </a:lnTo>
                <a:lnTo>
                  <a:pt x="198437" y="720725"/>
                </a:lnTo>
                <a:lnTo>
                  <a:pt x="301625" y="647700"/>
                </a:lnTo>
                <a:lnTo>
                  <a:pt x="436562" y="579374"/>
                </a:lnTo>
                <a:lnTo>
                  <a:pt x="488950" y="542925"/>
                </a:lnTo>
                <a:lnTo>
                  <a:pt x="531812" y="484124"/>
                </a:lnTo>
                <a:lnTo>
                  <a:pt x="558800" y="404749"/>
                </a:lnTo>
                <a:lnTo>
                  <a:pt x="571500" y="319024"/>
                </a:lnTo>
                <a:lnTo>
                  <a:pt x="565150" y="228600"/>
                </a:lnTo>
                <a:lnTo>
                  <a:pt x="541337" y="139700"/>
                </a:lnTo>
                <a:lnTo>
                  <a:pt x="493712" y="61849"/>
                </a:lnTo>
                <a:lnTo>
                  <a:pt x="419100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55016" y="83057"/>
            <a:ext cx="1188085" cy="1210945"/>
          </a:xfrm>
          <a:custGeom>
            <a:avLst/>
            <a:gdLst/>
            <a:ahLst/>
            <a:cxnLst/>
            <a:rect l="l" t="t" r="r" b="b"/>
            <a:pathLst>
              <a:path w="1188085" h="1210945">
                <a:moveTo>
                  <a:pt x="396328" y="0"/>
                </a:moveTo>
                <a:lnTo>
                  <a:pt x="313855" y="12065"/>
                </a:lnTo>
                <a:lnTo>
                  <a:pt x="244551" y="36068"/>
                </a:lnTo>
                <a:lnTo>
                  <a:pt x="180746" y="68325"/>
                </a:lnTo>
                <a:lnTo>
                  <a:pt x="131546" y="109600"/>
                </a:lnTo>
                <a:lnTo>
                  <a:pt x="88836" y="152273"/>
                </a:lnTo>
                <a:lnTo>
                  <a:pt x="55714" y="199771"/>
                </a:lnTo>
                <a:lnTo>
                  <a:pt x="32448" y="246634"/>
                </a:lnTo>
                <a:lnTo>
                  <a:pt x="13271" y="290068"/>
                </a:lnTo>
                <a:lnTo>
                  <a:pt x="6146" y="328422"/>
                </a:lnTo>
                <a:lnTo>
                  <a:pt x="0" y="360045"/>
                </a:lnTo>
                <a:lnTo>
                  <a:pt x="4241" y="380492"/>
                </a:lnTo>
                <a:lnTo>
                  <a:pt x="14287" y="389128"/>
                </a:lnTo>
                <a:lnTo>
                  <a:pt x="49796" y="346456"/>
                </a:lnTo>
                <a:lnTo>
                  <a:pt x="84112" y="301498"/>
                </a:lnTo>
                <a:lnTo>
                  <a:pt x="121526" y="259715"/>
                </a:lnTo>
                <a:lnTo>
                  <a:pt x="160870" y="219075"/>
                </a:lnTo>
                <a:lnTo>
                  <a:pt x="202133" y="179324"/>
                </a:lnTo>
                <a:lnTo>
                  <a:pt x="246964" y="146812"/>
                </a:lnTo>
                <a:lnTo>
                  <a:pt x="295363" y="121539"/>
                </a:lnTo>
                <a:lnTo>
                  <a:pt x="346875" y="99695"/>
                </a:lnTo>
                <a:lnTo>
                  <a:pt x="401243" y="86487"/>
                </a:lnTo>
                <a:lnTo>
                  <a:pt x="461556" y="85344"/>
                </a:lnTo>
                <a:lnTo>
                  <a:pt x="524713" y="92964"/>
                </a:lnTo>
                <a:lnTo>
                  <a:pt x="593826" y="112649"/>
                </a:lnTo>
                <a:lnTo>
                  <a:pt x="670090" y="146939"/>
                </a:lnTo>
                <a:lnTo>
                  <a:pt x="751585" y="194691"/>
                </a:lnTo>
                <a:lnTo>
                  <a:pt x="842137" y="257937"/>
                </a:lnTo>
                <a:lnTo>
                  <a:pt x="936459" y="337566"/>
                </a:lnTo>
                <a:lnTo>
                  <a:pt x="991704" y="399669"/>
                </a:lnTo>
                <a:lnTo>
                  <a:pt x="1027696" y="466852"/>
                </a:lnTo>
                <a:lnTo>
                  <a:pt x="1046365" y="540004"/>
                </a:lnTo>
                <a:lnTo>
                  <a:pt x="1050620" y="613283"/>
                </a:lnTo>
                <a:lnTo>
                  <a:pt x="1040917" y="690626"/>
                </a:lnTo>
                <a:lnTo>
                  <a:pt x="1016330" y="764286"/>
                </a:lnTo>
                <a:lnTo>
                  <a:pt x="981887" y="838454"/>
                </a:lnTo>
                <a:lnTo>
                  <a:pt x="940511" y="907288"/>
                </a:lnTo>
                <a:lnTo>
                  <a:pt x="888809" y="972947"/>
                </a:lnTo>
                <a:lnTo>
                  <a:pt x="831608" y="1030351"/>
                </a:lnTo>
                <a:lnTo>
                  <a:pt x="771575" y="1079119"/>
                </a:lnTo>
                <a:lnTo>
                  <a:pt x="706767" y="1118108"/>
                </a:lnTo>
                <a:lnTo>
                  <a:pt x="639851" y="1146937"/>
                </a:lnTo>
                <a:lnTo>
                  <a:pt x="575640" y="1160653"/>
                </a:lnTo>
                <a:lnTo>
                  <a:pt x="509574" y="1158875"/>
                </a:lnTo>
                <a:lnTo>
                  <a:pt x="448856" y="1141603"/>
                </a:lnTo>
                <a:lnTo>
                  <a:pt x="560374" y="1191387"/>
                </a:lnTo>
                <a:lnTo>
                  <a:pt x="665530" y="1210818"/>
                </a:lnTo>
                <a:lnTo>
                  <a:pt x="767905" y="1206881"/>
                </a:lnTo>
                <a:lnTo>
                  <a:pt x="861009" y="1178179"/>
                </a:lnTo>
                <a:lnTo>
                  <a:pt x="946518" y="1131189"/>
                </a:lnTo>
                <a:lnTo>
                  <a:pt x="1023683" y="1067308"/>
                </a:lnTo>
                <a:lnTo>
                  <a:pt x="1086485" y="988949"/>
                </a:lnTo>
                <a:lnTo>
                  <a:pt x="1133525" y="899033"/>
                </a:lnTo>
                <a:lnTo>
                  <a:pt x="1169720" y="802005"/>
                </a:lnTo>
                <a:lnTo>
                  <a:pt x="1187881" y="697865"/>
                </a:lnTo>
                <a:lnTo>
                  <a:pt x="1185214" y="592582"/>
                </a:lnTo>
                <a:lnTo>
                  <a:pt x="1165529" y="487807"/>
                </a:lnTo>
                <a:lnTo>
                  <a:pt x="1121460" y="383794"/>
                </a:lnTo>
                <a:lnTo>
                  <a:pt x="1054900" y="286893"/>
                </a:lnTo>
                <a:lnTo>
                  <a:pt x="964933" y="198374"/>
                </a:lnTo>
                <a:lnTo>
                  <a:pt x="844880" y="122300"/>
                </a:lnTo>
                <a:lnTo>
                  <a:pt x="714908" y="61468"/>
                </a:lnTo>
                <a:lnTo>
                  <a:pt x="597573" y="23241"/>
                </a:lnTo>
                <a:lnTo>
                  <a:pt x="492417" y="3937"/>
                </a:lnTo>
                <a:lnTo>
                  <a:pt x="396328" y="0"/>
                </a:lnTo>
                <a:close/>
              </a:path>
            </a:pathLst>
          </a:custGeom>
          <a:solidFill>
            <a:srgbClr val="ECF9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xfrm>
            <a:off x="2601468" y="2429986"/>
            <a:ext cx="3962400" cy="9355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ru-RU" sz="6000" spc="-1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Удачи!</a:t>
            </a:r>
            <a:endParaRPr sz="6000" spc="-1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499</Words>
  <Application>Microsoft Office PowerPoint</Application>
  <PresentationFormat>Экран (4:3)</PresentationFormat>
  <Paragraphs>65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Theme</vt:lpstr>
      <vt:lpstr>детский сад № 12 «Буратино»</vt:lpstr>
      <vt:lpstr>Актуальность</vt:lpstr>
      <vt:lpstr>Цель:</vt:lpstr>
      <vt:lpstr>Планируемые результаты:</vt:lpstr>
      <vt:lpstr>Принципы разработки: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Удачи!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денис</dc:creator>
  <cp:lastModifiedBy>Психолог</cp:lastModifiedBy>
  <cp:revision>10</cp:revision>
  <dcterms:created xsi:type="dcterms:W3CDTF">2025-03-06T09:01:06Z</dcterms:created>
  <dcterms:modified xsi:type="dcterms:W3CDTF">2025-07-01T11:10:31Z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2020-10-14T00:00:00Z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2025-03-06T00:00:00Z</vt:filetime>
  </property>
  <property fmtid="{D5CDD505-2E9C-101B-9397-08002B2CF9AE}" pid="5" name="Producer">
    <vt:lpwstr>Microsoft® PowerPoint® 2010</vt:lpwstr>
  </property>
</Properties>
</file>