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7" r:id="rId4"/>
  </p:sldMasterIdLst>
  <p:notesMasterIdLst>
    <p:notesMasterId r:id="rId13"/>
  </p:notesMasterIdLst>
  <p:handoutMasterIdLst>
    <p:handoutMasterId r:id="rId14"/>
  </p:handoutMasterIdLst>
  <p:sldIdLst>
    <p:sldId id="256" r:id="rId5"/>
    <p:sldId id="257" r:id="rId6"/>
    <p:sldId id="266" r:id="rId7"/>
    <p:sldId id="268" r:id="rId8"/>
    <p:sldId id="265" r:id="rId9"/>
    <p:sldId id="264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42D0B"/>
    <a:srgbClr val="76280B"/>
    <a:srgbClr val="F6BF73"/>
    <a:srgbClr val="F9D4A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25E5076-3810-47DD-B79F-674D7AD40C0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6408" autoAdjust="0"/>
  </p:normalViewPr>
  <p:slideViewPr>
    <p:cSldViewPr snapToGrid="0">
      <p:cViewPr varScale="1">
        <p:scale>
          <a:sx n="48" d="100"/>
          <a:sy n="48" d="100"/>
        </p:scale>
        <p:origin x="36" y="4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363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DDF452-7448-4852-9314-306C8A6C3119}" type="datetime1">
              <a:rPr lang="ru-RU" smtClean="0"/>
              <a:t>29.07.2020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E97252-BFB3-4CA4-8C10-C48F125F367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4545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720F1-B25C-4E3A-B0CB-A1993D0DE272}" type="datetime1">
              <a:rPr lang="ru-RU" smtClean="0"/>
              <a:pPr/>
              <a:t>29.07.2020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5D79418-37EB-4378-AD22-89DBB000B0DA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64642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1543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/>
              <a:t>Примечания для докладчика: </a:t>
            </a:r>
          </a:p>
          <a:p>
            <a:pPr rtl="0"/>
            <a:r>
              <a:rPr lang="ru-RU" i="1" dirty="0">
                <a:latin typeface="Segoe UI" panose="020B0502040204020203" pitchFamily="34" charset="0"/>
                <a:cs typeface="Segoe UI" panose="020B0502040204020203" pitchFamily="34" charset="0"/>
              </a:rPr>
              <a:t>С какой целью вы рассказываете об этом анализе?</a:t>
            </a:r>
          </a:p>
          <a:p>
            <a:pPr rtl="0"/>
            <a:r>
              <a:rPr lang="ru-RU" i="1" dirty="0">
                <a:latin typeface="Segoe UI" panose="020B0502040204020203" pitchFamily="34" charset="0"/>
                <a:cs typeface="Segoe UI" panose="020B0502040204020203" pitchFamily="34" charset="0"/>
              </a:rPr>
              <a:t>Он завершает учебный модуль или весь проект?  </a:t>
            </a:r>
          </a:p>
          <a:p>
            <a:pPr rtl="0"/>
            <a:r>
              <a:rPr lang="ru-RU" i="1" dirty="0">
                <a:latin typeface="Segoe UI" panose="020B0502040204020203" pitchFamily="34" charset="0"/>
                <a:cs typeface="Segoe UI" panose="020B0502040204020203" pitchFamily="34" charset="0"/>
              </a:rPr>
              <a:t>Была ли достигнута цель обучения, которую вы поставили перед собой?  </a:t>
            </a:r>
          </a:p>
          <a:p>
            <a:pPr rtl="0"/>
            <a:r>
              <a:rPr lang="ru-RU" i="1" dirty="0">
                <a:latin typeface="Segoe UI" panose="020B0502040204020203" pitchFamily="34" charset="0"/>
                <a:cs typeface="Segoe UI" panose="020B0502040204020203" pitchFamily="34" charset="0"/>
              </a:rPr>
              <a:t>Этот анализ производится в конце курса?  </a:t>
            </a:r>
          </a:p>
          <a:p>
            <a:pPr rtl="0"/>
            <a:endParaRPr lang="ru-RU" baseline="0" dirty="0"/>
          </a:p>
          <a:p>
            <a:pPr rtl="0"/>
            <a:r>
              <a:rPr lang="ru-RU" dirty="0"/>
              <a:t>Сформулируйте цель анализа или даже цель учебного процесса.  Формулировка должна быть четкой и конкретной.</a:t>
            </a:r>
          </a:p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734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b="1" dirty="0"/>
              <a:t>Примечания для докладчика: 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Своими словами опишите то, чему вы научились, на одной стороне слайда.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Включите информацию по теме обучения 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Также будут полезны более подробные сведения о теме.  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Расскажите о том, что вы испытали во время обучения.  Как и во всяком рассказе, здесь должны быть начало, середина и конец.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[На другой стороне слайда можно добавить рисунок как доказательство того, что вы изучили]</a:t>
            </a:r>
          </a:p>
          <a:p>
            <a:pPr rtl="0"/>
            <a:endParaRPr lang="ru-RU" dirty="0"/>
          </a:p>
          <a:p>
            <a:pPr rtl="0"/>
            <a:r>
              <a:rPr lang="ru-RU" dirty="0"/>
              <a:t>Для иллюстрирования процесса можно использовать несколько слайдов.  Кроме того, будет полезно добавить видеоролики учебного процесса.</a:t>
            </a:r>
          </a:p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591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b="1" dirty="0"/>
              <a:t>Примечания для докладчика: 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О чем вы думали в первую очередь?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Какие препятствия возникли перед вами в ходе процесса?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 вы преодолели эти препятствия?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Какие изображения можно добавить в помощь процессу?</a:t>
            </a:r>
          </a:p>
          <a:p>
            <a:pPr rtl="0"/>
            <a:endParaRPr lang="ru-RU" dirty="0"/>
          </a:p>
          <a:p>
            <a:pPr rtl="0"/>
            <a:r>
              <a:rPr lang="ru-RU" dirty="0"/>
              <a:t>Этот элемент </a:t>
            </a:r>
            <a:r>
              <a:rPr lang="ru-RU" dirty="0" err="1"/>
              <a:t>SmartArt</a:t>
            </a:r>
            <a:r>
              <a:rPr lang="ru-RU" dirty="0"/>
              <a:t> позволяет добавлять изображения и текст для общего изложения процесса.  Если рисунок стоит тысячи слов, то рисунки и слова помогут вам отлично представить этот анализ пройденного материала!  Вы всегда можете изменить этот графический объект командами "Вставка &gt; </a:t>
            </a:r>
            <a:r>
              <a:rPr lang="ru-RU" dirty="0" err="1"/>
              <a:t>SmartArt</a:t>
            </a:r>
            <a:r>
              <a:rPr lang="ru-RU" dirty="0"/>
              <a:t>" или выделить графический объект и изменить цвета с помощью контекстного меню "Дизайн".</a:t>
            </a:r>
          </a:p>
          <a:p>
            <a:pPr rtl="0"/>
            <a:endParaRPr lang="ru-RU" dirty="0"/>
          </a:p>
          <a:p>
            <a:pPr rtl="0"/>
            <a:r>
              <a:rPr lang="ru-RU" dirty="0"/>
              <a:t>Для иллюстрирования процесса можно использовать несколько слайдов.  Кроме того, будет полезно добавить видеоролики учебного процесса.</a:t>
            </a:r>
          </a:p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9416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b="1" dirty="0"/>
              <a:t>Примечания для докладчика: 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Что в этом учебном процессе было самым важным?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Какое отношение это имеет к вашему учебному курсу, вам, вашему окружению или всему обществу?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Почему это имеет большое значение?</a:t>
            </a:r>
          </a:p>
          <a:p>
            <a:pPr rtl="0"/>
            <a:endParaRPr lang="ru-RU" dirty="0"/>
          </a:p>
          <a:p>
            <a:pPr rtl="0"/>
            <a:r>
              <a:rPr lang="ru-RU" dirty="0"/>
              <a:t>Этот элемент </a:t>
            </a:r>
            <a:r>
              <a:rPr lang="ru-RU" dirty="0" err="1"/>
              <a:t>SmartArt</a:t>
            </a:r>
            <a:r>
              <a:rPr lang="ru-RU" dirty="0"/>
              <a:t> позволяет добавлять изображения и текст для общего изложения процесса.  Если рисунок стоит тысячи слов, то рисунки и слова помогут вам отлично представить этот анализ пройденного материала!  Вы всегда можете изменить этот графический объект командами "Вставка &gt; </a:t>
            </a:r>
            <a:r>
              <a:rPr lang="ru-RU" dirty="0" err="1"/>
              <a:t>SmartArt</a:t>
            </a:r>
            <a:r>
              <a:rPr lang="ru-RU" dirty="0"/>
              <a:t>" или выделить графический объект и изменить цвета с помощью контекстного меню "Дизайн".</a:t>
            </a:r>
          </a:p>
          <a:p>
            <a:pPr rtl="0"/>
            <a:endParaRPr lang="ru-RU" dirty="0"/>
          </a:p>
          <a:p>
            <a:pPr rtl="0"/>
            <a:endParaRPr lang="ru-RU" dirty="0"/>
          </a:p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8170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b="1" dirty="0"/>
              <a:t>Примечания для докладчика: 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Какие действия вы предпримете в результате этого учебного процесса?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Извлекли ли вы какие-нибудь уроки из неудач в учебном процессе?  Что вы будете делать по-другому?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Какие советы вы можете дать вашим коллегам по результатам этого процесса?</a:t>
            </a:r>
          </a:p>
          <a:p>
            <a:pPr rtl="0"/>
            <a:r>
              <a:rPr lang="ru-RU" b="0" i="1" dirty="0">
                <a:latin typeface="Segoe UI" panose="020B0502040204020203" pitchFamily="34" charset="0"/>
                <a:cs typeface="Segoe UI" panose="020B0502040204020203" pitchFamily="34" charset="0"/>
              </a:rPr>
              <a:t>Как вы могли бы поделиться изученным с другими людьми?  </a:t>
            </a:r>
          </a:p>
          <a:p>
            <a:pPr rtl="0"/>
            <a:endParaRPr lang="ru-RU" dirty="0"/>
          </a:p>
          <a:p>
            <a:pPr rtl="0"/>
            <a:r>
              <a:rPr lang="ru-RU" b="1" dirty="0"/>
              <a:t>Примеры дальнейших действий: </a:t>
            </a:r>
          </a:p>
          <a:p>
            <a:pPr marL="228600" indent="-228600" rtl="0">
              <a:buAutoNum type="arabicPeriod"/>
            </a:pPr>
            <a:r>
              <a:rPr lang="ru-RU" dirty="0"/>
              <a:t>После проведения моей первой убедительной презентации, я намереваюсь присоединиться к группе обсуждений.</a:t>
            </a:r>
          </a:p>
          <a:p>
            <a:pPr marL="228600" indent="-228600" rtl="0">
              <a:buAutoNum type="arabicPeriod"/>
            </a:pPr>
            <a:r>
              <a:rPr lang="ru-RU" dirty="0"/>
              <a:t>После создания моего первого фильма я собираюсь представить его на школьный или местный кинофестиваль.</a:t>
            </a:r>
          </a:p>
          <a:p>
            <a:pPr marL="228600" indent="-228600" rtl="0">
              <a:buAutoNum type="arabicPeriod"/>
            </a:pPr>
            <a:r>
              <a:rPr lang="ru-RU" dirty="0"/>
              <a:t>После беседы с этим консультантом по профессиональной ориентации я хочу провести исследование по этой профессиональной области, так как она кажется мне интересной.</a:t>
            </a:r>
          </a:p>
          <a:p>
            <a:pPr marL="0" indent="0" rtl="0">
              <a:buNone/>
            </a:pPr>
            <a:endParaRPr lang="ru-RU" dirty="0"/>
          </a:p>
          <a:p>
            <a:pPr rtl="0"/>
            <a:r>
              <a:rPr lang="ru-RU" dirty="0"/>
              <a:t>Этот элемент </a:t>
            </a:r>
            <a:r>
              <a:rPr lang="ru-RU" dirty="0" err="1"/>
              <a:t>SmartArt</a:t>
            </a:r>
            <a:r>
              <a:rPr lang="ru-RU" dirty="0"/>
              <a:t> позволяет добавлять изображения и текст для общего изложения процесса.  Если рисунок стоит тысячи слов, то рисунки и слова помогут вам отлично представить этот анализ пройденного материала!  Вы всегда можете изменить этот графический объект командами "Вставка &gt; </a:t>
            </a:r>
            <a:r>
              <a:rPr lang="ru-RU" dirty="0" err="1"/>
              <a:t>SmartArt</a:t>
            </a:r>
            <a:r>
              <a:rPr lang="ru-RU" dirty="0"/>
              <a:t>" или выделить графический объект и изменить цвета с помощью контекстного меню "Дизайн".</a:t>
            </a:r>
          </a:p>
          <a:p>
            <a:pPr rtl="0"/>
            <a:endParaRPr lang="ru-RU" dirty="0"/>
          </a:p>
          <a:p>
            <a:pPr rtl="0"/>
            <a:r>
              <a:rPr lang="ru-RU" dirty="0"/>
              <a:t>Для рассказа о ваших дальнейших действиях можно использовать несколько слайдов.  Также будет полезно подкрепить ваше изложение видеоматериалами.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9571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5D79418-37EB-4378-AD22-89DBB000B0DA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6370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pPr rtl="0"/>
            <a:fld id="{A79FDCCF-06A5-4C0C-ABFF-93AF4A8F91D0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B691441C-5689-4217-9064-42D3C3F20419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525761"/>
            <a:chOff x="7232499" y="-159283"/>
            <a:chExt cx="4959501" cy="5525761"/>
          </a:xfrm>
          <a:solidFill>
            <a:srgbClr val="76280B">
              <a:alpha val="60000"/>
            </a:srgbClr>
          </a:solidFill>
        </p:grpSpPr>
        <p:pic>
          <p:nvPicPr>
            <p:cNvPr id="14" name="Графический объект 9" descr="Одно колесо">
              <a:extLst>
                <a:ext uri="{FF2B5EF4-FFF2-40B4-BE49-F238E27FC236}">
                  <a16:creationId xmlns:a16="http://schemas.microsoft.com/office/drawing/2014/main" id="{6CDE42A3-E98A-4E4B-A9E1-2E3960CF92A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8" name="Графический объект 10" descr="Одно колесо">
              <a:extLst>
                <a:ext uri="{FF2B5EF4-FFF2-40B4-BE49-F238E27FC236}">
                  <a16:creationId xmlns:a16="http://schemas.microsoft.com/office/drawing/2014/main" id="{87E244C5-9EDF-4692-83CB-0097343232E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9" name="Графический объект 13" descr="Одно колесо">
              <a:extLst>
                <a:ext uri="{FF2B5EF4-FFF2-40B4-BE49-F238E27FC236}">
                  <a16:creationId xmlns:a16="http://schemas.microsoft.com/office/drawing/2014/main" id="{C10B544F-BD20-462C-852D-2631ABA874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 bwMode="ltGray">
            <a:xfrm>
              <a:off x="8746667" y="2486478"/>
              <a:ext cx="2880000" cy="2880000"/>
            </a:xfrm>
            <a:prstGeom prst="rect">
              <a:avLst/>
            </a:prstGeom>
          </p:spPr>
        </p:pic>
        <p:pic>
          <p:nvPicPr>
            <p:cNvPr id="21" name="Графический объект 14" descr="Одно колесо">
              <a:extLst>
                <a:ext uri="{FF2B5EF4-FFF2-40B4-BE49-F238E27FC236}">
                  <a16:creationId xmlns:a16="http://schemas.microsoft.com/office/drawing/2014/main" id="{3C0DD671-0296-467B-BEC3-C824CB1ACEE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D3BAE79-8090-4C51-A8DA-58F3293ED82B}"/>
              </a:ext>
            </a:extLst>
          </p:cNvPr>
          <p:cNvSpPr/>
          <p:nvPr userDrawn="1"/>
        </p:nvSpPr>
        <p:spPr>
          <a:xfrm>
            <a:off x="0" y="2590078"/>
            <a:ext cx="1602997" cy="1660332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DA000846-1198-4964-A12B-A8BB2FA7F8B1}"/>
              </a:ext>
            </a:extLst>
          </p:cNvPr>
          <p:cNvSpPr/>
          <p:nvPr userDrawn="1"/>
        </p:nvSpPr>
        <p:spPr>
          <a:xfrm>
            <a:off x="10606797" y="2590077"/>
            <a:ext cx="1602997" cy="1660331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68612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E5874C0-9939-4299-A6F1-96FC5CBE5794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0846778E-BEE9-4954-B324-A6824E3FDF69}"/>
              </a:ext>
            </a:extLst>
          </p:cNvPr>
          <p:cNvGrpSpPr/>
          <p:nvPr userDrawn="1"/>
        </p:nvGrpSpPr>
        <p:grpSpPr>
          <a:xfrm rot="5400000">
            <a:off x="175132" y="1273331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9" name="Графический объект 12" descr="Одно колесо">
              <a:extLst>
                <a:ext uri="{FF2B5EF4-FFF2-40B4-BE49-F238E27FC236}">
                  <a16:creationId xmlns:a16="http://schemas.microsoft.com/office/drawing/2014/main" id="{950F2B49-9DC3-4A95-BD41-39AEDA5DEC9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0" name="Графический объект 13" descr="Одно колесо">
              <a:extLst>
                <a:ext uri="{FF2B5EF4-FFF2-40B4-BE49-F238E27FC236}">
                  <a16:creationId xmlns:a16="http://schemas.microsoft.com/office/drawing/2014/main" id="{A2E49448-C575-41CE-9353-B45894F41A5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1" name="Графический объект 14" descr="Одно колесо">
              <a:extLst>
                <a:ext uri="{FF2B5EF4-FFF2-40B4-BE49-F238E27FC236}">
                  <a16:creationId xmlns:a16="http://schemas.microsoft.com/office/drawing/2014/main" id="{D6E6A354-2994-44AE-B57B-291242D502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2" name="Графический объект 15" descr="Одно колесо">
              <a:extLst>
                <a:ext uri="{FF2B5EF4-FFF2-40B4-BE49-F238E27FC236}">
                  <a16:creationId xmlns:a16="http://schemas.microsoft.com/office/drawing/2014/main" id="{E5EB4789-26B5-4F9F-BFB5-0F81C309810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3" name="Графический объект 16" descr="Одно колесо">
              <a:extLst>
                <a:ext uri="{FF2B5EF4-FFF2-40B4-BE49-F238E27FC236}">
                  <a16:creationId xmlns:a16="http://schemas.microsoft.com/office/drawing/2014/main" id="{2628C3E7-232A-4CD6-BC04-3D8DE012E9C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0626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0B8BC9F-1804-4FF3-9E20-A0E015F19291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7A984A16-8BFF-4209-9E05-9C8CDB6723BE}"/>
              </a:ext>
            </a:extLst>
          </p:cNvPr>
          <p:cNvGrpSpPr/>
          <p:nvPr userDrawn="1"/>
        </p:nvGrpSpPr>
        <p:grpSpPr>
          <a:xfrm rot="10800000">
            <a:off x="108452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9" name="Графический объект 11" descr="Одно колесо">
              <a:extLst>
                <a:ext uri="{FF2B5EF4-FFF2-40B4-BE49-F238E27FC236}">
                  <a16:creationId xmlns:a16="http://schemas.microsoft.com/office/drawing/2014/main" id="{836F7579-D9FC-4FF0-BCFD-3F3332A5128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0" name="Графический объект 12" descr="Одно колесо">
              <a:extLst>
                <a:ext uri="{FF2B5EF4-FFF2-40B4-BE49-F238E27FC236}">
                  <a16:creationId xmlns:a16="http://schemas.microsoft.com/office/drawing/2014/main" id="{BA4E2010-25DE-4D49-85FF-BD4009FCA1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1" name="Графический объект 13" descr="Одно колесо">
              <a:extLst>
                <a:ext uri="{FF2B5EF4-FFF2-40B4-BE49-F238E27FC236}">
                  <a16:creationId xmlns:a16="http://schemas.microsoft.com/office/drawing/2014/main" id="{FEC8B9B4-427F-4BA0-AB11-E838F1E324A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2" name="Графический объект 15" descr="Одно колесо">
              <a:extLst>
                <a:ext uri="{FF2B5EF4-FFF2-40B4-BE49-F238E27FC236}">
                  <a16:creationId xmlns:a16="http://schemas.microsoft.com/office/drawing/2014/main" id="{8BC060C3-15D0-4C42-8560-15E46E12B39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3" name="Графический объект 16" descr="Одно колесо">
              <a:extLst>
                <a:ext uri="{FF2B5EF4-FFF2-40B4-BE49-F238E27FC236}">
                  <a16:creationId xmlns:a16="http://schemas.microsoft.com/office/drawing/2014/main" id="{2D49D636-5E21-47CA-A703-FCF6559191D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282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58E6915-CF68-40C4-847A-0EA80C190CCE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2B6D649C-BC19-4899-811E-E399EC6F4FAA}"/>
              </a:ext>
            </a:extLst>
          </p:cNvPr>
          <p:cNvGrpSpPr/>
          <p:nvPr userDrawn="1"/>
        </p:nvGrpSpPr>
        <p:grpSpPr bwMode="ltGray">
          <a:xfrm rot="5400000">
            <a:off x="7096454" y="1615369"/>
            <a:ext cx="4959501" cy="5525761"/>
            <a:chOff x="7232499" y="-159283"/>
            <a:chExt cx="4959501" cy="5525761"/>
          </a:xfrm>
          <a:solidFill>
            <a:srgbClr val="76280B">
              <a:alpha val="60000"/>
            </a:srgbClr>
          </a:solidFill>
        </p:grpSpPr>
        <p:pic>
          <p:nvPicPr>
            <p:cNvPr id="10" name="Графический объект 12" descr="Одно колесо">
              <a:extLst>
                <a:ext uri="{FF2B5EF4-FFF2-40B4-BE49-F238E27FC236}">
                  <a16:creationId xmlns:a16="http://schemas.microsoft.com/office/drawing/2014/main" id="{3095F55C-C519-48F7-BEE0-1F27D0F922F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1" name="Графический объект 13" descr="Одно колесо">
              <a:extLst>
                <a:ext uri="{FF2B5EF4-FFF2-40B4-BE49-F238E27FC236}">
                  <a16:creationId xmlns:a16="http://schemas.microsoft.com/office/drawing/2014/main" id="{64007162-5549-417C-98FB-E0C911528CA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2" name="Графический объект 14" descr="Одно колесо">
              <a:extLst>
                <a:ext uri="{FF2B5EF4-FFF2-40B4-BE49-F238E27FC236}">
                  <a16:creationId xmlns:a16="http://schemas.microsoft.com/office/drawing/2014/main" id="{380D6493-51EB-4172-8259-607E70567E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486478"/>
              <a:ext cx="2880000" cy="2880000"/>
            </a:xfrm>
            <a:prstGeom prst="rect">
              <a:avLst/>
            </a:prstGeom>
          </p:spPr>
        </p:pic>
        <p:pic>
          <p:nvPicPr>
            <p:cNvPr id="13" name="Графический объект 15" descr="Одно колесо">
              <a:extLst>
                <a:ext uri="{FF2B5EF4-FFF2-40B4-BE49-F238E27FC236}">
                  <a16:creationId xmlns:a16="http://schemas.microsoft.com/office/drawing/2014/main" id="{4440D646-8FF0-44E3-9B53-87B53A54263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1107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0D5D628-E559-4D78-A66C-06C3A7EEF17A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4410E6D2-3A86-4EB6-990C-58B199068832}"/>
              </a:ext>
            </a:extLst>
          </p:cNvPr>
          <p:cNvGrpSpPr/>
          <p:nvPr userDrawn="1"/>
        </p:nvGrpSpPr>
        <p:grpSpPr>
          <a:xfrm rot="10800000">
            <a:off x="108452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2" name="Графический объект 14" descr="Одно колесо">
              <a:extLst>
                <a:ext uri="{FF2B5EF4-FFF2-40B4-BE49-F238E27FC236}">
                  <a16:creationId xmlns:a16="http://schemas.microsoft.com/office/drawing/2014/main" id="{29418D64-8A90-4810-A00A-091D48B6294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3" name="Графический объект 15" descr="Одно колесо">
              <a:extLst>
                <a:ext uri="{FF2B5EF4-FFF2-40B4-BE49-F238E27FC236}">
                  <a16:creationId xmlns:a16="http://schemas.microsoft.com/office/drawing/2014/main" id="{F2F88943-FE67-454E-8127-5B12AB61D8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4" name="Графический объект 16" descr="Одно колесо">
              <a:extLst>
                <a:ext uri="{FF2B5EF4-FFF2-40B4-BE49-F238E27FC236}">
                  <a16:creationId xmlns:a16="http://schemas.microsoft.com/office/drawing/2014/main" id="{41AED147-0A2E-4AC1-A11A-B82BA84B06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5" name="Графический объект 17" descr="Одно колесо">
              <a:extLst>
                <a:ext uri="{FF2B5EF4-FFF2-40B4-BE49-F238E27FC236}">
                  <a16:creationId xmlns:a16="http://schemas.microsoft.com/office/drawing/2014/main" id="{44A62BC8-9471-41E3-8D60-40BC7703200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6" name="Графический объект 18" descr="Одно колесо">
              <a:extLst>
                <a:ext uri="{FF2B5EF4-FFF2-40B4-BE49-F238E27FC236}">
                  <a16:creationId xmlns:a16="http://schemas.microsoft.com/office/drawing/2014/main" id="{A26E46FD-C181-43B6-ACC8-4C7724C582B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5068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6CBC50C-F90C-4877-B7A7-F51A71B0245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77918456-F552-4274-BC6E-DBF2A725EA31}"/>
              </a:ext>
            </a:extLst>
          </p:cNvPr>
          <p:cNvGrpSpPr/>
          <p:nvPr userDrawn="1"/>
        </p:nvGrpSpPr>
        <p:grpSpPr>
          <a:xfrm rot="5400000">
            <a:off x="227324" y="1282732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8" name="Графический объект 10" descr="Одно колесо">
              <a:extLst>
                <a:ext uri="{FF2B5EF4-FFF2-40B4-BE49-F238E27FC236}">
                  <a16:creationId xmlns:a16="http://schemas.microsoft.com/office/drawing/2014/main" id="{F77D54D0-0828-4281-9488-DDBC44E8274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9" name="Графический объект 11" descr="Одно колесо">
              <a:extLst>
                <a:ext uri="{FF2B5EF4-FFF2-40B4-BE49-F238E27FC236}">
                  <a16:creationId xmlns:a16="http://schemas.microsoft.com/office/drawing/2014/main" id="{803AD097-5C93-4089-82E3-3E8EC99BB05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0" name="Графический объект 12" descr="Одно колесо">
              <a:extLst>
                <a:ext uri="{FF2B5EF4-FFF2-40B4-BE49-F238E27FC236}">
                  <a16:creationId xmlns:a16="http://schemas.microsoft.com/office/drawing/2014/main" id="{22B3F7B8-B9C2-4773-A632-A1FA9606EA7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1" name="Графический объект 13" descr="Одно колесо">
              <a:extLst>
                <a:ext uri="{FF2B5EF4-FFF2-40B4-BE49-F238E27FC236}">
                  <a16:creationId xmlns:a16="http://schemas.microsoft.com/office/drawing/2014/main" id="{019E4B82-8A75-4BC5-8A48-9C9392602C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2" name="Графический объект 14" descr="Одно колесо">
              <a:extLst>
                <a:ext uri="{FF2B5EF4-FFF2-40B4-BE49-F238E27FC236}">
                  <a16:creationId xmlns:a16="http://schemas.microsoft.com/office/drawing/2014/main" id="{D64CE844-6D1B-4BCE-83DE-817DCED1FC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9636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FFFD88-FA86-4F08-85AA-7654CCCCCB65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B7BF798B-8BCB-4BF0-BB08-B2BC9A61F81A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6" name="Графический объект 7" descr="Одно колесо">
              <a:extLst>
                <a:ext uri="{FF2B5EF4-FFF2-40B4-BE49-F238E27FC236}">
                  <a16:creationId xmlns:a16="http://schemas.microsoft.com/office/drawing/2014/main" id="{BED25392-AE0D-4CBC-A5F6-05C456A101F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7" name="Графический объект 8" descr="Одно колесо">
              <a:extLst>
                <a:ext uri="{FF2B5EF4-FFF2-40B4-BE49-F238E27FC236}">
                  <a16:creationId xmlns:a16="http://schemas.microsoft.com/office/drawing/2014/main" id="{9C90D707-10D9-40E4-B258-7D2C24EB74A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8" name="Графический объект 9" descr="Одно колесо">
              <a:extLst>
                <a:ext uri="{FF2B5EF4-FFF2-40B4-BE49-F238E27FC236}">
                  <a16:creationId xmlns:a16="http://schemas.microsoft.com/office/drawing/2014/main" id="{2B05009D-2D51-402C-836F-BC08F3AD4D9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9" name="Графический объект 10" descr="Одно колесо">
              <a:extLst>
                <a:ext uri="{FF2B5EF4-FFF2-40B4-BE49-F238E27FC236}">
                  <a16:creationId xmlns:a16="http://schemas.microsoft.com/office/drawing/2014/main" id="{4B17ADBF-9055-4FF1-8456-2FB6B80DD71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4558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F5AAA8D-4090-4274-96AA-AD6B0F42534A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9FCAD8A4-171D-4298-88B8-D5D78D1669F3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0" name="Графический объект 17" descr="Одно колесо">
              <a:extLst>
                <a:ext uri="{FF2B5EF4-FFF2-40B4-BE49-F238E27FC236}">
                  <a16:creationId xmlns:a16="http://schemas.microsoft.com/office/drawing/2014/main" id="{B241038A-F965-4E3C-A302-9F528AF8C45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1" name="Графический объект 18" descr="Одно колесо">
              <a:extLst>
                <a:ext uri="{FF2B5EF4-FFF2-40B4-BE49-F238E27FC236}">
                  <a16:creationId xmlns:a16="http://schemas.microsoft.com/office/drawing/2014/main" id="{6B734290-B223-481E-81FA-248BC37ABC7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2" name="Графический объект 19" descr="Одно колесо">
              <a:extLst>
                <a:ext uri="{FF2B5EF4-FFF2-40B4-BE49-F238E27FC236}">
                  <a16:creationId xmlns:a16="http://schemas.microsoft.com/office/drawing/2014/main" id="{05652A57-054D-4C83-89E1-54D36C328B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13" name="Графический объект 20" descr="Одно колесо">
              <a:extLst>
                <a:ext uri="{FF2B5EF4-FFF2-40B4-BE49-F238E27FC236}">
                  <a16:creationId xmlns:a16="http://schemas.microsoft.com/office/drawing/2014/main" id="{FB4141BE-E358-4F4E-82C4-13A275C9BE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99427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50BFE99-D7C0-40E7-B8AB-A5E5CCFB9A18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EE202C3-BC72-4FFD-9C55-A9627F17A8F6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9" name="Графический объект 17" descr="Одно колесо">
              <a:extLst>
                <a:ext uri="{FF2B5EF4-FFF2-40B4-BE49-F238E27FC236}">
                  <a16:creationId xmlns:a16="http://schemas.microsoft.com/office/drawing/2014/main" id="{8AFE89BF-224D-4243-A3F9-89EC27D0D97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0" name="Графический объект 18" descr="Одно колесо">
              <a:extLst>
                <a:ext uri="{FF2B5EF4-FFF2-40B4-BE49-F238E27FC236}">
                  <a16:creationId xmlns:a16="http://schemas.microsoft.com/office/drawing/2014/main" id="{A639D90E-8FAF-447F-84B4-B7C7A0E785F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1" name="Графический объект 19" descr="Одно колесо">
              <a:extLst>
                <a:ext uri="{FF2B5EF4-FFF2-40B4-BE49-F238E27FC236}">
                  <a16:creationId xmlns:a16="http://schemas.microsoft.com/office/drawing/2014/main" id="{26AB1276-80B8-42BD-83CA-60960998C2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12" name="Графический объект 20" descr="Одно колесо">
              <a:extLst>
                <a:ext uri="{FF2B5EF4-FFF2-40B4-BE49-F238E27FC236}">
                  <a16:creationId xmlns:a16="http://schemas.microsoft.com/office/drawing/2014/main" id="{0D33F156-1649-4150-8295-EBE9B84040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368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7690311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49568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928320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1996576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38666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398075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330490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846749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Рисунок 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 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1090482"/>
          </a:xfrm>
        </p:spPr>
        <p:txBody>
          <a:bodyPr rtlCol="0" anchor="ctr" anchorCtr="0">
            <a:normAutofit/>
          </a:bodyPr>
          <a:lstStyle>
            <a:lvl1pPr>
              <a:defRPr sz="2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3AEECF-DDF2-4378-AEB2-48186B35FAC4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 rtlCol="0"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3" name="Графический элемент SmartArt 12">
            <a:extLst>
              <a:ext uri="{FF2B5EF4-FFF2-40B4-BE49-F238E27FC236}">
                <a16:creationId xmlns:a16="http://schemas.microsoft.com/office/drawing/2014/main" id="{DBD7FBFD-679C-4A5B-A176-220004B60453}"/>
              </a:ext>
            </a:extLst>
          </p:cNvPr>
          <p:cNvSpPr>
            <a:spLocks noGrp="1"/>
          </p:cNvSpPr>
          <p:nvPr>
            <p:ph type="dgm" sz="quarter" idx="13"/>
          </p:nvPr>
        </p:nvSpPr>
        <p:spPr>
          <a:xfrm>
            <a:off x="680321" y="386862"/>
            <a:ext cx="9614617" cy="3867638"/>
          </a:xfrm>
        </p:spPr>
        <p:txBody>
          <a:bodyPr rtlCol="0"/>
          <a:lstStyle/>
          <a:p>
            <a:pPr rtl="0"/>
            <a:r>
              <a:rPr lang="ru-RU" noProof="0"/>
              <a:t>Вставка рисунка SmartArt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474056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3 столб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D1F89FDF-9788-47AD-B230-0314E7C8D087}"/>
              </a:ext>
            </a:extLst>
          </p:cNvPr>
          <p:cNvGrpSpPr/>
          <p:nvPr userDrawn="1"/>
        </p:nvGrpSpPr>
        <p:grpSpPr>
          <a:xfrm rot="10800000">
            <a:off x="99308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9" name="Графический объект 18" descr="Одно колесо">
              <a:extLst>
                <a:ext uri="{FF2B5EF4-FFF2-40B4-BE49-F238E27FC236}">
                  <a16:creationId xmlns:a16="http://schemas.microsoft.com/office/drawing/2014/main" id="{9CD6B783-A97E-437E-B4E2-F7D761F0A2E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20" name="Графический объект 19" descr="Одно колесо">
              <a:extLst>
                <a:ext uri="{FF2B5EF4-FFF2-40B4-BE49-F238E27FC236}">
                  <a16:creationId xmlns:a16="http://schemas.microsoft.com/office/drawing/2014/main" id="{4699BB72-0480-4165-8D15-316CEED8CE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21" name="Графический объект 20" descr="Одно колесо">
              <a:extLst>
                <a:ext uri="{FF2B5EF4-FFF2-40B4-BE49-F238E27FC236}">
                  <a16:creationId xmlns:a16="http://schemas.microsoft.com/office/drawing/2014/main" id="{685C07D9-1911-4085-8555-C992A61B10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22" name="Графический объект 21" descr="Одно колесо">
              <a:extLst>
                <a:ext uri="{FF2B5EF4-FFF2-40B4-BE49-F238E27FC236}">
                  <a16:creationId xmlns:a16="http://schemas.microsoft.com/office/drawing/2014/main" id="{D621B3C3-2371-4ED0-BC1D-87AABF852B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23" name="Графический объект 22" descr="Одно колесо">
              <a:extLst>
                <a:ext uri="{FF2B5EF4-FFF2-40B4-BE49-F238E27FC236}">
                  <a16:creationId xmlns:a16="http://schemas.microsoft.com/office/drawing/2014/main" id="{D7D15287-50FE-4441-BA06-D454D73F7E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13" name="Рисунок 12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6" y="1970240"/>
            <a:ext cx="10437812" cy="321164"/>
          </a:xfrm>
          <a:prstGeom prst="rect">
            <a:avLst/>
          </a:prstGeom>
        </p:spPr>
      </p:pic>
      <p:pic>
        <p:nvPicPr>
          <p:cNvPr id="14" name="Рисунок 13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Прямоугольник 16"/>
          <p:cNvSpPr/>
          <p:nvPr/>
        </p:nvSpPr>
        <p:spPr>
          <a:xfrm>
            <a:off x="13077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989256" y="5936187"/>
            <a:ext cx="2743200" cy="365125"/>
          </a:xfrm>
        </p:spPr>
        <p:txBody>
          <a:bodyPr rtlCol="0"/>
          <a:lstStyle/>
          <a:p>
            <a:pPr rtl="0"/>
            <a:fld id="{95E0CC53-ACCE-429F-8F1D-1DAEC546233C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118596" y="5936188"/>
            <a:ext cx="6870660" cy="365125"/>
          </a:xfrm>
        </p:spPr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40493" y="748304"/>
            <a:ext cx="1154151" cy="1090789"/>
          </a:xfrm>
        </p:spPr>
        <p:txBody>
          <a:bodyPr rtlCol="0"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2664D24B-EA78-4E18-9226-569365267E5E}"/>
              </a:ext>
            </a:extLst>
          </p:cNvPr>
          <p:cNvCxnSpPr/>
          <p:nvPr userDrawn="1"/>
        </p:nvCxnSpPr>
        <p:spPr>
          <a:xfrm>
            <a:off x="8571139" y="969699"/>
            <a:ext cx="0" cy="648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Заголовок 1">
            <a:extLst>
              <a:ext uri="{FF2B5EF4-FFF2-40B4-BE49-F238E27FC236}">
                <a16:creationId xmlns:a16="http://schemas.microsoft.com/office/drawing/2014/main" id="{5BE17E03-04A7-46ED-8623-88DFFD7E30B0}"/>
              </a:ext>
            </a:extLst>
          </p:cNvPr>
          <p:cNvSpPr txBox="1">
            <a:spLocks/>
          </p:cNvSpPr>
          <p:nvPr userDrawn="1"/>
        </p:nvSpPr>
        <p:spPr>
          <a:xfrm>
            <a:off x="2106131" y="790252"/>
            <a:ext cx="3060802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endParaRPr lang="ru-RU" sz="2400" noProof="0" dirty="0"/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A3840076-AFCB-4C84-8E23-85DAD3CBEF3E}"/>
              </a:ext>
            </a:extLst>
          </p:cNvPr>
          <p:cNvCxnSpPr/>
          <p:nvPr userDrawn="1"/>
        </p:nvCxnSpPr>
        <p:spPr>
          <a:xfrm>
            <a:off x="5294539" y="969699"/>
            <a:ext cx="0" cy="648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Заголовок 50">
            <a:extLst>
              <a:ext uri="{FF2B5EF4-FFF2-40B4-BE49-F238E27FC236}">
                <a16:creationId xmlns:a16="http://schemas.microsoft.com/office/drawing/2014/main" id="{BBA20603-8433-4B38-976F-F18CF78D6B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06132" y="735087"/>
            <a:ext cx="3060802" cy="1080938"/>
          </a:xfrm>
        </p:spPr>
        <p:txBody>
          <a:bodyPr rtlCol="0" anchor="ctr" anchorCtr="0"/>
          <a:lstStyle>
            <a:lvl1pPr algn="ctr">
              <a:defRPr b="0"/>
            </a:lvl1pPr>
          </a:lstStyle>
          <a:p>
            <a:pPr lvl="0" rtl="0"/>
            <a:r>
              <a:rPr lang="ru-RU" noProof="0" dirty="0"/>
              <a:t>Образец текста</a:t>
            </a:r>
          </a:p>
        </p:txBody>
      </p:sp>
      <p:sp>
        <p:nvSpPr>
          <p:cNvPr id="53" name="Текст 52">
            <a:extLst>
              <a:ext uri="{FF2B5EF4-FFF2-40B4-BE49-F238E27FC236}">
                <a16:creationId xmlns:a16="http://schemas.microsoft.com/office/drawing/2014/main" id="{EF340F6C-3335-49B0-AE89-7103CA6A7F5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384611" y="735013"/>
            <a:ext cx="3060700" cy="1081087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3600">
                <a:latin typeface="+mj-lt"/>
              </a:defRPr>
            </a:lvl1pPr>
            <a:lvl2pPr>
              <a:defRPr sz="3600">
                <a:latin typeface="+mj-lt"/>
              </a:defRPr>
            </a:lvl2pPr>
            <a:lvl3pPr>
              <a:defRPr sz="3600">
                <a:latin typeface="+mj-lt"/>
              </a:defRPr>
            </a:lvl3pPr>
            <a:lvl4pPr>
              <a:defRPr sz="3600">
                <a:latin typeface="+mj-lt"/>
              </a:defRPr>
            </a:lvl4pPr>
            <a:lvl5pPr>
              <a:defRPr sz="3600">
                <a:latin typeface="+mj-lt"/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5" name="Текст 54">
            <a:extLst>
              <a:ext uri="{FF2B5EF4-FFF2-40B4-BE49-F238E27FC236}">
                <a16:creationId xmlns:a16="http://schemas.microsoft.com/office/drawing/2014/main" id="{1F0AD31D-2FFB-40A9-96C2-F4EE3869BC5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662988" y="746125"/>
            <a:ext cx="3070225" cy="105886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3600">
                <a:latin typeface="+mj-lt"/>
              </a:defRPr>
            </a:lvl1pPr>
            <a:lvl2pPr algn="ctr">
              <a:defRPr sz="3600">
                <a:latin typeface="+mj-lt"/>
              </a:defRPr>
            </a:lvl2pPr>
            <a:lvl3pPr algn="ctr">
              <a:defRPr sz="3600">
                <a:latin typeface="+mj-lt"/>
              </a:defRPr>
            </a:lvl3pPr>
            <a:lvl4pPr algn="ctr">
              <a:defRPr sz="3600">
                <a:latin typeface="+mj-lt"/>
              </a:defRPr>
            </a:lvl4pPr>
            <a:lvl5pPr algn="ctr">
              <a:defRPr sz="3600">
                <a:latin typeface="+mj-lt"/>
              </a:defRPr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7" name="Объект 56">
            <a:extLst>
              <a:ext uri="{FF2B5EF4-FFF2-40B4-BE49-F238E27FC236}">
                <a16:creationId xmlns:a16="http://schemas.microsoft.com/office/drawing/2014/main" id="{52B689E9-5B4C-4CC0-AAA4-847EB66C3302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106131" y="2116138"/>
            <a:ext cx="3060802" cy="3713162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8" name="Объект 56">
            <a:extLst>
              <a:ext uri="{FF2B5EF4-FFF2-40B4-BE49-F238E27FC236}">
                <a16:creationId xmlns:a16="http://schemas.microsoft.com/office/drawing/2014/main" id="{1D5202CC-08D0-4157-9CB3-AA1EF4A2C855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5384611" y="2103211"/>
            <a:ext cx="3060802" cy="3713162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9" name="Объект 56">
            <a:extLst>
              <a:ext uri="{FF2B5EF4-FFF2-40B4-BE49-F238E27FC236}">
                <a16:creationId xmlns:a16="http://schemas.microsoft.com/office/drawing/2014/main" id="{7BE8E782-50B7-4C4E-BEA5-DDA27E0F681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8659892" y="2097613"/>
            <a:ext cx="3060802" cy="3713162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390188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различное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>
            <a:extLst>
              <a:ext uri="{FF2B5EF4-FFF2-40B4-BE49-F238E27FC236}">
                <a16:creationId xmlns:a16="http://schemas.microsoft.com/office/drawing/2014/main" id="{4E106B9E-EBA8-4369-8705-FDBBA60DC72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60549" y="2101850"/>
            <a:ext cx="4433401" cy="823913"/>
          </a:xfr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180D0165-A38B-4CE8-AE4D-186DBC04F8D4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2" name="Графический объект 11" descr="Одно колесо">
              <a:extLst>
                <a:ext uri="{FF2B5EF4-FFF2-40B4-BE49-F238E27FC236}">
                  <a16:creationId xmlns:a16="http://schemas.microsoft.com/office/drawing/2014/main" id="{90C052C9-F1E0-4264-8CAC-31B0B8F76D6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3" name="Графический объект 12" descr="Одно колесо">
              <a:extLst>
                <a:ext uri="{FF2B5EF4-FFF2-40B4-BE49-F238E27FC236}">
                  <a16:creationId xmlns:a16="http://schemas.microsoft.com/office/drawing/2014/main" id="{892FFF3D-7B2E-44EB-83BA-5453FEC489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4" name="Графический объект 13" descr="Одно колесо">
              <a:extLst>
                <a:ext uri="{FF2B5EF4-FFF2-40B4-BE49-F238E27FC236}">
                  <a16:creationId xmlns:a16="http://schemas.microsoft.com/office/drawing/2014/main" id="{CC5A9AF4-A787-49A3-83CF-889F9AEE0D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19" name="Графический объект 18" descr="Одно колесо">
              <a:extLst>
                <a:ext uri="{FF2B5EF4-FFF2-40B4-BE49-F238E27FC236}">
                  <a16:creationId xmlns:a16="http://schemas.microsoft.com/office/drawing/2014/main" id="{B5D192A5-6FE9-49BC-9104-102935BA03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Рисунок 15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уголь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угольник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9E251A-C5C0-4504-9052-0D643F118318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24" name="Текст 7">
            <a:extLst>
              <a:ext uri="{FF2B5EF4-FFF2-40B4-BE49-F238E27FC236}">
                <a16:creationId xmlns:a16="http://schemas.microsoft.com/office/drawing/2014/main" id="{F099E8F9-E092-4E4C-AB87-FB2B4EC4D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60549" y="3044624"/>
            <a:ext cx="4433401" cy="823913"/>
          </a:xfr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25" name="Текст 7">
            <a:extLst>
              <a:ext uri="{FF2B5EF4-FFF2-40B4-BE49-F238E27FC236}">
                <a16:creationId xmlns:a16="http://schemas.microsoft.com/office/drawing/2014/main" id="{782CF4FC-13E5-4A63-BCF2-3AF43B5F15B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860549" y="3987398"/>
            <a:ext cx="4433401" cy="823913"/>
          </a:xfr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26" name="Текст 7">
            <a:extLst>
              <a:ext uri="{FF2B5EF4-FFF2-40B4-BE49-F238E27FC236}">
                <a16:creationId xmlns:a16="http://schemas.microsoft.com/office/drawing/2014/main" id="{8523C4DE-E0C6-4EE1-9145-DA78191746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860549" y="4930171"/>
            <a:ext cx="4433401" cy="823913"/>
          </a:xfrm>
        </p:spPr>
        <p:txBody>
          <a:bodyPr rtlCol="0"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400782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11281ABC-1821-4B63-88B5-74D2B13A11AF}"/>
              </a:ext>
            </a:extLst>
          </p:cNvPr>
          <p:cNvGrpSpPr/>
          <p:nvPr userDrawn="1"/>
        </p:nvGrpSpPr>
        <p:grpSpPr>
          <a:xfrm rot="5400000">
            <a:off x="175132" y="1273331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3" name="Графический объект 12" descr="Одно колесо">
              <a:extLst>
                <a:ext uri="{FF2B5EF4-FFF2-40B4-BE49-F238E27FC236}">
                  <a16:creationId xmlns:a16="http://schemas.microsoft.com/office/drawing/2014/main" id="{0BD16937-7ADD-43BC-AFAD-ABA8E1E4D04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4" name="Графический объект 13" descr="Одно колесо">
              <a:extLst>
                <a:ext uri="{FF2B5EF4-FFF2-40B4-BE49-F238E27FC236}">
                  <a16:creationId xmlns:a16="http://schemas.microsoft.com/office/drawing/2014/main" id="{A93E95CB-8B7F-4CE0-BD90-8078D78E5B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5" name="Графический объект 14" descr="Одно колесо">
              <a:extLst>
                <a:ext uri="{FF2B5EF4-FFF2-40B4-BE49-F238E27FC236}">
                  <a16:creationId xmlns:a16="http://schemas.microsoft.com/office/drawing/2014/main" id="{308EA72E-9FD8-4137-AF70-2F45B4623A1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Графический объект 15" descr="Одно колесо">
              <a:extLst>
                <a:ext uri="{FF2B5EF4-FFF2-40B4-BE49-F238E27FC236}">
                  <a16:creationId xmlns:a16="http://schemas.microsoft.com/office/drawing/2014/main" id="{7E5F03E5-E60E-40E5-996F-CE212FF642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Графический объект 16" descr="Одно колесо">
              <a:extLst>
                <a:ext uri="{FF2B5EF4-FFF2-40B4-BE49-F238E27FC236}">
                  <a16:creationId xmlns:a16="http://schemas.microsoft.com/office/drawing/2014/main" id="{7EB0518D-8C62-493A-B053-F7B2F41290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13077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137646" y="753228"/>
            <a:ext cx="9613861" cy="1080938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008306" y="5936187"/>
            <a:ext cx="2743200" cy="365125"/>
          </a:xfrm>
        </p:spPr>
        <p:txBody>
          <a:bodyPr rtlCol="0"/>
          <a:lstStyle/>
          <a:p>
            <a:pPr rtl="0"/>
            <a:fld id="{0E5874C0-9939-4299-A6F1-96FC5CBE5794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137646" y="5936188"/>
            <a:ext cx="6870660" cy="365125"/>
          </a:xfrm>
        </p:spPr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56705" y="753227"/>
            <a:ext cx="1154151" cy="1090789"/>
          </a:xfrm>
        </p:spPr>
        <p:txBody>
          <a:bodyPr rtlCol="0"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FD7CD5CF-F924-43C6-9C02-06FBC84A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7644" y="2161725"/>
            <a:ext cx="9613861" cy="3702647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131849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9F6BBB30-80DB-4A1B-9DD3-A090C4EF2F33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8" name="Графический объект 17" descr="Одно колесо">
              <a:extLst>
                <a:ext uri="{FF2B5EF4-FFF2-40B4-BE49-F238E27FC236}">
                  <a16:creationId xmlns:a16="http://schemas.microsoft.com/office/drawing/2014/main" id="{4FC3313D-A401-4847-ABED-CDF1803D067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9" name="Графический объект 18" descr="Одно колесо">
              <a:extLst>
                <a:ext uri="{FF2B5EF4-FFF2-40B4-BE49-F238E27FC236}">
                  <a16:creationId xmlns:a16="http://schemas.microsoft.com/office/drawing/2014/main" id="{62BA598A-71EC-4BD4-8924-8F16E990AF5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20" name="Графический объект 19" descr="Одно колесо">
              <a:extLst>
                <a:ext uri="{FF2B5EF4-FFF2-40B4-BE49-F238E27FC236}">
                  <a16:creationId xmlns:a16="http://schemas.microsoft.com/office/drawing/2014/main" id="{2086399E-589B-48EE-B396-961A783106E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21" name="Графический объект 20" descr="Одно колесо">
              <a:extLst>
                <a:ext uri="{FF2B5EF4-FFF2-40B4-BE49-F238E27FC236}">
                  <a16:creationId xmlns:a16="http://schemas.microsoft.com/office/drawing/2014/main" id="{F2A039E4-F69C-4905-B047-6891B77F8C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угольник 10"/>
          <p:cNvSpPr/>
          <p:nvPr/>
        </p:nvSpPr>
        <p:spPr>
          <a:xfrm>
            <a:off x="-3554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432921" y="753227"/>
            <a:ext cx="9613859" cy="108094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2922" y="2336872"/>
            <a:ext cx="2620817" cy="359931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9303581" y="5936187"/>
            <a:ext cx="2743200" cy="365125"/>
          </a:xfrm>
        </p:spPr>
        <p:txBody>
          <a:bodyPr rtlCol="0"/>
          <a:lstStyle/>
          <a:p>
            <a:pPr rtl="0"/>
            <a:fld id="{450BFE99-D7C0-40E7-B8AB-A5E5CCFB9A18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432921" y="5936188"/>
            <a:ext cx="6870660" cy="365125"/>
          </a:xfrm>
        </p:spPr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0074" y="753227"/>
            <a:ext cx="1154151" cy="1090789"/>
          </a:xfrm>
        </p:spPr>
        <p:txBody>
          <a:bodyPr rtlCol="0"/>
          <a:lstStyle/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5E59F855-D2A7-4662-804E-17B59CD1A4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13022" y="2327474"/>
            <a:ext cx="6833757" cy="3608712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275739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7451D678-49A0-4EA1-BD84-3EC88371B20F}" type="datetime1">
              <a:rPr lang="ru-RU" noProof="0" smtClean="0"/>
              <a:t>29.07.2020</a:t>
            </a:fld>
            <a:endParaRPr lang="ru-RU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r>
              <a:rPr lang="ru-RU" noProof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9E3FA76C-C565-46B6-8652-D75785E2521F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6860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  <p:sldLayoutId id="2147483736" r:id="rId19"/>
    <p:sldLayoutId id="2147483737" r:id="rId20"/>
    <p:sldLayoutId id="2147483680" r:id="rId21"/>
    <p:sldLayoutId id="2147483681" r:id="rId22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98BBFB-4314-436C-A688-96F483D693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8768" y="1729041"/>
            <a:ext cx="8494463" cy="3399918"/>
          </a:xfrm>
        </p:spPr>
        <p:txBody>
          <a:bodyPr rtlCol="0" anchor="ctr" anchorCtr="0"/>
          <a:lstStyle/>
          <a:p>
            <a:pPr rtl="0"/>
            <a:r>
              <a:rPr lang="ru-RU" dirty="0"/>
              <a:t>Тема классного часа</a:t>
            </a:r>
            <a:r>
              <a:rPr lang="en-US" dirty="0"/>
              <a:t>:</a:t>
            </a:r>
            <a:br>
              <a:rPr lang="en-US" dirty="0"/>
            </a:br>
            <a:r>
              <a:rPr lang="ru-RU" dirty="0"/>
              <a:t>Учёба – это интересно</a:t>
            </a:r>
            <a:r>
              <a:rPr lang="en-US" dirty="0"/>
              <a:t>!</a:t>
            </a:r>
            <a:endParaRPr lang="ru-RU" dirty="0"/>
          </a:p>
        </p:txBody>
      </p:sp>
      <p:pic>
        <p:nvPicPr>
          <p:cNvPr id="9" name="Графический объект 8" descr="Книга">
            <a:extLst>
              <a:ext uri="{FF2B5EF4-FFF2-40B4-BE49-F238E27FC236}">
                <a16:creationId xmlns:a16="http://schemas.microsoft.com/office/drawing/2014/main" id="{E26792AF-5D39-4A12-8EDD-CC09A60BDA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4993" y="2961000"/>
            <a:ext cx="936000" cy="9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3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37E30B-392D-4691-8125-129E25AAA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5799" y="-29817"/>
            <a:ext cx="8158688" cy="1822514"/>
          </a:xfrm>
        </p:spPr>
        <p:txBody>
          <a:bodyPr rtlCol="0"/>
          <a:lstStyle/>
          <a:p>
            <a:pPr rtl="0"/>
            <a:r>
              <a:rPr lang="ru-RU" dirty="0"/>
              <a:t>Цели</a:t>
            </a:r>
          </a:p>
        </p:txBody>
      </p:sp>
      <p:pic>
        <p:nvPicPr>
          <p:cNvPr id="5" name="Графический объект 4" descr="Цель">
            <a:extLst>
              <a:ext uri="{FF2B5EF4-FFF2-40B4-BE49-F238E27FC236}">
                <a16:creationId xmlns:a16="http://schemas.microsoft.com/office/drawing/2014/main" id="{28F7ACE2-5D39-488F-AF39-9DEDFF0FF2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03486" y="2947289"/>
            <a:ext cx="936000" cy="936000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CC52788-BD46-49A1-BC88-7B1167010957}"/>
              </a:ext>
            </a:extLst>
          </p:cNvPr>
          <p:cNvSpPr txBox="1">
            <a:spLocks/>
          </p:cNvSpPr>
          <p:nvPr/>
        </p:nvSpPr>
        <p:spPr>
          <a:xfrm>
            <a:off x="636104" y="1925219"/>
            <a:ext cx="10919792" cy="1503781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/>
              <a:t>1.Стимулирование ученика к обучению путем приведения практических примеров из жизни.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D14CD3-A641-45A6-A0D9-A52501576314}"/>
              </a:ext>
            </a:extLst>
          </p:cNvPr>
          <p:cNvSpPr txBox="1"/>
          <p:nvPr/>
        </p:nvSpPr>
        <p:spPr>
          <a:xfrm>
            <a:off x="1192696" y="4409653"/>
            <a:ext cx="981079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2.Прививание интереса ребёнка к предмету путём декомпозиции   сложных моделей.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843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8D0989-E3E5-41DB-A78D-61E199491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746" y="743594"/>
            <a:ext cx="9601196" cy="727398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dirty="0"/>
              <a:t>План классного часа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B23205-1719-4B43-A690-268E347D390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rtl="0"/>
            <a:endParaRPr lang="ru-RU" dirty="0"/>
          </a:p>
          <a:p>
            <a:pPr rtl="0"/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121FED-B50C-4A21-9460-5D32C70FE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93913" y="1773936"/>
            <a:ext cx="10469217" cy="4340470"/>
          </a:xfrm>
        </p:spPr>
        <p:txBody>
          <a:bodyPr rtlCol="0">
            <a:normAutofit/>
          </a:bodyPr>
          <a:lstStyle/>
          <a:p>
            <a:pPr marL="457200" indent="-457200" rtl="0">
              <a:buAutoNum type="arabicPeriod"/>
            </a:pPr>
            <a:r>
              <a:rPr lang="ru-RU" sz="4000" dirty="0"/>
              <a:t>Вступительное слово.</a:t>
            </a:r>
          </a:p>
          <a:p>
            <a:pPr marL="457200" indent="-457200" rtl="0">
              <a:buAutoNum type="arabicPeriod"/>
            </a:pPr>
            <a:r>
              <a:rPr lang="ru-RU" sz="4000" dirty="0"/>
              <a:t>Беседа </a:t>
            </a:r>
            <a:r>
              <a:rPr lang="en-US" sz="4000" dirty="0"/>
              <a:t>“</a:t>
            </a:r>
            <a:r>
              <a:rPr lang="ru-RU" sz="4000" dirty="0"/>
              <a:t>Учёба – ключ к Знаниям</a:t>
            </a:r>
            <a:r>
              <a:rPr lang="en-US" sz="4000" dirty="0"/>
              <a:t>”</a:t>
            </a:r>
            <a:r>
              <a:rPr lang="ru-RU" sz="4000" dirty="0"/>
              <a:t>.</a:t>
            </a:r>
          </a:p>
          <a:p>
            <a:pPr marL="457200" indent="-457200" rtl="0">
              <a:buAutoNum type="arabicPeriod"/>
            </a:pPr>
            <a:r>
              <a:rPr lang="ru-RU" sz="4000" dirty="0"/>
              <a:t>Мини-лекция </a:t>
            </a:r>
            <a:r>
              <a:rPr lang="en-US" sz="4000" dirty="0"/>
              <a:t>“</a:t>
            </a:r>
            <a:r>
              <a:rPr lang="ru-RU" sz="4000" dirty="0"/>
              <a:t>Как сложное сделать лёгким</a:t>
            </a:r>
            <a:r>
              <a:rPr lang="en-US" sz="4000" dirty="0"/>
              <a:t>?”</a:t>
            </a:r>
            <a:r>
              <a:rPr lang="ru-RU" sz="4000" dirty="0"/>
              <a:t>.</a:t>
            </a:r>
            <a:endParaRPr lang="en-US" sz="4000" dirty="0"/>
          </a:p>
          <a:p>
            <a:pPr marL="457200" indent="-457200" rtl="0">
              <a:buAutoNum type="arabicPeriod"/>
            </a:pPr>
            <a:r>
              <a:rPr lang="ru-RU" sz="4000" dirty="0"/>
              <a:t>Слово ученика.</a:t>
            </a:r>
          </a:p>
          <a:p>
            <a:pPr marL="457200" indent="-457200" rtl="0">
              <a:buAutoNum type="arabicPeriod"/>
            </a:pPr>
            <a:r>
              <a:rPr lang="ru-RU" sz="4000" dirty="0"/>
              <a:t>Подведение итогов.</a:t>
            </a:r>
          </a:p>
          <a:p>
            <a:pPr marL="457200" indent="-457200" rtl="0">
              <a:buAutoNum type="arabicPeriod"/>
            </a:pPr>
            <a:endParaRPr lang="ru-RU" dirty="0"/>
          </a:p>
        </p:txBody>
      </p:sp>
      <p:pic>
        <p:nvPicPr>
          <p:cNvPr id="6" name="Графический объект 5" descr="Обучение">
            <a:extLst>
              <a:ext uri="{FF2B5EF4-FFF2-40B4-BE49-F238E27FC236}">
                <a16:creationId xmlns:a16="http://schemas.microsoft.com/office/drawing/2014/main" id="{FE130EDC-6F0A-417B-A698-CF2C65F0A3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946" y="613889"/>
            <a:ext cx="1440000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207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1963BF4-5EF0-4B10-A953-8996C5CCB7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sz="3600" dirty="0"/>
              <a:t>Вступительное слово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D6136C-D6EC-4C75-963E-6DC10B53CC18}"/>
              </a:ext>
            </a:extLst>
          </p:cNvPr>
          <p:cNvSpPr txBox="1"/>
          <p:nvPr/>
        </p:nvSpPr>
        <p:spPr>
          <a:xfrm>
            <a:off x="746583" y="592112"/>
            <a:ext cx="1082702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       Школа – это библиотека знаний. Каждый день мы получаем знания в разных областях. Этим знаниям нас учат учителя</a:t>
            </a:r>
            <a:r>
              <a:rPr lang="en-US" sz="2800" dirty="0"/>
              <a:t>, </a:t>
            </a:r>
            <a:r>
              <a:rPr lang="ru-RU" sz="2800" dirty="0"/>
              <a:t>вот как они это делают</a:t>
            </a:r>
            <a:r>
              <a:rPr lang="en-US" sz="2800" dirty="0"/>
              <a:t>:</a:t>
            </a:r>
            <a:endParaRPr lang="ru-RU" sz="2800" dirty="0"/>
          </a:p>
          <a:p>
            <a:r>
              <a:rPr lang="ru-RU" sz="2800" dirty="0"/>
              <a:t>1. Излагают учебный материал.</a:t>
            </a:r>
          </a:p>
          <a:p>
            <a:r>
              <a:rPr lang="ru-RU" sz="2800" dirty="0"/>
              <a:t>2. Убеждают в пользе учения.</a:t>
            </a:r>
          </a:p>
          <a:p>
            <a:r>
              <a:rPr lang="ru-RU" sz="2800" dirty="0"/>
              <a:t>3. Оценивают и контролируют вас.</a:t>
            </a:r>
          </a:p>
          <a:p>
            <a:r>
              <a:rPr lang="en-US" sz="2800" dirty="0"/>
              <a:t> </a:t>
            </a:r>
            <a:r>
              <a:rPr lang="ru-RU" sz="2800" dirty="0"/>
              <a:t>      Для кого-то учёба интересна, а для кого-то не очень. Кому учёба интересна тот нашёл ключ к знаниям</a:t>
            </a:r>
            <a:r>
              <a:rPr lang="en-US" sz="2800" dirty="0"/>
              <a:t>!</a:t>
            </a:r>
            <a:r>
              <a:rPr lang="ru-RU" sz="2800" dirty="0"/>
              <a:t> </a:t>
            </a:r>
          </a:p>
          <a:p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5457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Заголовок 87">
            <a:extLst>
              <a:ext uri="{FF2B5EF4-FFF2-40B4-BE49-F238E27FC236}">
                <a16:creationId xmlns:a16="http://schemas.microsoft.com/office/drawing/2014/main" id="{41B70991-B117-418C-8432-39BA57751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783" y="669377"/>
            <a:ext cx="10469217" cy="1080938"/>
          </a:xfrm>
        </p:spPr>
        <p:txBody>
          <a:bodyPr rtlCol="0">
            <a:normAutofit/>
          </a:bodyPr>
          <a:lstStyle/>
          <a:p>
            <a:pPr rtl="0"/>
            <a:r>
              <a:rPr lang="ru-RU" dirty="0"/>
              <a:t> Беседа </a:t>
            </a:r>
            <a:r>
              <a:rPr lang="en-US" dirty="0"/>
              <a:t>“</a:t>
            </a:r>
            <a:r>
              <a:rPr lang="ru-RU" dirty="0"/>
              <a:t> Учёба - ключ к знаниям </a:t>
            </a:r>
            <a:r>
              <a:rPr lang="en-US" dirty="0"/>
              <a:t>”</a:t>
            </a:r>
            <a:endParaRPr lang="ru-RU" dirty="0"/>
          </a:p>
        </p:txBody>
      </p:sp>
      <p:sp>
        <p:nvSpPr>
          <p:cNvPr id="26" name="Текст 25">
            <a:extLst>
              <a:ext uri="{FF2B5EF4-FFF2-40B4-BE49-F238E27FC236}">
                <a16:creationId xmlns:a16="http://schemas.microsoft.com/office/drawing/2014/main" id="{7202BD88-8A83-49DA-A828-7C40491D29F7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907773" y="2347023"/>
            <a:ext cx="10634869" cy="3713162"/>
          </a:xfrm>
        </p:spPr>
        <p:txBody>
          <a:bodyPr rtlCol="0">
            <a:normAutofit lnSpcReduction="10000"/>
          </a:bodyPr>
          <a:lstStyle/>
          <a:p>
            <a:pPr marL="0" indent="0" rtl="0">
              <a:buNone/>
            </a:pPr>
            <a:r>
              <a:rPr lang="ru-RU" sz="2800" dirty="0"/>
              <a:t>       Каждого человека окружают различные интересующие его вопросы, ответом на которые являются знания. Чтобы получить эти знания нужно упорно, терпеливо и с желанием учиться.  Каждый из вас рассуждает, что отличнику учиться легко, у него лучше память и ему легко даётся учёба. Вы правы, отличнику легко даётся учёба, потому что ему интересно учиться, каждые новые полученные им знания вызывают у него ещё больший интерес. Это говорит о том, что проявляя желание учиться, знания вам будут даваться легко и с интересом.</a:t>
            </a:r>
          </a:p>
        </p:txBody>
      </p:sp>
      <p:pic>
        <p:nvPicPr>
          <p:cNvPr id="3" name="Графический объект 2" descr="Планшет">
            <a:extLst>
              <a:ext uri="{FF2B5EF4-FFF2-40B4-BE49-F238E27FC236}">
                <a16:creationId xmlns:a16="http://schemas.microsoft.com/office/drawing/2014/main" id="{6919C957-53BE-4D79-9BA1-A263BA61FA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4269" y="797815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4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Текст 73">
            <a:extLst>
              <a:ext uri="{FF2B5EF4-FFF2-40B4-BE49-F238E27FC236}">
                <a16:creationId xmlns:a16="http://schemas.microsoft.com/office/drawing/2014/main" id="{6CA236DF-5114-4CA5-8620-41B9436499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8830" y="1466872"/>
            <a:ext cx="5710350" cy="5221997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ru-RU" dirty="0"/>
              <a:t>При учёбе у нас возникают трудности, когда задание кажется трудным и невозможным</a:t>
            </a:r>
            <a:r>
              <a:rPr lang="en-US" dirty="0"/>
              <a:t>, </a:t>
            </a:r>
            <a:r>
              <a:rPr lang="ru-RU" dirty="0"/>
              <a:t>что же сделать в такой момент</a:t>
            </a:r>
            <a:r>
              <a:rPr lang="en-US" dirty="0"/>
              <a:t>? </a:t>
            </a:r>
            <a:r>
              <a:rPr lang="ru-RU" dirty="0"/>
              <a:t>В первую очередь можно разделить сложную задачу на множество простых. Например, чтобы выучить стихотворение из четырёх куплетов, можно учить его по одному куплету, это будет даваться легче и быстрее, чем сразу учить его полностью . В итоге, зная все четыре куплета, мы можем рассказать всё стихотворение.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42C4B6-A44A-491A-9345-D554EBE1B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995" y="451982"/>
            <a:ext cx="10571603" cy="1303867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4400" dirty="0"/>
              <a:t>Мини-лекция </a:t>
            </a:r>
            <a:r>
              <a:rPr lang="en-US" sz="4400" dirty="0"/>
              <a:t>“</a:t>
            </a:r>
            <a:r>
              <a:rPr lang="ru-RU" sz="4400" dirty="0"/>
              <a:t>Как сложное сделать лёгким</a:t>
            </a:r>
            <a:r>
              <a:rPr lang="en-US" sz="4400" dirty="0"/>
              <a:t>?”</a:t>
            </a:r>
            <a:endParaRPr lang="ru-RU" dirty="0"/>
          </a:p>
        </p:txBody>
      </p:sp>
      <p:pic>
        <p:nvPicPr>
          <p:cNvPr id="7" name="Графический объект 6" descr="Шаги">
            <a:extLst>
              <a:ext uri="{FF2B5EF4-FFF2-40B4-BE49-F238E27FC236}">
                <a16:creationId xmlns:a16="http://schemas.microsoft.com/office/drawing/2014/main" id="{CFAFD888-408F-42CB-B314-5A856047E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14505" y="817447"/>
            <a:ext cx="952500" cy="952500"/>
          </a:xfrm>
          <a:prstGeom prst="rect">
            <a:avLst/>
          </a:prstGeom>
        </p:spPr>
      </p:pic>
      <p:grpSp>
        <p:nvGrpSpPr>
          <p:cNvPr id="44" name="Группа 43" descr="шаги">
            <a:extLst>
              <a:ext uri="{FF2B5EF4-FFF2-40B4-BE49-F238E27FC236}">
                <a16:creationId xmlns:a16="http://schemas.microsoft.com/office/drawing/2014/main" id="{6EB24599-0719-48BC-AB48-E49D34953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385200" y="2110190"/>
            <a:ext cx="5184000" cy="3831576"/>
            <a:chOff x="6431766" y="2076324"/>
            <a:chExt cx="5184000" cy="3831576"/>
          </a:xfrm>
        </p:grpSpPr>
        <p:grpSp>
          <p:nvGrpSpPr>
            <p:cNvPr id="9" name="Группа 27">
              <a:extLst>
                <a:ext uri="{FF2B5EF4-FFF2-40B4-BE49-F238E27FC236}">
                  <a16:creationId xmlns:a16="http://schemas.microsoft.com/office/drawing/2014/main" id="{CFE45C63-A0CD-4ED2-9253-02A15CFBEDD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31766" y="4609130"/>
              <a:ext cx="2336870" cy="1298770"/>
              <a:chOff x="4808051" y="1842051"/>
              <a:chExt cx="2369874" cy="1397540"/>
            </a:xfrm>
          </p:grpSpPr>
          <p:sp>
            <p:nvSpPr>
              <p:cNvPr id="10" name="Полилиния 17">
                <a:extLst>
                  <a:ext uri="{FF2B5EF4-FFF2-40B4-BE49-F238E27FC236}">
                    <a16:creationId xmlns:a16="http://schemas.microsoft.com/office/drawing/2014/main" id="{0F99B6D3-28DD-4E91-808E-0A9D8950E9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2331219"/>
                <a:ext cx="1133349" cy="908372"/>
              </a:xfrm>
              <a:custGeom>
                <a:avLst/>
                <a:gdLst>
                  <a:gd name="T0" fmla="*/ 595 w 595"/>
                  <a:gd name="T1" fmla="*/ 671 h 671"/>
                  <a:gd name="T2" fmla="*/ 0 w 595"/>
                  <a:gd name="T3" fmla="*/ 328 h 671"/>
                  <a:gd name="T4" fmla="*/ 0 w 595"/>
                  <a:gd name="T5" fmla="*/ 0 h 671"/>
                  <a:gd name="T6" fmla="*/ 595 w 595"/>
                  <a:gd name="T7" fmla="*/ 343 h 671"/>
                  <a:gd name="T8" fmla="*/ 595 w 595"/>
                  <a:gd name="T9" fmla="*/ 671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5" h="671">
                    <a:moveTo>
                      <a:pt x="595" y="671"/>
                    </a:moveTo>
                    <a:lnTo>
                      <a:pt x="0" y="328"/>
                    </a:lnTo>
                    <a:lnTo>
                      <a:pt x="0" y="0"/>
                    </a:lnTo>
                    <a:lnTo>
                      <a:pt x="595" y="343"/>
                    </a:lnTo>
                    <a:lnTo>
                      <a:pt x="595" y="671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11" name="Полилиния 18">
                <a:extLst>
                  <a:ext uri="{FF2B5EF4-FFF2-40B4-BE49-F238E27FC236}">
                    <a16:creationId xmlns:a16="http://schemas.microsoft.com/office/drawing/2014/main" id="{550D5C59-96EE-4437-9C44-B45AA3D56F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1842051"/>
                <a:ext cx="2369874" cy="959190"/>
              </a:xfrm>
              <a:custGeom>
                <a:avLst/>
                <a:gdLst>
                  <a:gd name="T0" fmla="*/ 595 w 1244"/>
                  <a:gd name="T1" fmla="*/ 709 h 709"/>
                  <a:gd name="T2" fmla="*/ 0 w 1244"/>
                  <a:gd name="T3" fmla="*/ 366 h 709"/>
                  <a:gd name="T4" fmla="*/ 649 w 1244"/>
                  <a:gd name="T5" fmla="*/ 0 h 709"/>
                  <a:gd name="T6" fmla="*/ 1244 w 1244"/>
                  <a:gd name="T7" fmla="*/ 343 h 709"/>
                  <a:gd name="T8" fmla="*/ 595 w 1244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709">
                    <a:moveTo>
                      <a:pt x="595" y="709"/>
                    </a:moveTo>
                    <a:lnTo>
                      <a:pt x="0" y="366"/>
                    </a:lnTo>
                    <a:lnTo>
                      <a:pt x="649" y="0"/>
                    </a:lnTo>
                    <a:lnTo>
                      <a:pt x="1244" y="343"/>
                    </a:lnTo>
                    <a:lnTo>
                      <a:pt x="595" y="70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12" name="Полилиния 19">
                <a:extLst>
                  <a:ext uri="{FF2B5EF4-FFF2-40B4-BE49-F238E27FC236}">
                    <a16:creationId xmlns:a16="http://schemas.microsoft.com/office/drawing/2014/main" id="{163804A0-E4BE-4601-AEB6-7EC3284F52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1552" y="2300082"/>
                <a:ext cx="1236373" cy="939508"/>
              </a:xfrm>
              <a:custGeom>
                <a:avLst/>
                <a:gdLst>
                  <a:gd name="T0" fmla="*/ 1236373 w 649"/>
                  <a:gd name="T1" fmla="*/ 0 h 694"/>
                  <a:gd name="T2" fmla="*/ 1236373 w 649"/>
                  <a:gd name="T3" fmla="*/ 444033 h 694"/>
                  <a:gd name="T4" fmla="*/ 0 w 649"/>
                  <a:gd name="T5" fmla="*/ 939508 h 694"/>
                  <a:gd name="T6" fmla="*/ 0 w 649"/>
                  <a:gd name="T7" fmla="*/ 495475 h 694"/>
                  <a:gd name="T8" fmla="*/ 1236373 w 649"/>
                  <a:gd name="T9" fmla="*/ 0 h 6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9" h="694">
                    <a:moveTo>
                      <a:pt x="649" y="0"/>
                    </a:moveTo>
                    <a:lnTo>
                      <a:pt x="649" y="328"/>
                    </a:lnTo>
                    <a:lnTo>
                      <a:pt x="0" y="694"/>
                    </a:lnTo>
                    <a:lnTo>
                      <a:pt x="0" y="366"/>
                    </a:lnTo>
                    <a:lnTo>
                      <a:pt x="64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/>
                <a:endParaRPr lang="ru-RU" dirty="0"/>
              </a:p>
            </p:txBody>
          </p:sp>
        </p:grpSp>
        <p:grpSp>
          <p:nvGrpSpPr>
            <p:cNvPr id="13" name="Группа 35">
              <a:extLst>
                <a:ext uri="{FF2B5EF4-FFF2-40B4-BE49-F238E27FC236}">
                  <a16:creationId xmlns:a16="http://schemas.microsoft.com/office/drawing/2014/main" id="{BBFED9B2-8B04-4E8F-B036-2BB7CCF95C0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549331" y="3859410"/>
              <a:ext cx="2336870" cy="1307583"/>
              <a:chOff x="4808051" y="4299121"/>
              <a:chExt cx="2369874" cy="1405200"/>
            </a:xfrm>
          </p:grpSpPr>
          <p:sp>
            <p:nvSpPr>
              <p:cNvPr id="14" name="Полилиния 8">
                <a:extLst>
                  <a:ext uri="{FF2B5EF4-FFF2-40B4-BE49-F238E27FC236}">
                    <a16:creationId xmlns:a16="http://schemas.microsoft.com/office/drawing/2014/main" id="{7DA26508-A6A4-4F4C-AC60-E9459BF288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4795540"/>
                <a:ext cx="1133349" cy="908781"/>
              </a:xfrm>
              <a:custGeom>
                <a:avLst/>
                <a:gdLst>
                  <a:gd name="T0" fmla="*/ 595 w 595"/>
                  <a:gd name="T1" fmla="*/ 671 h 671"/>
                  <a:gd name="T2" fmla="*/ 0 w 595"/>
                  <a:gd name="T3" fmla="*/ 328 h 671"/>
                  <a:gd name="T4" fmla="*/ 0 w 595"/>
                  <a:gd name="T5" fmla="*/ 0 h 671"/>
                  <a:gd name="T6" fmla="*/ 595 w 595"/>
                  <a:gd name="T7" fmla="*/ 343 h 671"/>
                  <a:gd name="T8" fmla="*/ 595 w 595"/>
                  <a:gd name="T9" fmla="*/ 671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5" h="671">
                    <a:moveTo>
                      <a:pt x="595" y="671"/>
                    </a:moveTo>
                    <a:lnTo>
                      <a:pt x="0" y="328"/>
                    </a:lnTo>
                    <a:lnTo>
                      <a:pt x="0" y="0"/>
                    </a:lnTo>
                    <a:lnTo>
                      <a:pt x="595" y="343"/>
                    </a:lnTo>
                    <a:lnTo>
                      <a:pt x="595" y="671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j-lt"/>
                </a:endParaRPr>
              </a:p>
            </p:txBody>
          </p:sp>
          <p:sp>
            <p:nvSpPr>
              <p:cNvPr id="15" name="Полилиния 9">
                <a:extLst>
                  <a:ext uri="{FF2B5EF4-FFF2-40B4-BE49-F238E27FC236}">
                    <a16:creationId xmlns:a16="http://schemas.microsoft.com/office/drawing/2014/main" id="{0FC13C28-081C-4595-9C9D-7D21EB3FA9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4299121"/>
                <a:ext cx="2369874" cy="961119"/>
              </a:xfrm>
              <a:custGeom>
                <a:avLst/>
                <a:gdLst>
                  <a:gd name="T0" fmla="*/ 595 w 1244"/>
                  <a:gd name="T1" fmla="*/ 710 h 710"/>
                  <a:gd name="T2" fmla="*/ 0 w 1244"/>
                  <a:gd name="T3" fmla="*/ 367 h 710"/>
                  <a:gd name="T4" fmla="*/ 649 w 1244"/>
                  <a:gd name="T5" fmla="*/ 0 h 710"/>
                  <a:gd name="T6" fmla="*/ 1244 w 1244"/>
                  <a:gd name="T7" fmla="*/ 344 h 710"/>
                  <a:gd name="T8" fmla="*/ 595 w 1244"/>
                  <a:gd name="T9" fmla="*/ 71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710">
                    <a:moveTo>
                      <a:pt x="595" y="710"/>
                    </a:moveTo>
                    <a:lnTo>
                      <a:pt x="0" y="367"/>
                    </a:lnTo>
                    <a:lnTo>
                      <a:pt x="649" y="0"/>
                    </a:lnTo>
                    <a:lnTo>
                      <a:pt x="1244" y="344"/>
                    </a:lnTo>
                    <a:lnTo>
                      <a:pt x="595" y="71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j-lt"/>
                </a:endParaRPr>
              </a:p>
            </p:txBody>
          </p:sp>
          <p:sp>
            <p:nvSpPr>
              <p:cNvPr id="16" name="Полилиния 10">
                <a:extLst>
                  <a:ext uri="{FF2B5EF4-FFF2-40B4-BE49-F238E27FC236}">
                    <a16:creationId xmlns:a16="http://schemas.microsoft.com/office/drawing/2014/main" id="{31980248-1ADA-45C6-923A-02F7423266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1552" y="4764813"/>
                <a:ext cx="1236373" cy="939508"/>
              </a:xfrm>
              <a:custGeom>
                <a:avLst/>
                <a:gdLst>
                  <a:gd name="T0" fmla="*/ 1236373 w 649"/>
                  <a:gd name="T1" fmla="*/ 0 h 694"/>
                  <a:gd name="T2" fmla="*/ 1236373 w 649"/>
                  <a:gd name="T3" fmla="*/ 444033 h 694"/>
                  <a:gd name="T4" fmla="*/ 0 w 649"/>
                  <a:gd name="T5" fmla="*/ 939508 h 694"/>
                  <a:gd name="T6" fmla="*/ 0 w 649"/>
                  <a:gd name="T7" fmla="*/ 495475 h 694"/>
                  <a:gd name="T8" fmla="*/ 1236373 w 649"/>
                  <a:gd name="T9" fmla="*/ 0 h 6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49" h="694">
                    <a:moveTo>
                      <a:pt x="649" y="0"/>
                    </a:moveTo>
                    <a:lnTo>
                      <a:pt x="649" y="328"/>
                    </a:lnTo>
                    <a:lnTo>
                      <a:pt x="0" y="694"/>
                    </a:lnTo>
                    <a:lnTo>
                      <a:pt x="0" y="366"/>
                    </a:lnTo>
                    <a:lnTo>
                      <a:pt x="64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/>
                <a:endParaRPr lang="ru-RU" dirty="0">
                  <a:latin typeface="+mj-lt"/>
                </a:endParaRPr>
              </a:p>
            </p:txBody>
          </p:sp>
        </p:grpSp>
        <p:grpSp>
          <p:nvGrpSpPr>
            <p:cNvPr id="17" name="Группа 39">
              <a:extLst>
                <a:ext uri="{FF2B5EF4-FFF2-40B4-BE49-F238E27FC236}">
                  <a16:creationId xmlns:a16="http://schemas.microsoft.com/office/drawing/2014/main" id="{DBAE3F99-4416-43BB-802B-06B8C3273C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39940" y="3145110"/>
              <a:ext cx="2335304" cy="1306106"/>
              <a:chOff x="4808051" y="5135743"/>
              <a:chExt cx="2369874" cy="1405200"/>
            </a:xfrm>
          </p:grpSpPr>
          <p:sp>
            <p:nvSpPr>
              <p:cNvPr id="18" name="Полилиния 5">
                <a:extLst>
                  <a:ext uri="{FF2B5EF4-FFF2-40B4-BE49-F238E27FC236}">
                    <a16:creationId xmlns:a16="http://schemas.microsoft.com/office/drawing/2014/main" id="{86042750-61FD-40FA-B325-3248D0B0BC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5632723"/>
                <a:ext cx="1134109" cy="908220"/>
              </a:xfrm>
              <a:custGeom>
                <a:avLst/>
                <a:gdLst>
                  <a:gd name="T0" fmla="*/ 595 w 595"/>
                  <a:gd name="T1" fmla="*/ 671 h 671"/>
                  <a:gd name="T2" fmla="*/ 0 w 595"/>
                  <a:gd name="T3" fmla="*/ 328 h 671"/>
                  <a:gd name="T4" fmla="*/ 0 w 595"/>
                  <a:gd name="T5" fmla="*/ 0 h 671"/>
                  <a:gd name="T6" fmla="*/ 595 w 595"/>
                  <a:gd name="T7" fmla="*/ 343 h 671"/>
                  <a:gd name="T8" fmla="*/ 595 w 595"/>
                  <a:gd name="T9" fmla="*/ 671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5" h="671">
                    <a:moveTo>
                      <a:pt x="595" y="671"/>
                    </a:moveTo>
                    <a:lnTo>
                      <a:pt x="0" y="328"/>
                    </a:lnTo>
                    <a:lnTo>
                      <a:pt x="0" y="0"/>
                    </a:lnTo>
                    <a:lnTo>
                      <a:pt x="595" y="343"/>
                    </a:lnTo>
                    <a:lnTo>
                      <a:pt x="595" y="671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19" name="Полилиния 6">
                <a:extLst>
                  <a:ext uri="{FF2B5EF4-FFF2-40B4-BE49-F238E27FC236}">
                    <a16:creationId xmlns:a16="http://schemas.microsoft.com/office/drawing/2014/main" id="{D2485B1E-22DE-4313-87F3-58173AEACC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5135743"/>
                <a:ext cx="2369874" cy="960617"/>
              </a:xfrm>
              <a:custGeom>
                <a:avLst/>
                <a:gdLst>
                  <a:gd name="T0" fmla="*/ 595 w 1244"/>
                  <a:gd name="T1" fmla="*/ 710 h 710"/>
                  <a:gd name="T2" fmla="*/ 0 w 1244"/>
                  <a:gd name="T3" fmla="*/ 367 h 710"/>
                  <a:gd name="T4" fmla="*/ 649 w 1244"/>
                  <a:gd name="T5" fmla="*/ 0 h 710"/>
                  <a:gd name="T6" fmla="*/ 1244 w 1244"/>
                  <a:gd name="T7" fmla="*/ 344 h 710"/>
                  <a:gd name="T8" fmla="*/ 595 w 1244"/>
                  <a:gd name="T9" fmla="*/ 71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710">
                    <a:moveTo>
                      <a:pt x="595" y="710"/>
                    </a:moveTo>
                    <a:lnTo>
                      <a:pt x="0" y="367"/>
                    </a:lnTo>
                    <a:lnTo>
                      <a:pt x="649" y="0"/>
                    </a:lnTo>
                    <a:lnTo>
                      <a:pt x="1244" y="344"/>
                    </a:lnTo>
                    <a:lnTo>
                      <a:pt x="595" y="71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20" name="Полилиния 7">
                <a:extLst>
                  <a:ext uri="{FF2B5EF4-FFF2-40B4-BE49-F238E27FC236}">
                    <a16:creationId xmlns:a16="http://schemas.microsoft.com/office/drawing/2014/main" id="{6D372190-F03C-4E10-9BB3-D0799862D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2160" y="5600967"/>
                <a:ext cx="1235765" cy="939976"/>
              </a:xfrm>
              <a:custGeom>
                <a:avLst/>
                <a:gdLst>
                  <a:gd name="T0" fmla="*/ 649 w 649"/>
                  <a:gd name="T1" fmla="*/ 0 h 694"/>
                  <a:gd name="T2" fmla="*/ 649 w 649"/>
                  <a:gd name="T3" fmla="*/ 328 h 694"/>
                  <a:gd name="T4" fmla="*/ 0 w 649"/>
                  <a:gd name="T5" fmla="*/ 694 h 694"/>
                  <a:gd name="T6" fmla="*/ 0 w 649"/>
                  <a:gd name="T7" fmla="*/ 366 h 694"/>
                  <a:gd name="T8" fmla="*/ 649 w 649"/>
                  <a:gd name="T9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94">
                    <a:moveTo>
                      <a:pt x="649" y="0"/>
                    </a:moveTo>
                    <a:lnTo>
                      <a:pt x="649" y="328"/>
                    </a:lnTo>
                    <a:lnTo>
                      <a:pt x="0" y="694"/>
                    </a:lnTo>
                    <a:lnTo>
                      <a:pt x="0" y="366"/>
                    </a:lnTo>
                    <a:lnTo>
                      <a:pt x="64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</p:grpSp>
        <p:grpSp>
          <p:nvGrpSpPr>
            <p:cNvPr id="21" name="Группа 31">
              <a:extLst>
                <a:ext uri="{FF2B5EF4-FFF2-40B4-BE49-F238E27FC236}">
                  <a16:creationId xmlns:a16="http://schemas.microsoft.com/office/drawing/2014/main" id="{AAF307FC-5513-426F-BB40-B722D6DF2E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278897" y="2438188"/>
              <a:ext cx="2336869" cy="1304631"/>
              <a:chOff x="4808051" y="3515295"/>
              <a:chExt cx="2369874" cy="1403847"/>
            </a:xfrm>
          </p:grpSpPr>
          <p:sp>
            <p:nvSpPr>
              <p:cNvPr id="22" name="Полилиния 11">
                <a:extLst>
                  <a:ext uri="{FF2B5EF4-FFF2-40B4-BE49-F238E27FC236}">
                    <a16:creationId xmlns:a16="http://schemas.microsoft.com/office/drawing/2014/main" id="{74A81D7B-94A3-42C9-80AC-62D5D0110B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4010770"/>
                <a:ext cx="1133349" cy="908372"/>
              </a:xfrm>
              <a:custGeom>
                <a:avLst/>
                <a:gdLst>
                  <a:gd name="T0" fmla="*/ 595 w 595"/>
                  <a:gd name="T1" fmla="*/ 671 h 671"/>
                  <a:gd name="T2" fmla="*/ 0 w 595"/>
                  <a:gd name="T3" fmla="*/ 328 h 671"/>
                  <a:gd name="T4" fmla="*/ 0 w 595"/>
                  <a:gd name="T5" fmla="*/ 0 h 671"/>
                  <a:gd name="T6" fmla="*/ 595 w 595"/>
                  <a:gd name="T7" fmla="*/ 343 h 671"/>
                  <a:gd name="T8" fmla="*/ 595 w 595"/>
                  <a:gd name="T9" fmla="*/ 671 h 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5" h="671">
                    <a:moveTo>
                      <a:pt x="595" y="671"/>
                    </a:moveTo>
                    <a:lnTo>
                      <a:pt x="0" y="328"/>
                    </a:lnTo>
                    <a:lnTo>
                      <a:pt x="0" y="0"/>
                    </a:lnTo>
                    <a:lnTo>
                      <a:pt x="595" y="343"/>
                    </a:lnTo>
                    <a:lnTo>
                      <a:pt x="595" y="671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23" name="Полилиния 12">
                <a:extLst>
                  <a:ext uri="{FF2B5EF4-FFF2-40B4-BE49-F238E27FC236}">
                    <a16:creationId xmlns:a16="http://schemas.microsoft.com/office/drawing/2014/main" id="{C157D7EE-659C-409B-A1E6-7D05687D7F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051" y="3515295"/>
                <a:ext cx="2369874" cy="959190"/>
              </a:xfrm>
              <a:custGeom>
                <a:avLst/>
                <a:gdLst>
                  <a:gd name="T0" fmla="*/ 595 w 1244"/>
                  <a:gd name="T1" fmla="*/ 709 h 709"/>
                  <a:gd name="T2" fmla="*/ 0 w 1244"/>
                  <a:gd name="T3" fmla="*/ 366 h 709"/>
                  <a:gd name="T4" fmla="*/ 649 w 1244"/>
                  <a:gd name="T5" fmla="*/ 0 h 709"/>
                  <a:gd name="T6" fmla="*/ 1244 w 1244"/>
                  <a:gd name="T7" fmla="*/ 343 h 709"/>
                  <a:gd name="T8" fmla="*/ 595 w 1244"/>
                  <a:gd name="T9" fmla="*/ 70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4" h="709">
                    <a:moveTo>
                      <a:pt x="595" y="709"/>
                    </a:moveTo>
                    <a:lnTo>
                      <a:pt x="0" y="366"/>
                    </a:lnTo>
                    <a:lnTo>
                      <a:pt x="649" y="0"/>
                    </a:lnTo>
                    <a:lnTo>
                      <a:pt x="1244" y="343"/>
                    </a:lnTo>
                    <a:lnTo>
                      <a:pt x="595" y="70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  <p:sp>
            <p:nvSpPr>
              <p:cNvPr id="24" name="Полилиния 13">
                <a:extLst>
                  <a:ext uri="{FF2B5EF4-FFF2-40B4-BE49-F238E27FC236}">
                    <a16:creationId xmlns:a16="http://schemas.microsoft.com/office/drawing/2014/main" id="{0F6A3B05-53B7-4EA3-88B4-ED578C58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1400" y="3976396"/>
                <a:ext cx="1236525" cy="940133"/>
              </a:xfrm>
              <a:custGeom>
                <a:avLst/>
                <a:gdLst>
                  <a:gd name="T0" fmla="*/ 649 w 649"/>
                  <a:gd name="T1" fmla="*/ 0 h 694"/>
                  <a:gd name="T2" fmla="*/ 649 w 649"/>
                  <a:gd name="T3" fmla="*/ 328 h 694"/>
                  <a:gd name="T4" fmla="*/ 0 w 649"/>
                  <a:gd name="T5" fmla="*/ 694 h 694"/>
                  <a:gd name="T6" fmla="*/ 0 w 649"/>
                  <a:gd name="T7" fmla="*/ 366 h 694"/>
                  <a:gd name="T8" fmla="*/ 649 w 649"/>
                  <a:gd name="T9" fmla="*/ 0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9" h="694">
                    <a:moveTo>
                      <a:pt x="649" y="0"/>
                    </a:moveTo>
                    <a:lnTo>
                      <a:pt x="649" y="328"/>
                    </a:lnTo>
                    <a:lnTo>
                      <a:pt x="0" y="694"/>
                    </a:lnTo>
                    <a:lnTo>
                      <a:pt x="0" y="366"/>
                    </a:lnTo>
                    <a:lnTo>
                      <a:pt x="649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rtlCol="0"/>
              <a:lstStyle/>
              <a:p>
                <a:pPr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latin typeface="+mn-lt"/>
                </a:endParaRPr>
              </a:p>
            </p:txBody>
          </p:sp>
        </p:grpSp>
        <p:grpSp>
          <p:nvGrpSpPr>
            <p:cNvPr id="4" name="Группа 3">
              <a:extLst>
                <a:ext uri="{FF2B5EF4-FFF2-40B4-BE49-F238E27FC236}">
                  <a16:creationId xmlns:a16="http://schemas.microsoft.com/office/drawing/2014/main" id="{BC384F39-BE7C-4DC7-9463-38206393DEC4}"/>
                </a:ext>
              </a:extLst>
            </p:cNvPr>
            <p:cNvGrpSpPr/>
            <p:nvPr/>
          </p:nvGrpSpPr>
          <p:grpSpPr>
            <a:xfrm>
              <a:off x="7668115" y="3549446"/>
              <a:ext cx="529043" cy="396000"/>
              <a:chOff x="7687796" y="3553060"/>
              <a:chExt cx="529043" cy="396000"/>
            </a:xfrm>
          </p:grpSpPr>
          <p:sp>
            <p:nvSpPr>
              <p:cNvPr id="26" name="Капля 25">
                <a:extLst>
                  <a:ext uri="{FF2B5EF4-FFF2-40B4-BE49-F238E27FC236}">
                    <a16:creationId xmlns:a16="http://schemas.microsoft.com/office/drawing/2014/main" id="{E668D9BC-775F-4484-A481-0A547E2A5D3E}"/>
                  </a:ext>
                </a:extLst>
              </p:cNvPr>
              <p:cNvSpPr/>
              <p:nvPr/>
            </p:nvSpPr>
            <p:spPr>
              <a:xfrm rot="7994273">
                <a:off x="7750851" y="3553060"/>
                <a:ext cx="396000" cy="396000"/>
              </a:xfrm>
              <a:prstGeom prst="teardrop">
                <a:avLst/>
              </a:prstGeom>
              <a:noFill/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  <p:sp>
            <p:nvSpPr>
              <p:cNvPr id="27" name="Овал 26">
                <a:extLst>
                  <a:ext uri="{FF2B5EF4-FFF2-40B4-BE49-F238E27FC236}">
                    <a16:creationId xmlns:a16="http://schemas.microsoft.com/office/drawing/2014/main" id="{FC18C2F6-BC37-4856-9C97-AB28F5F35F30}"/>
                  </a:ext>
                </a:extLst>
              </p:cNvPr>
              <p:cNvSpPr/>
              <p:nvPr/>
            </p:nvSpPr>
            <p:spPr>
              <a:xfrm>
                <a:off x="7800745" y="3600615"/>
                <a:ext cx="301007" cy="283816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  <p:sp>
            <p:nvSpPr>
              <p:cNvPr id="38" name="Надпись 37">
                <a:extLst>
                  <a:ext uri="{FF2B5EF4-FFF2-40B4-BE49-F238E27FC236}">
                    <a16:creationId xmlns:a16="http://schemas.microsoft.com/office/drawing/2014/main" id="{DCF68FA9-42C6-4204-B804-635DC098A5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87796" y="3587891"/>
                <a:ext cx="52904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tlCol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9pPr>
              </a:lstStyle>
              <a:p>
                <a:pPr algn="ctr" rtl="0" eaLnBrk="1" hangingPunct="1"/>
                <a:r>
                  <a:rPr lang="ru-RU" sz="1400" b="1" dirty="0">
                    <a:latin typeface="+mj-lt"/>
                  </a:rPr>
                  <a:t>2</a:t>
                </a:r>
              </a:p>
            </p:txBody>
          </p:sp>
        </p:grpSp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93A0B2E9-CE29-4F7C-AFC9-679B8873B095}"/>
                </a:ext>
              </a:extLst>
            </p:cNvPr>
            <p:cNvGrpSpPr/>
            <p:nvPr/>
          </p:nvGrpSpPr>
          <p:grpSpPr>
            <a:xfrm>
              <a:off x="6694640" y="4272888"/>
              <a:ext cx="527478" cy="396000"/>
              <a:chOff x="6694640" y="4272888"/>
              <a:chExt cx="527478" cy="396000"/>
            </a:xfrm>
          </p:grpSpPr>
          <p:sp>
            <p:nvSpPr>
              <p:cNvPr id="29" name="Капля 28">
                <a:extLst>
                  <a:ext uri="{FF2B5EF4-FFF2-40B4-BE49-F238E27FC236}">
                    <a16:creationId xmlns:a16="http://schemas.microsoft.com/office/drawing/2014/main" id="{714DA6B9-3503-4743-B96D-C0387E3433EB}"/>
                  </a:ext>
                </a:extLst>
              </p:cNvPr>
              <p:cNvSpPr/>
              <p:nvPr/>
            </p:nvSpPr>
            <p:spPr>
              <a:xfrm rot="7994273">
                <a:off x="6757610" y="4272888"/>
                <a:ext cx="396000" cy="396000"/>
              </a:xfrm>
              <a:prstGeom prst="teardrop">
                <a:avLst/>
              </a:prstGeom>
              <a:noFill/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  <p:sp>
            <p:nvSpPr>
              <p:cNvPr id="30" name="Овал 29">
                <a:extLst>
                  <a:ext uri="{FF2B5EF4-FFF2-40B4-BE49-F238E27FC236}">
                    <a16:creationId xmlns:a16="http://schemas.microsoft.com/office/drawing/2014/main" id="{0538BF2D-7205-429C-9920-69C767E77FD5}"/>
                  </a:ext>
                </a:extLst>
              </p:cNvPr>
              <p:cNvSpPr/>
              <p:nvPr/>
            </p:nvSpPr>
            <p:spPr>
              <a:xfrm>
                <a:off x="6807876" y="4320739"/>
                <a:ext cx="301007" cy="283816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  <p:sp>
            <p:nvSpPr>
              <p:cNvPr id="37" name="Надпись 36">
                <a:extLst>
                  <a:ext uri="{FF2B5EF4-FFF2-40B4-BE49-F238E27FC236}">
                    <a16:creationId xmlns:a16="http://schemas.microsoft.com/office/drawing/2014/main" id="{9CCC179C-E666-4CBA-8225-E9AE8F63B9C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694640" y="4304252"/>
                <a:ext cx="52747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tlCol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9pPr>
              </a:lstStyle>
              <a:p>
                <a:pPr algn="ctr" rtl="0" eaLnBrk="1" hangingPunct="1"/>
                <a:r>
                  <a:rPr lang="ru-RU" sz="1400" b="1" dirty="0">
                    <a:latin typeface="+mj-lt"/>
                  </a:rPr>
                  <a:t>1</a:t>
                </a:r>
              </a:p>
            </p:txBody>
          </p:sp>
        </p:grpSp>
        <p:grpSp>
          <p:nvGrpSpPr>
            <p:cNvPr id="3" name="Группа 2">
              <a:extLst>
                <a:ext uri="{FF2B5EF4-FFF2-40B4-BE49-F238E27FC236}">
                  <a16:creationId xmlns:a16="http://schemas.microsoft.com/office/drawing/2014/main" id="{1F76D10B-6ACE-4638-AB7A-1EF3942918AD}"/>
                </a:ext>
              </a:extLst>
            </p:cNvPr>
            <p:cNvGrpSpPr/>
            <p:nvPr/>
          </p:nvGrpSpPr>
          <p:grpSpPr>
            <a:xfrm>
              <a:off x="8607357" y="2825895"/>
              <a:ext cx="529043" cy="396000"/>
              <a:chOff x="8505184" y="2844945"/>
              <a:chExt cx="529043" cy="396000"/>
            </a:xfrm>
          </p:grpSpPr>
          <p:sp>
            <p:nvSpPr>
              <p:cNvPr id="66" name="Овал 65">
                <a:extLst>
                  <a:ext uri="{FF2B5EF4-FFF2-40B4-BE49-F238E27FC236}">
                    <a16:creationId xmlns:a16="http://schemas.microsoft.com/office/drawing/2014/main" id="{E0767904-B09B-41EB-A4C9-DA5D7C8E09E8}"/>
                  </a:ext>
                </a:extLst>
              </p:cNvPr>
              <p:cNvSpPr/>
              <p:nvPr/>
            </p:nvSpPr>
            <p:spPr>
              <a:xfrm>
                <a:off x="8618133" y="2898296"/>
                <a:ext cx="301007" cy="283816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  <p:sp>
            <p:nvSpPr>
              <p:cNvPr id="67" name="Надпись 66">
                <a:extLst>
                  <a:ext uri="{FF2B5EF4-FFF2-40B4-BE49-F238E27FC236}">
                    <a16:creationId xmlns:a16="http://schemas.microsoft.com/office/drawing/2014/main" id="{4736825B-C1D7-48B5-B010-D3116A534D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505184" y="2872872"/>
                <a:ext cx="529043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rtlCol="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Open Sans Light" pitchFamily="34" charset="0"/>
                  </a:defRPr>
                </a:lvl9pPr>
              </a:lstStyle>
              <a:p>
                <a:pPr algn="ctr" rtl="0" eaLnBrk="1" hangingPunct="1"/>
                <a:r>
                  <a:rPr lang="ru-RU" sz="1400" b="1" dirty="0">
                    <a:latin typeface="+mj-lt"/>
                  </a:rPr>
                  <a:t>3</a:t>
                </a:r>
                <a:endParaRPr lang="ru-RU" altLang="en-US" sz="1400" b="1" dirty="0">
                  <a:latin typeface="+mj-lt"/>
                </a:endParaRPr>
              </a:p>
            </p:txBody>
          </p:sp>
          <p:sp>
            <p:nvSpPr>
              <p:cNvPr id="68" name="Капля 67">
                <a:extLst>
                  <a:ext uri="{FF2B5EF4-FFF2-40B4-BE49-F238E27FC236}">
                    <a16:creationId xmlns:a16="http://schemas.microsoft.com/office/drawing/2014/main" id="{6A511322-FCB6-4287-85D1-8002AF8690E8}"/>
                  </a:ext>
                </a:extLst>
              </p:cNvPr>
              <p:cNvSpPr/>
              <p:nvPr/>
            </p:nvSpPr>
            <p:spPr>
              <a:xfrm rot="7994273">
                <a:off x="8570636" y="2844945"/>
                <a:ext cx="396000" cy="396000"/>
              </a:xfrm>
              <a:prstGeom prst="teardrop">
                <a:avLst/>
              </a:prstGeom>
              <a:noFill/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</p:grp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1363545A-9938-4AE2-BE9F-9DD50FC1DC56}"/>
                </a:ext>
              </a:extLst>
            </p:cNvPr>
            <p:cNvGrpSpPr/>
            <p:nvPr/>
          </p:nvGrpSpPr>
          <p:grpSpPr>
            <a:xfrm>
              <a:off x="9564497" y="2076324"/>
              <a:ext cx="529043" cy="396000"/>
              <a:chOff x="9564497" y="2089024"/>
              <a:chExt cx="529043" cy="396000"/>
            </a:xfrm>
          </p:grpSpPr>
          <p:grpSp>
            <p:nvGrpSpPr>
              <p:cNvPr id="6" name="Группа 5">
                <a:extLst>
                  <a:ext uri="{FF2B5EF4-FFF2-40B4-BE49-F238E27FC236}">
                    <a16:creationId xmlns:a16="http://schemas.microsoft.com/office/drawing/2014/main" id="{6D2B501A-72D7-40B8-9802-DE6E8019ADB1}"/>
                  </a:ext>
                </a:extLst>
              </p:cNvPr>
              <p:cNvGrpSpPr/>
              <p:nvPr/>
            </p:nvGrpSpPr>
            <p:grpSpPr>
              <a:xfrm>
                <a:off x="9564497" y="2116951"/>
                <a:ext cx="529043" cy="309240"/>
                <a:chOff x="9564497" y="2116951"/>
                <a:chExt cx="529043" cy="309240"/>
              </a:xfrm>
            </p:grpSpPr>
            <p:sp>
              <p:nvSpPr>
                <p:cNvPr id="69" name="Овал 68">
                  <a:extLst>
                    <a:ext uri="{FF2B5EF4-FFF2-40B4-BE49-F238E27FC236}">
                      <a16:creationId xmlns:a16="http://schemas.microsoft.com/office/drawing/2014/main" id="{A1A0480E-9E12-4EA2-BCCF-0C55EF3201CC}"/>
                    </a:ext>
                  </a:extLst>
                </p:cNvPr>
                <p:cNvSpPr/>
                <p:nvPr/>
              </p:nvSpPr>
              <p:spPr>
                <a:xfrm>
                  <a:off x="9683796" y="2142375"/>
                  <a:ext cx="301007" cy="283816"/>
                </a:xfrm>
                <a:prstGeom prst="ellipse">
                  <a:avLst/>
                </a:prstGeom>
                <a:noFill/>
                <a:ln w="38100">
                  <a:solidFill>
                    <a:schemeClr val="tx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rtl="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sz="3200" dirty="0">
                    <a:latin typeface="+mj-lt"/>
                  </a:endParaRPr>
                </a:p>
              </p:txBody>
            </p:sp>
            <p:sp>
              <p:nvSpPr>
                <p:cNvPr id="70" name="Надпись 69">
                  <a:extLst>
                    <a:ext uri="{FF2B5EF4-FFF2-40B4-BE49-F238E27FC236}">
                      <a16:creationId xmlns:a16="http://schemas.microsoft.com/office/drawing/2014/main" id="{C5B3665F-4DAC-41AB-8260-BF53DC23963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64497" y="2116951"/>
                  <a:ext cx="529043" cy="30777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rtlCol="0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Open Sans Light" pitchFamily="34" charset="0"/>
                    </a:defRPr>
                  </a:lvl9pPr>
                </a:lstStyle>
                <a:p>
                  <a:pPr algn="ctr" rtl="0" eaLnBrk="1" hangingPunct="1"/>
                  <a:r>
                    <a:rPr lang="ru-RU" sz="1400" b="1" dirty="0">
                      <a:latin typeface="+mj-lt"/>
                    </a:rPr>
                    <a:t>4</a:t>
                  </a:r>
                  <a:endParaRPr lang="ru-RU" altLang="en-US" sz="1400" b="1" dirty="0">
                    <a:latin typeface="+mj-lt"/>
                  </a:endParaRPr>
                </a:p>
              </p:txBody>
            </p:sp>
          </p:grpSp>
          <p:sp>
            <p:nvSpPr>
              <p:cNvPr id="71" name="Капля 70">
                <a:extLst>
                  <a:ext uri="{FF2B5EF4-FFF2-40B4-BE49-F238E27FC236}">
                    <a16:creationId xmlns:a16="http://schemas.microsoft.com/office/drawing/2014/main" id="{8FD8D4C2-2B0C-4395-B822-9A684D330211}"/>
                  </a:ext>
                </a:extLst>
              </p:cNvPr>
              <p:cNvSpPr/>
              <p:nvPr/>
            </p:nvSpPr>
            <p:spPr>
              <a:xfrm rot="7994273">
                <a:off x="9636299" y="2089024"/>
                <a:ext cx="396000" cy="396000"/>
              </a:xfrm>
              <a:prstGeom prst="teardrop">
                <a:avLst/>
              </a:prstGeom>
              <a:noFill/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sz="3200" dirty="0">
                  <a:latin typeface="+mj-lt"/>
                </a:endParaRPr>
              </a:p>
            </p:txBody>
          </p:sp>
        </p:grpSp>
      </p:grp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01531D4C-DD22-4E7C-8432-A574093680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335548">
            <a:off x="6992965" y="4847696"/>
            <a:ext cx="783735" cy="639925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F7602472-A759-40A3-9DBB-A24C1D2F3C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319482">
            <a:off x="7617971" y="3590308"/>
            <a:ext cx="1563255" cy="180668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D2E3CC44-23C0-4C24-BAA0-5868DB61D5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6400">
            <a:off x="8948099" y="3491143"/>
            <a:ext cx="829801" cy="49088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6140B005-8781-4EE8-B679-48B11C8C9F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61782">
            <a:off x="9962820" y="2679324"/>
            <a:ext cx="739610" cy="48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56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39C7B9B-BCB2-4AA0-992D-4F8B430EB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Слово ученика</a:t>
            </a:r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A9554B2B-8B2C-43D5-9970-F0DC4E98E95E}"/>
              </a:ext>
            </a:extLst>
          </p:cNvPr>
          <p:cNvSpPr txBox="1">
            <a:spLocks/>
          </p:cNvSpPr>
          <p:nvPr/>
        </p:nvSpPr>
        <p:spPr>
          <a:xfrm>
            <a:off x="940904" y="2597426"/>
            <a:ext cx="10296940" cy="112643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ru-RU" sz="2800" dirty="0">
                <a:solidFill>
                  <a:srgbClr val="333333"/>
                </a:solidFill>
                <a:latin typeface="Source Sans Pro" panose="020B0503030403020204" pitchFamily="34" charset="0"/>
              </a:rPr>
              <a:t>      1. Каждый ученик говорит о своём интересе к учебе или об его отсутствии </a:t>
            </a:r>
            <a:r>
              <a:rPr lang="en-US" sz="2800" dirty="0">
                <a:solidFill>
                  <a:srgbClr val="333333"/>
                </a:solidFill>
                <a:latin typeface="Source Sans Pro" panose="020B0503030403020204" pitchFamily="34" charset="0"/>
                <a:sym typeface="Wingdings" panose="05000000000000000000" pitchFamily="2" charset="2"/>
              </a:rPr>
              <a:t></a:t>
            </a:r>
            <a:r>
              <a:rPr lang="ru-RU" sz="2800" dirty="0">
                <a:solidFill>
                  <a:srgbClr val="333333"/>
                </a:solidFill>
                <a:latin typeface="Source Sans Pro" panose="020B0503030403020204" pitchFamily="34" charset="0"/>
                <a:sym typeface="Wingdings" panose="05000000000000000000" pitchFamily="2" charset="2"/>
              </a:rPr>
              <a:t> .</a:t>
            </a:r>
            <a:r>
              <a:rPr lang="en-US" sz="2800" dirty="0">
                <a:solidFill>
                  <a:srgbClr val="333333"/>
                </a:solidFill>
                <a:latin typeface="Source Sans Pro" panose="020B0503030403020204" pitchFamily="34" charset="0"/>
                <a:sym typeface="Wingdings" panose="05000000000000000000" pitchFamily="2" charset="2"/>
              </a:rPr>
              <a:t> </a:t>
            </a:r>
            <a:endParaRPr lang="ru-RU" sz="2800" dirty="0">
              <a:solidFill>
                <a:srgbClr val="333333"/>
              </a:solidFill>
              <a:latin typeface="Source Sans Pro" panose="020B0503030403020204" pitchFamily="34" charset="0"/>
              <a:sym typeface="Wingdings" panose="05000000000000000000" pitchFamily="2" charset="2"/>
            </a:endParaRPr>
          </a:p>
          <a:p>
            <a:pPr algn="l"/>
            <a:r>
              <a:rPr lang="ru-RU" sz="2800" dirty="0">
                <a:solidFill>
                  <a:srgbClr val="333333"/>
                </a:solidFill>
                <a:latin typeface="Source Sans Pro" panose="020B0503030403020204" pitchFamily="34" charset="0"/>
                <a:sym typeface="Wingdings" panose="05000000000000000000" pitchFamily="2" charset="2"/>
              </a:rPr>
              <a:t>      2. Происходит коллективное обсуждение каждого мнения.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94598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1B54B9-AD09-407E-B9C8-441ED9B98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Подведение итогов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39B62BC-9637-49AC-8056-7E3030BDF0F5}"/>
              </a:ext>
            </a:extLst>
          </p:cNvPr>
          <p:cNvSpPr txBox="1">
            <a:spLocks/>
          </p:cNvSpPr>
          <p:nvPr/>
        </p:nvSpPr>
        <p:spPr>
          <a:xfrm>
            <a:off x="1510746" y="2590799"/>
            <a:ext cx="8772941" cy="293535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742950" indent="-742950" algn="l">
              <a:buAutoNum type="arabicPeriod"/>
            </a:pPr>
            <a:r>
              <a:rPr lang="ru-RU" dirty="0"/>
              <a:t>Что нового вы узнали </a:t>
            </a:r>
            <a:r>
              <a:rPr lang="en-US" dirty="0"/>
              <a:t>?</a:t>
            </a:r>
          </a:p>
          <a:p>
            <a:pPr marL="742950" indent="-742950" algn="l">
              <a:buAutoNum type="arabicPeriod"/>
            </a:pPr>
            <a:endParaRPr lang="en-US" dirty="0"/>
          </a:p>
          <a:p>
            <a:pPr marL="742950" indent="-742950" algn="l">
              <a:buAutoNum type="arabicPeriod"/>
            </a:pPr>
            <a:r>
              <a:rPr lang="ru-RU" dirty="0"/>
              <a:t>Какой вопрос вас больше заинтересовал</a:t>
            </a:r>
            <a:r>
              <a:rPr lang="en-US" dirty="0"/>
              <a:t> ?</a:t>
            </a:r>
          </a:p>
          <a:p>
            <a:pPr marL="742950" indent="-742950" algn="l">
              <a:buAutoNum type="arabicPeriod"/>
            </a:pPr>
            <a:endParaRPr lang="ru-RU" dirty="0"/>
          </a:p>
          <a:p>
            <a:pPr marL="742950" indent="-742950" algn="l">
              <a:buAutoNum type="arabicPeriod"/>
            </a:pPr>
            <a:r>
              <a:rPr lang="ru-RU" dirty="0"/>
              <a:t>С чем вы согласны или не согласны</a:t>
            </a:r>
            <a:r>
              <a:rPr lang="en-US" dirty="0"/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35161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6D6F43F-4C69-4843-A937-9D003759F9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873FAD-10D7-4DE7-A029-14288C05F59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DDD245-D6FC-4A3B-8DDB-348DE94B95C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99</TotalTime>
  <Words>924</Words>
  <Application>Microsoft Office PowerPoint</Application>
  <PresentationFormat>Широкоэкранный</PresentationFormat>
  <Paragraphs>86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Garamond</vt:lpstr>
      <vt:lpstr>Segoe UI</vt:lpstr>
      <vt:lpstr>Source Sans Pro</vt:lpstr>
      <vt:lpstr>Натуральные материалы</vt:lpstr>
      <vt:lpstr>Тема классного часа: Учёба – это интересно!</vt:lpstr>
      <vt:lpstr>Цели</vt:lpstr>
      <vt:lpstr>План классного часа</vt:lpstr>
      <vt:lpstr>Вступительное слово</vt:lpstr>
      <vt:lpstr> Беседа “ Учёба - ключ к знаниям ”</vt:lpstr>
      <vt:lpstr>Мини-лекция “Как сложное сделать лёгким?”</vt:lpstr>
      <vt:lpstr>Слово ученика</vt:lpstr>
      <vt:lpstr>Подведение итогов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классного часа: Учёба – это интересно!</dc:title>
  <dc:creator>Рамазан Исаев</dc:creator>
  <cp:lastModifiedBy>Рамазан Исаев</cp:lastModifiedBy>
  <cp:revision>12</cp:revision>
  <dcterms:created xsi:type="dcterms:W3CDTF">2020-07-29T19:36:01Z</dcterms:created>
  <dcterms:modified xsi:type="dcterms:W3CDTF">2020-07-29T21:15:44Z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