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9" r:id="rId6"/>
    <p:sldId id="270" r:id="rId7"/>
    <p:sldId id="271" r:id="rId8"/>
    <p:sldId id="275" r:id="rId9"/>
    <p:sldId id="278" r:id="rId10"/>
    <p:sldId id="276" r:id="rId11"/>
    <p:sldId id="277" r:id="rId12"/>
    <p:sldId id="273" r:id="rId13"/>
    <p:sldId id="274" r:id="rId14"/>
    <p:sldId id="283" r:id="rId15"/>
    <p:sldId id="281" r:id="rId16"/>
    <p:sldId id="279" r:id="rId17"/>
    <p:sldId id="284" r:id="rId18"/>
    <p:sldId id="280" r:id="rId19"/>
    <p:sldId id="264" r:id="rId20"/>
    <p:sldId id="263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1B45"/>
    <a:srgbClr val="C4D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8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1AF572B-1776-4C62-ABA6-11249F8DEE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1274" y="495894"/>
            <a:ext cx="7805821" cy="2387600"/>
          </a:xfrm>
        </p:spPr>
        <p:txBody>
          <a:bodyPr anchor="b"/>
          <a:lstStyle>
            <a:lvl1pPr algn="ctr">
              <a:defRPr sz="6000"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39A5479-32F7-40D5-AEAA-86AD2F2CF3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8548" y="2531662"/>
            <a:ext cx="5633452" cy="4345805"/>
          </a:xfrm>
          <a:prstGeom prst="rect">
            <a:avLst/>
          </a:prstGeom>
        </p:spPr>
      </p:pic>
      <p:sp>
        <p:nvSpPr>
          <p:cNvPr id="9" name="Блок-схема: подготовка 8">
            <a:extLst>
              <a:ext uri="{FF2B5EF4-FFF2-40B4-BE49-F238E27FC236}">
                <a16:creationId xmlns:a16="http://schemas.microsoft.com/office/drawing/2014/main" xmlns="" id="{E3C34BD0-1739-4B50-B134-8638CC270C9A}"/>
              </a:ext>
            </a:extLst>
          </p:cNvPr>
          <p:cNvSpPr/>
          <p:nvPr userDrawn="1"/>
        </p:nvSpPr>
        <p:spPr>
          <a:xfrm rot="2913810">
            <a:off x="-527302" y="4390960"/>
            <a:ext cx="4256654" cy="3746927"/>
          </a:xfrm>
          <a:custGeom>
            <a:avLst/>
            <a:gdLst>
              <a:gd name="connsiteX0" fmla="*/ 0 w 10000"/>
              <a:gd name="connsiteY0" fmla="*/ 5000 h 10000"/>
              <a:gd name="connsiteX1" fmla="*/ 2000 w 10000"/>
              <a:gd name="connsiteY1" fmla="*/ 0 h 10000"/>
              <a:gd name="connsiteX2" fmla="*/ 8000 w 10000"/>
              <a:gd name="connsiteY2" fmla="*/ 0 h 10000"/>
              <a:gd name="connsiteX3" fmla="*/ 10000 w 10000"/>
              <a:gd name="connsiteY3" fmla="*/ 5000 h 10000"/>
              <a:gd name="connsiteX4" fmla="*/ 8000 w 10000"/>
              <a:gd name="connsiteY4" fmla="*/ 10000 h 10000"/>
              <a:gd name="connsiteX5" fmla="*/ 2000 w 10000"/>
              <a:gd name="connsiteY5" fmla="*/ 10000 h 10000"/>
              <a:gd name="connsiteX6" fmla="*/ 0 w 10000"/>
              <a:gd name="connsiteY6" fmla="*/ 5000 h 10000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177"/>
              <a:gd name="connsiteY0" fmla="*/ 5624 h 11248"/>
              <a:gd name="connsiteX1" fmla="*/ 2000 w 10177"/>
              <a:gd name="connsiteY1" fmla="*/ 624 h 11248"/>
              <a:gd name="connsiteX2" fmla="*/ 8000 w 10177"/>
              <a:gd name="connsiteY2" fmla="*/ 624 h 11248"/>
              <a:gd name="connsiteX3" fmla="*/ 10000 w 10177"/>
              <a:gd name="connsiteY3" fmla="*/ 5624 h 11248"/>
              <a:gd name="connsiteX4" fmla="*/ 8000 w 10177"/>
              <a:gd name="connsiteY4" fmla="*/ 10624 h 11248"/>
              <a:gd name="connsiteX5" fmla="*/ 2000 w 10177"/>
              <a:gd name="connsiteY5" fmla="*/ 10624 h 11248"/>
              <a:gd name="connsiteX6" fmla="*/ 0 w 10177"/>
              <a:gd name="connsiteY6" fmla="*/ 5624 h 11248"/>
              <a:gd name="connsiteX0" fmla="*/ 0 w 10177"/>
              <a:gd name="connsiteY0" fmla="*/ 5962 h 11586"/>
              <a:gd name="connsiteX1" fmla="*/ 2000 w 10177"/>
              <a:gd name="connsiteY1" fmla="*/ 962 h 11586"/>
              <a:gd name="connsiteX2" fmla="*/ 8000 w 10177"/>
              <a:gd name="connsiteY2" fmla="*/ 962 h 11586"/>
              <a:gd name="connsiteX3" fmla="*/ 10000 w 10177"/>
              <a:gd name="connsiteY3" fmla="*/ 5962 h 11586"/>
              <a:gd name="connsiteX4" fmla="*/ 8000 w 10177"/>
              <a:gd name="connsiteY4" fmla="*/ 10962 h 11586"/>
              <a:gd name="connsiteX5" fmla="*/ 2000 w 10177"/>
              <a:gd name="connsiteY5" fmla="*/ 10962 h 11586"/>
              <a:gd name="connsiteX6" fmla="*/ 0 w 10177"/>
              <a:gd name="connsiteY6" fmla="*/ 5962 h 11586"/>
              <a:gd name="connsiteX0" fmla="*/ 0 w 10177"/>
              <a:gd name="connsiteY0" fmla="*/ 6106 h 11730"/>
              <a:gd name="connsiteX1" fmla="*/ 2000 w 10177"/>
              <a:gd name="connsiteY1" fmla="*/ 1106 h 11730"/>
              <a:gd name="connsiteX2" fmla="*/ 8000 w 10177"/>
              <a:gd name="connsiteY2" fmla="*/ 1106 h 11730"/>
              <a:gd name="connsiteX3" fmla="*/ 10000 w 10177"/>
              <a:gd name="connsiteY3" fmla="*/ 6106 h 11730"/>
              <a:gd name="connsiteX4" fmla="*/ 8000 w 10177"/>
              <a:gd name="connsiteY4" fmla="*/ 11106 h 11730"/>
              <a:gd name="connsiteX5" fmla="*/ 2000 w 10177"/>
              <a:gd name="connsiteY5" fmla="*/ 11106 h 11730"/>
              <a:gd name="connsiteX6" fmla="*/ 0 w 10177"/>
              <a:gd name="connsiteY6" fmla="*/ 6106 h 11730"/>
              <a:gd name="connsiteX0" fmla="*/ 0 w 13283"/>
              <a:gd name="connsiteY0" fmla="*/ 5461 h 11278"/>
              <a:gd name="connsiteX1" fmla="*/ 2000 w 13283"/>
              <a:gd name="connsiteY1" fmla="*/ 461 h 11278"/>
              <a:gd name="connsiteX2" fmla="*/ 8000 w 13283"/>
              <a:gd name="connsiteY2" fmla="*/ 461 h 11278"/>
              <a:gd name="connsiteX3" fmla="*/ 13209 w 13283"/>
              <a:gd name="connsiteY3" fmla="*/ 2549 h 11278"/>
              <a:gd name="connsiteX4" fmla="*/ 8000 w 13283"/>
              <a:gd name="connsiteY4" fmla="*/ 10461 h 11278"/>
              <a:gd name="connsiteX5" fmla="*/ 2000 w 13283"/>
              <a:gd name="connsiteY5" fmla="*/ 10461 h 11278"/>
              <a:gd name="connsiteX6" fmla="*/ 0 w 13283"/>
              <a:gd name="connsiteY6" fmla="*/ 5461 h 11278"/>
              <a:gd name="connsiteX0" fmla="*/ 1 w 13284"/>
              <a:gd name="connsiteY0" fmla="*/ 5030 h 10847"/>
              <a:gd name="connsiteX1" fmla="*/ 1780 w 13284"/>
              <a:gd name="connsiteY1" fmla="*/ 1181 h 10847"/>
              <a:gd name="connsiteX2" fmla="*/ 8001 w 13284"/>
              <a:gd name="connsiteY2" fmla="*/ 30 h 10847"/>
              <a:gd name="connsiteX3" fmla="*/ 13210 w 13284"/>
              <a:gd name="connsiteY3" fmla="*/ 2118 h 10847"/>
              <a:gd name="connsiteX4" fmla="*/ 8001 w 13284"/>
              <a:gd name="connsiteY4" fmla="*/ 10030 h 10847"/>
              <a:gd name="connsiteX5" fmla="*/ 2001 w 13284"/>
              <a:gd name="connsiteY5" fmla="*/ 10030 h 10847"/>
              <a:gd name="connsiteX6" fmla="*/ 1 w 13284"/>
              <a:gd name="connsiteY6" fmla="*/ 5030 h 10847"/>
              <a:gd name="connsiteX0" fmla="*/ 1 w 13216"/>
              <a:gd name="connsiteY0" fmla="*/ 5030 h 10033"/>
              <a:gd name="connsiteX1" fmla="*/ 1780 w 13216"/>
              <a:gd name="connsiteY1" fmla="*/ 1181 h 10033"/>
              <a:gd name="connsiteX2" fmla="*/ 8001 w 13216"/>
              <a:gd name="connsiteY2" fmla="*/ 30 h 10033"/>
              <a:gd name="connsiteX3" fmla="*/ 13210 w 13216"/>
              <a:gd name="connsiteY3" fmla="*/ 2118 h 10033"/>
              <a:gd name="connsiteX4" fmla="*/ 6960 w 13216"/>
              <a:gd name="connsiteY4" fmla="*/ 5720 h 10033"/>
              <a:gd name="connsiteX5" fmla="*/ 2001 w 13216"/>
              <a:gd name="connsiteY5" fmla="*/ 10030 h 10033"/>
              <a:gd name="connsiteX6" fmla="*/ 1 w 13216"/>
              <a:gd name="connsiteY6" fmla="*/ 5030 h 10033"/>
              <a:gd name="connsiteX0" fmla="*/ 1 w 9384"/>
              <a:gd name="connsiteY0" fmla="*/ 5009 h 10012"/>
              <a:gd name="connsiteX1" fmla="*/ 1780 w 9384"/>
              <a:gd name="connsiteY1" fmla="*/ 1160 h 10012"/>
              <a:gd name="connsiteX2" fmla="*/ 8001 w 9384"/>
              <a:gd name="connsiteY2" fmla="*/ 9 h 10012"/>
              <a:gd name="connsiteX3" fmla="*/ 9336 w 9384"/>
              <a:gd name="connsiteY3" fmla="*/ 1591 h 10012"/>
              <a:gd name="connsiteX4" fmla="*/ 6960 w 9384"/>
              <a:gd name="connsiteY4" fmla="*/ 5699 h 10012"/>
              <a:gd name="connsiteX5" fmla="*/ 2001 w 9384"/>
              <a:gd name="connsiteY5" fmla="*/ 10009 h 10012"/>
              <a:gd name="connsiteX6" fmla="*/ 1 w 9384"/>
              <a:gd name="connsiteY6" fmla="*/ 5009 h 10012"/>
              <a:gd name="connsiteX0" fmla="*/ 2 w 10071"/>
              <a:gd name="connsiteY0" fmla="*/ 5003 h 10106"/>
              <a:gd name="connsiteX1" fmla="*/ 1898 w 10071"/>
              <a:gd name="connsiteY1" fmla="*/ 1159 h 10106"/>
              <a:gd name="connsiteX2" fmla="*/ 8527 w 10071"/>
              <a:gd name="connsiteY2" fmla="*/ 9 h 10106"/>
              <a:gd name="connsiteX3" fmla="*/ 9950 w 10071"/>
              <a:gd name="connsiteY3" fmla="*/ 1589 h 10106"/>
              <a:gd name="connsiteX4" fmla="*/ 6352 w 10071"/>
              <a:gd name="connsiteY4" fmla="*/ 7894 h 10106"/>
              <a:gd name="connsiteX5" fmla="*/ 2133 w 10071"/>
              <a:gd name="connsiteY5" fmla="*/ 9997 h 10106"/>
              <a:gd name="connsiteX6" fmla="*/ 2 w 10071"/>
              <a:gd name="connsiteY6" fmla="*/ 5003 h 10106"/>
              <a:gd name="connsiteX0" fmla="*/ 52 w 10086"/>
              <a:gd name="connsiteY0" fmla="*/ 5542 h 10645"/>
              <a:gd name="connsiteX1" fmla="*/ 4241 w 10086"/>
              <a:gd name="connsiteY1" fmla="*/ 395 h 10645"/>
              <a:gd name="connsiteX2" fmla="*/ 8577 w 10086"/>
              <a:gd name="connsiteY2" fmla="*/ 548 h 10645"/>
              <a:gd name="connsiteX3" fmla="*/ 10000 w 10086"/>
              <a:gd name="connsiteY3" fmla="*/ 2128 h 10645"/>
              <a:gd name="connsiteX4" fmla="*/ 6402 w 10086"/>
              <a:gd name="connsiteY4" fmla="*/ 8433 h 10645"/>
              <a:gd name="connsiteX5" fmla="*/ 2183 w 10086"/>
              <a:gd name="connsiteY5" fmla="*/ 10536 h 10645"/>
              <a:gd name="connsiteX6" fmla="*/ 52 w 10086"/>
              <a:gd name="connsiteY6" fmla="*/ 5542 h 10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86" h="10645">
                <a:moveTo>
                  <a:pt x="52" y="5542"/>
                </a:moveTo>
                <a:cubicBezTo>
                  <a:pt x="395" y="3852"/>
                  <a:pt x="2820" y="1227"/>
                  <a:pt x="4241" y="395"/>
                </a:cubicBezTo>
                <a:cubicBezTo>
                  <a:pt x="5661" y="-437"/>
                  <a:pt x="7617" y="259"/>
                  <a:pt x="8577" y="548"/>
                </a:cubicBezTo>
                <a:cubicBezTo>
                  <a:pt x="9537" y="837"/>
                  <a:pt x="10362" y="814"/>
                  <a:pt x="10000" y="2128"/>
                </a:cubicBezTo>
                <a:cubicBezTo>
                  <a:pt x="9638" y="3442"/>
                  <a:pt x="7704" y="7032"/>
                  <a:pt x="6402" y="8433"/>
                </a:cubicBezTo>
                <a:cubicBezTo>
                  <a:pt x="5100" y="9834"/>
                  <a:pt x="3241" y="11018"/>
                  <a:pt x="2183" y="10536"/>
                </a:cubicBezTo>
                <a:cubicBezTo>
                  <a:pt x="1125" y="10054"/>
                  <a:pt x="-291" y="7232"/>
                  <a:pt x="52" y="5542"/>
                </a:cubicBezTo>
                <a:close/>
              </a:path>
            </a:pathLst>
          </a:custGeom>
          <a:solidFill>
            <a:srgbClr val="C4D8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одготовка 8">
            <a:extLst>
              <a:ext uri="{FF2B5EF4-FFF2-40B4-BE49-F238E27FC236}">
                <a16:creationId xmlns:a16="http://schemas.microsoft.com/office/drawing/2014/main" xmlns="" id="{236813F1-B720-46AD-9B75-B1051773447F}"/>
              </a:ext>
            </a:extLst>
          </p:cNvPr>
          <p:cNvSpPr/>
          <p:nvPr userDrawn="1"/>
        </p:nvSpPr>
        <p:spPr>
          <a:xfrm rot="2913810">
            <a:off x="124171" y="-771090"/>
            <a:ext cx="2171177" cy="2533966"/>
          </a:xfrm>
          <a:custGeom>
            <a:avLst/>
            <a:gdLst>
              <a:gd name="connsiteX0" fmla="*/ 0 w 10000"/>
              <a:gd name="connsiteY0" fmla="*/ 5000 h 10000"/>
              <a:gd name="connsiteX1" fmla="*/ 2000 w 10000"/>
              <a:gd name="connsiteY1" fmla="*/ 0 h 10000"/>
              <a:gd name="connsiteX2" fmla="*/ 8000 w 10000"/>
              <a:gd name="connsiteY2" fmla="*/ 0 h 10000"/>
              <a:gd name="connsiteX3" fmla="*/ 10000 w 10000"/>
              <a:gd name="connsiteY3" fmla="*/ 5000 h 10000"/>
              <a:gd name="connsiteX4" fmla="*/ 8000 w 10000"/>
              <a:gd name="connsiteY4" fmla="*/ 10000 h 10000"/>
              <a:gd name="connsiteX5" fmla="*/ 2000 w 10000"/>
              <a:gd name="connsiteY5" fmla="*/ 10000 h 10000"/>
              <a:gd name="connsiteX6" fmla="*/ 0 w 10000"/>
              <a:gd name="connsiteY6" fmla="*/ 5000 h 10000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177"/>
              <a:gd name="connsiteY0" fmla="*/ 5624 h 11248"/>
              <a:gd name="connsiteX1" fmla="*/ 2000 w 10177"/>
              <a:gd name="connsiteY1" fmla="*/ 624 h 11248"/>
              <a:gd name="connsiteX2" fmla="*/ 8000 w 10177"/>
              <a:gd name="connsiteY2" fmla="*/ 624 h 11248"/>
              <a:gd name="connsiteX3" fmla="*/ 10000 w 10177"/>
              <a:gd name="connsiteY3" fmla="*/ 5624 h 11248"/>
              <a:gd name="connsiteX4" fmla="*/ 8000 w 10177"/>
              <a:gd name="connsiteY4" fmla="*/ 10624 h 11248"/>
              <a:gd name="connsiteX5" fmla="*/ 2000 w 10177"/>
              <a:gd name="connsiteY5" fmla="*/ 10624 h 11248"/>
              <a:gd name="connsiteX6" fmla="*/ 0 w 10177"/>
              <a:gd name="connsiteY6" fmla="*/ 5624 h 11248"/>
              <a:gd name="connsiteX0" fmla="*/ 0 w 10177"/>
              <a:gd name="connsiteY0" fmla="*/ 5962 h 11586"/>
              <a:gd name="connsiteX1" fmla="*/ 2000 w 10177"/>
              <a:gd name="connsiteY1" fmla="*/ 962 h 11586"/>
              <a:gd name="connsiteX2" fmla="*/ 8000 w 10177"/>
              <a:gd name="connsiteY2" fmla="*/ 962 h 11586"/>
              <a:gd name="connsiteX3" fmla="*/ 10000 w 10177"/>
              <a:gd name="connsiteY3" fmla="*/ 5962 h 11586"/>
              <a:gd name="connsiteX4" fmla="*/ 8000 w 10177"/>
              <a:gd name="connsiteY4" fmla="*/ 10962 h 11586"/>
              <a:gd name="connsiteX5" fmla="*/ 2000 w 10177"/>
              <a:gd name="connsiteY5" fmla="*/ 10962 h 11586"/>
              <a:gd name="connsiteX6" fmla="*/ 0 w 10177"/>
              <a:gd name="connsiteY6" fmla="*/ 5962 h 11586"/>
              <a:gd name="connsiteX0" fmla="*/ 0 w 10177"/>
              <a:gd name="connsiteY0" fmla="*/ 6106 h 11730"/>
              <a:gd name="connsiteX1" fmla="*/ 2000 w 10177"/>
              <a:gd name="connsiteY1" fmla="*/ 1106 h 11730"/>
              <a:gd name="connsiteX2" fmla="*/ 8000 w 10177"/>
              <a:gd name="connsiteY2" fmla="*/ 1106 h 11730"/>
              <a:gd name="connsiteX3" fmla="*/ 10000 w 10177"/>
              <a:gd name="connsiteY3" fmla="*/ 6106 h 11730"/>
              <a:gd name="connsiteX4" fmla="*/ 8000 w 10177"/>
              <a:gd name="connsiteY4" fmla="*/ 11106 h 11730"/>
              <a:gd name="connsiteX5" fmla="*/ 2000 w 10177"/>
              <a:gd name="connsiteY5" fmla="*/ 11106 h 11730"/>
              <a:gd name="connsiteX6" fmla="*/ 0 w 10177"/>
              <a:gd name="connsiteY6" fmla="*/ 6106 h 11730"/>
              <a:gd name="connsiteX0" fmla="*/ 0 w 13283"/>
              <a:gd name="connsiteY0" fmla="*/ 5461 h 11278"/>
              <a:gd name="connsiteX1" fmla="*/ 2000 w 13283"/>
              <a:gd name="connsiteY1" fmla="*/ 461 h 11278"/>
              <a:gd name="connsiteX2" fmla="*/ 8000 w 13283"/>
              <a:gd name="connsiteY2" fmla="*/ 461 h 11278"/>
              <a:gd name="connsiteX3" fmla="*/ 13209 w 13283"/>
              <a:gd name="connsiteY3" fmla="*/ 2549 h 11278"/>
              <a:gd name="connsiteX4" fmla="*/ 8000 w 13283"/>
              <a:gd name="connsiteY4" fmla="*/ 10461 h 11278"/>
              <a:gd name="connsiteX5" fmla="*/ 2000 w 13283"/>
              <a:gd name="connsiteY5" fmla="*/ 10461 h 11278"/>
              <a:gd name="connsiteX6" fmla="*/ 0 w 13283"/>
              <a:gd name="connsiteY6" fmla="*/ 5461 h 11278"/>
              <a:gd name="connsiteX0" fmla="*/ 1 w 13284"/>
              <a:gd name="connsiteY0" fmla="*/ 5030 h 10847"/>
              <a:gd name="connsiteX1" fmla="*/ 1780 w 13284"/>
              <a:gd name="connsiteY1" fmla="*/ 1181 h 10847"/>
              <a:gd name="connsiteX2" fmla="*/ 8001 w 13284"/>
              <a:gd name="connsiteY2" fmla="*/ 30 h 10847"/>
              <a:gd name="connsiteX3" fmla="*/ 13210 w 13284"/>
              <a:gd name="connsiteY3" fmla="*/ 2118 h 10847"/>
              <a:gd name="connsiteX4" fmla="*/ 8001 w 13284"/>
              <a:gd name="connsiteY4" fmla="*/ 10030 h 10847"/>
              <a:gd name="connsiteX5" fmla="*/ 2001 w 13284"/>
              <a:gd name="connsiteY5" fmla="*/ 10030 h 10847"/>
              <a:gd name="connsiteX6" fmla="*/ 1 w 13284"/>
              <a:gd name="connsiteY6" fmla="*/ 5030 h 10847"/>
              <a:gd name="connsiteX0" fmla="*/ 1 w 13216"/>
              <a:gd name="connsiteY0" fmla="*/ 5030 h 10033"/>
              <a:gd name="connsiteX1" fmla="*/ 1780 w 13216"/>
              <a:gd name="connsiteY1" fmla="*/ 1181 h 10033"/>
              <a:gd name="connsiteX2" fmla="*/ 8001 w 13216"/>
              <a:gd name="connsiteY2" fmla="*/ 30 h 10033"/>
              <a:gd name="connsiteX3" fmla="*/ 13210 w 13216"/>
              <a:gd name="connsiteY3" fmla="*/ 2118 h 10033"/>
              <a:gd name="connsiteX4" fmla="*/ 6960 w 13216"/>
              <a:gd name="connsiteY4" fmla="*/ 5720 h 10033"/>
              <a:gd name="connsiteX5" fmla="*/ 2001 w 13216"/>
              <a:gd name="connsiteY5" fmla="*/ 10030 h 10033"/>
              <a:gd name="connsiteX6" fmla="*/ 1 w 13216"/>
              <a:gd name="connsiteY6" fmla="*/ 5030 h 10033"/>
              <a:gd name="connsiteX0" fmla="*/ 1 w 9384"/>
              <a:gd name="connsiteY0" fmla="*/ 5009 h 10012"/>
              <a:gd name="connsiteX1" fmla="*/ 1780 w 9384"/>
              <a:gd name="connsiteY1" fmla="*/ 1160 h 10012"/>
              <a:gd name="connsiteX2" fmla="*/ 8001 w 9384"/>
              <a:gd name="connsiteY2" fmla="*/ 9 h 10012"/>
              <a:gd name="connsiteX3" fmla="*/ 9336 w 9384"/>
              <a:gd name="connsiteY3" fmla="*/ 1591 h 10012"/>
              <a:gd name="connsiteX4" fmla="*/ 6960 w 9384"/>
              <a:gd name="connsiteY4" fmla="*/ 5699 h 10012"/>
              <a:gd name="connsiteX5" fmla="*/ 2001 w 9384"/>
              <a:gd name="connsiteY5" fmla="*/ 10009 h 10012"/>
              <a:gd name="connsiteX6" fmla="*/ 1 w 9384"/>
              <a:gd name="connsiteY6" fmla="*/ 5009 h 10012"/>
              <a:gd name="connsiteX0" fmla="*/ 2 w 10071"/>
              <a:gd name="connsiteY0" fmla="*/ 5003 h 10106"/>
              <a:gd name="connsiteX1" fmla="*/ 1898 w 10071"/>
              <a:gd name="connsiteY1" fmla="*/ 1159 h 10106"/>
              <a:gd name="connsiteX2" fmla="*/ 8527 w 10071"/>
              <a:gd name="connsiteY2" fmla="*/ 9 h 10106"/>
              <a:gd name="connsiteX3" fmla="*/ 9950 w 10071"/>
              <a:gd name="connsiteY3" fmla="*/ 1589 h 10106"/>
              <a:gd name="connsiteX4" fmla="*/ 6352 w 10071"/>
              <a:gd name="connsiteY4" fmla="*/ 7894 h 10106"/>
              <a:gd name="connsiteX5" fmla="*/ 2133 w 10071"/>
              <a:gd name="connsiteY5" fmla="*/ 9997 h 10106"/>
              <a:gd name="connsiteX6" fmla="*/ 2 w 10071"/>
              <a:gd name="connsiteY6" fmla="*/ 5003 h 10106"/>
              <a:gd name="connsiteX0" fmla="*/ 52 w 10086"/>
              <a:gd name="connsiteY0" fmla="*/ 5542 h 10645"/>
              <a:gd name="connsiteX1" fmla="*/ 4241 w 10086"/>
              <a:gd name="connsiteY1" fmla="*/ 395 h 10645"/>
              <a:gd name="connsiteX2" fmla="*/ 8577 w 10086"/>
              <a:gd name="connsiteY2" fmla="*/ 548 h 10645"/>
              <a:gd name="connsiteX3" fmla="*/ 10000 w 10086"/>
              <a:gd name="connsiteY3" fmla="*/ 2128 h 10645"/>
              <a:gd name="connsiteX4" fmla="*/ 6402 w 10086"/>
              <a:gd name="connsiteY4" fmla="*/ 8433 h 10645"/>
              <a:gd name="connsiteX5" fmla="*/ 2183 w 10086"/>
              <a:gd name="connsiteY5" fmla="*/ 10536 h 10645"/>
              <a:gd name="connsiteX6" fmla="*/ 52 w 10086"/>
              <a:gd name="connsiteY6" fmla="*/ 5542 h 10645"/>
              <a:gd name="connsiteX0" fmla="*/ 52 w 8994"/>
              <a:gd name="connsiteY0" fmla="*/ 5623 h 10710"/>
              <a:gd name="connsiteX1" fmla="*/ 4241 w 8994"/>
              <a:gd name="connsiteY1" fmla="*/ 476 h 10710"/>
              <a:gd name="connsiteX2" fmla="*/ 8577 w 8994"/>
              <a:gd name="connsiteY2" fmla="*/ 629 h 10710"/>
              <a:gd name="connsiteX3" fmla="*/ 8577 w 8994"/>
              <a:gd name="connsiteY3" fmla="*/ 4037 h 10710"/>
              <a:gd name="connsiteX4" fmla="*/ 6402 w 8994"/>
              <a:gd name="connsiteY4" fmla="*/ 8514 h 10710"/>
              <a:gd name="connsiteX5" fmla="*/ 2183 w 8994"/>
              <a:gd name="connsiteY5" fmla="*/ 10617 h 10710"/>
              <a:gd name="connsiteX6" fmla="*/ 52 w 8994"/>
              <a:gd name="connsiteY6" fmla="*/ 5623 h 10710"/>
              <a:gd name="connsiteX0" fmla="*/ 58 w 9593"/>
              <a:gd name="connsiteY0" fmla="*/ 5243 h 9993"/>
              <a:gd name="connsiteX1" fmla="*/ 4715 w 9593"/>
              <a:gd name="connsiteY1" fmla="*/ 437 h 9993"/>
              <a:gd name="connsiteX2" fmla="*/ 8488 w 9593"/>
              <a:gd name="connsiteY2" fmla="*/ 600 h 9993"/>
              <a:gd name="connsiteX3" fmla="*/ 9536 w 9593"/>
              <a:gd name="connsiteY3" fmla="*/ 3762 h 9993"/>
              <a:gd name="connsiteX4" fmla="*/ 7118 w 9593"/>
              <a:gd name="connsiteY4" fmla="*/ 7943 h 9993"/>
              <a:gd name="connsiteX5" fmla="*/ 2427 w 9593"/>
              <a:gd name="connsiteY5" fmla="*/ 9906 h 9993"/>
              <a:gd name="connsiteX6" fmla="*/ 58 w 9593"/>
              <a:gd name="connsiteY6" fmla="*/ 5243 h 9993"/>
              <a:gd name="connsiteX0" fmla="*/ 99 w 10039"/>
              <a:gd name="connsiteY0" fmla="*/ 5247 h 11325"/>
              <a:gd name="connsiteX1" fmla="*/ 4954 w 10039"/>
              <a:gd name="connsiteY1" fmla="*/ 437 h 11325"/>
              <a:gd name="connsiteX2" fmla="*/ 8887 w 10039"/>
              <a:gd name="connsiteY2" fmla="*/ 600 h 11325"/>
              <a:gd name="connsiteX3" fmla="*/ 9980 w 10039"/>
              <a:gd name="connsiteY3" fmla="*/ 3765 h 11325"/>
              <a:gd name="connsiteX4" fmla="*/ 7459 w 10039"/>
              <a:gd name="connsiteY4" fmla="*/ 7949 h 11325"/>
              <a:gd name="connsiteX5" fmla="*/ 2134 w 10039"/>
              <a:gd name="connsiteY5" fmla="*/ 11272 h 11325"/>
              <a:gd name="connsiteX6" fmla="*/ 99 w 10039"/>
              <a:gd name="connsiteY6" fmla="*/ 5247 h 1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39" h="11325">
                <a:moveTo>
                  <a:pt x="99" y="5247"/>
                </a:moveTo>
                <a:cubicBezTo>
                  <a:pt x="569" y="3441"/>
                  <a:pt x="3489" y="1212"/>
                  <a:pt x="4954" y="437"/>
                </a:cubicBezTo>
                <a:cubicBezTo>
                  <a:pt x="6419" y="-337"/>
                  <a:pt x="8049" y="47"/>
                  <a:pt x="8887" y="600"/>
                </a:cubicBezTo>
                <a:cubicBezTo>
                  <a:pt x="9725" y="1155"/>
                  <a:pt x="10217" y="2540"/>
                  <a:pt x="9980" y="3765"/>
                </a:cubicBezTo>
                <a:cubicBezTo>
                  <a:pt x="9742" y="4989"/>
                  <a:pt x="8767" y="6698"/>
                  <a:pt x="7459" y="7949"/>
                </a:cubicBezTo>
                <a:cubicBezTo>
                  <a:pt x="6151" y="9200"/>
                  <a:pt x="3361" y="11722"/>
                  <a:pt x="2134" y="11272"/>
                </a:cubicBezTo>
                <a:cubicBezTo>
                  <a:pt x="908" y="10822"/>
                  <a:pt x="-371" y="7053"/>
                  <a:pt x="99" y="5247"/>
                </a:cubicBezTo>
                <a:close/>
              </a:path>
            </a:pathLst>
          </a:custGeom>
          <a:solidFill>
            <a:srgbClr val="C4D8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41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628139-48B5-494F-8CCD-700C8E4A1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FDFE504-D25C-4EF1-83E2-717ACC15AD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Блок-схема: подготовка 8">
            <a:extLst>
              <a:ext uri="{FF2B5EF4-FFF2-40B4-BE49-F238E27FC236}">
                <a16:creationId xmlns:a16="http://schemas.microsoft.com/office/drawing/2014/main" xmlns="" id="{F9A0267F-C1EC-4886-81F1-F1B366ABF0E6}"/>
              </a:ext>
            </a:extLst>
          </p:cNvPr>
          <p:cNvSpPr/>
          <p:nvPr userDrawn="1"/>
        </p:nvSpPr>
        <p:spPr>
          <a:xfrm rot="2913810">
            <a:off x="8732202" y="-979937"/>
            <a:ext cx="4256654" cy="3746927"/>
          </a:xfrm>
          <a:custGeom>
            <a:avLst/>
            <a:gdLst>
              <a:gd name="connsiteX0" fmla="*/ 0 w 10000"/>
              <a:gd name="connsiteY0" fmla="*/ 5000 h 10000"/>
              <a:gd name="connsiteX1" fmla="*/ 2000 w 10000"/>
              <a:gd name="connsiteY1" fmla="*/ 0 h 10000"/>
              <a:gd name="connsiteX2" fmla="*/ 8000 w 10000"/>
              <a:gd name="connsiteY2" fmla="*/ 0 h 10000"/>
              <a:gd name="connsiteX3" fmla="*/ 10000 w 10000"/>
              <a:gd name="connsiteY3" fmla="*/ 5000 h 10000"/>
              <a:gd name="connsiteX4" fmla="*/ 8000 w 10000"/>
              <a:gd name="connsiteY4" fmla="*/ 10000 h 10000"/>
              <a:gd name="connsiteX5" fmla="*/ 2000 w 10000"/>
              <a:gd name="connsiteY5" fmla="*/ 10000 h 10000"/>
              <a:gd name="connsiteX6" fmla="*/ 0 w 10000"/>
              <a:gd name="connsiteY6" fmla="*/ 5000 h 10000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177"/>
              <a:gd name="connsiteY0" fmla="*/ 5624 h 11248"/>
              <a:gd name="connsiteX1" fmla="*/ 2000 w 10177"/>
              <a:gd name="connsiteY1" fmla="*/ 624 h 11248"/>
              <a:gd name="connsiteX2" fmla="*/ 8000 w 10177"/>
              <a:gd name="connsiteY2" fmla="*/ 624 h 11248"/>
              <a:gd name="connsiteX3" fmla="*/ 10000 w 10177"/>
              <a:gd name="connsiteY3" fmla="*/ 5624 h 11248"/>
              <a:gd name="connsiteX4" fmla="*/ 8000 w 10177"/>
              <a:gd name="connsiteY4" fmla="*/ 10624 h 11248"/>
              <a:gd name="connsiteX5" fmla="*/ 2000 w 10177"/>
              <a:gd name="connsiteY5" fmla="*/ 10624 h 11248"/>
              <a:gd name="connsiteX6" fmla="*/ 0 w 10177"/>
              <a:gd name="connsiteY6" fmla="*/ 5624 h 11248"/>
              <a:gd name="connsiteX0" fmla="*/ 0 w 10177"/>
              <a:gd name="connsiteY0" fmla="*/ 5962 h 11586"/>
              <a:gd name="connsiteX1" fmla="*/ 2000 w 10177"/>
              <a:gd name="connsiteY1" fmla="*/ 962 h 11586"/>
              <a:gd name="connsiteX2" fmla="*/ 8000 w 10177"/>
              <a:gd name="connsiteY2" fmla="*/ 962 h 11586"/>
              <a:gd name="connsiteX3" fmla="*/ 10000 w 10177"/>
              <a:gd name="connsiteY3" fmla="*/ 5962 h 11586"/>
              <a:gd name="connsiteX4" fmla="*/ 8000 w 10177"/>
              <a:gd name="connsiteY4" fmla="*/ 10962 h 11586"/>
              <a:gd name="connsiteX5" fmla="*/ 2000 w 10177"/>
              <a:gd name="connsiteY5" fmla="*/ 10962 h 11586"/>
              <a:gd name="connsiteX6" fmla="*/ 0 w 10177"/>
              <a:gd name="connsiteY6" fmla="*/ 5962 h 11586"/>
              <a:gd name="connsiteX0" fmla="*/ 0 w 10177"/>
              <a:gd name="connsiteY0" fmla="*/ 6106 h 11730"/>
              <a:gd name="connsiteX1" fmla="*/ 2000 w 10177"/>
              <a:gd name="connsiteY1" fmla="*/ 1106 h 11730"/>
              <a:gd name="connsiteX2" fmla="*/ 8000 w 10177"/>
              <a:gd name="connsiteY2" fmla="*/ 1106 h 11730"/>
              <a:gd name="connsiteX3" fmla="*/ 10000 w 10177"/>
              <a:gd name="connsiteY3" fmla="*/ 6106 h 11730"/>
              <a:gd name="connsiteX4" fmla="*/ 8000 w 10177"/>
              <a:gd name="connsiteY4" fmla="*/ 11106 h 11730"/>
              <a:gd name="connsiteX5" fmla="*/ 2000 w 10177"/>
              <a:gd name="connsiteY5" fmla="*/ 11106 h 11730"/>
              <a:gd name="connsiteX6" fmla="*/ 0 w 10177"/>
              <a:gd name="connsiteY6" fmla="*/ 6106 h 11730"/>
              <a:gd name="connsiteX0" fmla="*/ 0 w 13283"/>
              <a:gd name="connsiteY0" fmla="*/ 5461 h 11278"/>
              <a:gd name="connsiteX1" fmla="*/ 2000 w 13283"/>
              <a:gd name="connsiteY1" fmla="*/ 461 h 11278"/>
              <a:gd name="connsiteX2" fmla="*/ 8000 w 13283"/>
              <a:gd name="connsiteY2" fmla="*/ 461 h 11278"/>
              <a:gd name="connsiteX3" fmla="*/ 13209 w 13283"/>
              <a:gd name="connsiteY3" fmla="*/ 2549 h 11278"/>
              <a:gd name="connsiteX4" fmla="*/ 8000 w 13283"/>
              <a:gd name="connsiteY4" fmla="*/ 10461 h 11278"/>
              <a:gd name="connsiteX5" fmla="*/ 2000 w 13283"/>
              <a:gd name="connsiteY5" fmla="*/ 10461 h 11278"/>
              <a:gd name="connsiteX6" fmla="*/ 0 w 13283"/>
              <a:gd name="connsiteY6" fmla="*/ 5461 h 11278"/>
              <a:gd name="connsiteX0" fmla="*/ 1 w 13284"/>
              <a:gd name="connsiteY0" fmla="*/ 5030 h 10847"/>
              <a:gd name="connsiteX1" fmla="*/ 1780 w 13284"/>
              <a:gd name="connsiteY1" fmla="*/ 1181 h 10847"/>
              <a:gd name="connsiteX2" fmla="*/ 8001 w 13284"/>
              <a:gd name="connsiteY2" fmla="*/ 30 h 10847"/>
              <a:gd name="connsiteX3" fmla="*/ 13210 w 13284"/>
              <a:gd name="connsiteY3" fmla="*/ 2118 h 10847"/>
              <a:gd name="connsiteX4" fmla="*/ 8001 w 13284"/>
              <a:gd name="connsiteY4" fmla="*/ 10030 h 10847"/>
              <a:gd name="connsiteX5" fmla="*/ 2001 w 13284"/>
              <a:gd name="connsiteY5" fmla="*/ 10030 h 10847"/>
              <a:gd name="connsiteX6" fmla="*/ 1 w 13284"/>
              <a:gd name="connsiteY6" fmla="*/ 5030 h 10847"/>
              <a:gd name="connsiteX0" fmla="*/ 1 w 13216"/>
              <a:gd name="connsiteY0" fmla="*/ 5030 h 10033"/>
              <a:gd name="connsiteX1" fmla="*/ 1780 w 13216"/>
              <a:gd name="connsiteY1" fmla="*/ 1181 h 10033"/>
              <a:gd name="connsiteX2" fmla="*/ 8001 w 13216"/>
              <a:gd name="connsiteY2" fmla="*/ 30 h 10033"/>
              <a:gd name="connsiteX3" fmla="*/ 13210 w 13216"/>
              <a:gd name="connsiteY3" fmla="*/ 2118 h 10033"/>
              <a:gd name="connsiteX4" fmla="*/ 6960 w 13216"/>
              <a:gd name="connsiteY4" fmla="*/ 5720 h 10033"/>
              <a:gd name="connsiteX5" fmla="*/ 2001 w 13216"/>
              <a:gd name="connsiteY5" fmla="*/ 10030 h 10033"/>
              <a:gd name="connsiteX6" fmla="*/ 1 w 13216"/>
              <a:gd name="connsiteY6" fmla="*/ 5030 h 10033"/>
              <a:gd name="connsiteX0" fmla="*/ 1 w 9384"/>
              <a:gd name="connsiteY0" fmla="*/ 5009 h 10012"/>
              <a:gd name="connsiteX1" fmla="*/ 1780 w 9384"/>
              <a:gd name="connsiteY1" fmla="*/ 1160 h 10012"/>
              <a:gd name="connsiteX2" fmla="*/ 8001 w 9384"/>
              <a:gd name="connsiteY2" fmla="*/ 9 h 10012"/>
              <a:gd name="connsiteX3" fmla="*/ 9336 w 9384"/>
              <a:gd name="connsiteY3" fmla="*/ 1591 h 10012"/>
              <a:gd name="connsiteX4" fmla="*/ 6960 w 9384"/>
              <a:gd name="connsiteY4" fmla="*/ 5699 h 10012"/>
              <a:gd name="connsiteX5" fmla="*/ 2001 w 9384"/>
              <a:gd name="connsiteY5" fmla="*/ 10009 h 10012"/>
              <a:gd name="connsiteX6" fmla="*/ 1 w 9384"/>
              <a:gd name="connsiteY6" fmla="*/ 5009 h 10012"/>
              <a:gd name="connsiteX0" fmla="*/ 2 w 10071"/>
              <a:gd name="connsiteY0" fmla="*/ 5003 h 10106"/>
              <a:gd name="connsiteX1" fmla="*/ 1898 w 10071"/>
              <a:gd name="connsiteY1" fmla="*/ 1159 h 10106"/>
              <a:gd name="connsiteX2" fmla="*/ 8527 w 10071"/>
              <a:gd name="connsiteY2" fmla="*/ 9 h 10106"/>
              <a:gd name="connsiteX3" fmla="*/ 9950 w 10071"/>
              <a:gd name="connsiteY3" fmla="*/ 1589 h 10106"/>
              <a:gd name="connsiteX4" fmla="*/ 6352 w 10071"/>
              <a:gd name="connsiteY4" fmla="*/ 7894 h 10106"/>
              <a:gd name="connsiteX5" fmla="*/ 2133 w 10071"/>
              <a:gd name="connsiteY5" fmla="*/ 9997 h 10106"/>
              <a:gd name="connsiteX6" fmla="*/ 2 w 10071"/>
              <a:gd name="connsiteY6" fmla="*/ 5003 h 10106"/>
              <a:gd name="connsiteX0" fmla="*/ 52 w 10086"/>
              <a:gd name="connsiteY0" fmla="*/ 5542 h 10645"/>
              <a:gd name="connsiteX1" fmla="*/ 4241 w 10086"/>
              <a:gd name="connsiteY1" fmla="*/ 395 h 10645"/>
              <a:gd name="connsiteX2" fmla="*/ 8577 w 10086"/>
              <a:gd name="connsiteY2" fmla="*/ 548 h 10645"/>
              <a:gd name="connsiteX3" fmla="*/ 10000 w 10086"/>
              <a:gd name="connsiteY3" fmla="*/ 2128 h 10645"/>
              <a:gd name="connsiteX4" fmla="*/ 6402 w 10086"/>
              <a:gd name="connsiteY4" fmla="*/ 8433 h 10645"/>
              <a:gd name="connsiteX5" fmla="*/ 2183 w 10086"/>
              <a:gd name="connsiteY5" fmla="*/ 10536 h 10645"/>
              <a:gd name="connsiteX6" fmla="*/ 52 w 10086"/>
              <a:gd name="connsiteY6" fmla="*/ 5542 h 10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86" h="10645">
                <a:moveTo>
                  <a:pt x="52" y="5542"/>
                </a:moveTo>
                <a:cubicBezTo>
                  <a:pt x="395" y="3852"/>
                  <a:pt x="2820" y="1227"/>
                  <a:pt x="4241" y="395"/>
                </a:cubicBezTo>
                <a:cubicBezTo>
                  <a:pt x="5661" y="-437"/>
                  <a:pt x="7617" y="259"/>
                  <a:pt x="8577" y="548"/>
                </a:cubicBezTo>
                <a:cubicBezTo>
                  <a:pt x="9537" y="837"/>
                  <a:pt x="10362" y="814"/>
                  <a:pt x="10000" y="2128"/>
                </a:cubicBezTo>
                <a:cubicBezTo>
                  <a:pt x="9638" y="3442"/>
                  <a:pt x="7704" y="7032"/>
                  <a:pt x="6402" y="8433"/>
                </a:cubicBezTo>
                <a:cubicBezTo>
                  <a:pt x="5100" y="9834"/>
                  <a:pt x="3241" y="11018"/>
                  <a:pt x="2183" y="10536"/>
                </a:cubicBezTo>
                <a:cubicBezTo>
                  <a:pt x="1125" y="10054"/>
                  <a:pt x="-291" y="7232"/>
                  <a:pt x="52" y="5542"/>
                </a:cubicBezTo>
                <a:close/>
              </a:path>
            </a:pathLst>
          </a:custGeom>
          <a:solidFill>
            <a:srgbClr val="C4D8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подготовка 8">
            <a:extLst>
              <a:ext uri="{FF2B5EF4-FFF2-40B4-BE49-F238E27FC236}">
                <a16:creationId xmlns:a16="http://schemas.microsoft.com/office/drawing/2014/main" xmlns="" id="{66D259D0-2C82-4856-BA4F-64F4DDF012A3}"/>
              </a:ext>
            </a:extLst>
          </p:cNvPr>
          <p:cNvSpPr/>
          <p:nvPr userDrawn="1"/>
        </p:nvSpPr>
        <p:spPr>
          <a:xfrm rot="2913810">
            <a:off x="-414448" y="4390823"/>
            <a:ext cx="4195111" cy="4158183"/>
          </a:xfrm>
          <a:custGeom>
            <a:avLst/>
            <a:gdLst>
              <a:gd name="connsiteX0" fmla="*/ 0 w 10000"/>
              <a:gd name="connsiteY0" fmla="*/ 5000 h 10000"/>
              <a:gd name="connsiteX1" fmla="*/ 2000 w 10000"/>
              <a:gd name="connsiteY1" fmla="*/ 0 h 10000"/>
              <a:gd name="connsiteX2" fmla="*/ 8000 w 10000"/>
              <a:gd name="connsiteY2" fmla="*/ 0 h 10000"/>
              <a:gd name="connsiteX3" fmla="*/ 10000 w 10000"/>
              <a:gd name="connsiteY3" fmla="*/ 5000 h 10000"/>
              <a:gd name="connsiteX4" fmla="*/ 8000 w 10000"/>
              <a:gd name="connsiteY4" fmla="*/ 10000 h 10000"/>
              <a:gd name="connsiteX5" fmla="*/ 2000 w 10000"/>
              <a:gd name="connsiteY5" fmla="*/ 10000 h 10000"/>
              <a:gd name="connsiteX6" fmla="*/ 0 w 10000"/>
              <a:gd name="connsiteY6" fmla="*/ 5000 h 10000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177"/>
              <a:gd name="connsiteY0" fmla="*/ 5624 h 11248"/>
              <a:gd name="connsiteX1" fmla="*/ 2000 w 10177"/>
              <a:gd name="connsiteY1" fmla="*/ 624 h 11248"/>
              <a:gd name="connsiteX2" fmla="*/ 8000 w 10177"/>
              <a:gd name="connsiteY2" fmla="*/ 624 h 11248"/>
              <a:gd name="connsiteX3" fmla="*/ 10000 w 10177"/>
              <a:gd name="connsiteY3" fmla="*/ 5624 h 11248"/>
              <a:gd name="connsiteX4" fmla="*/ 8000 w 10177"/>
              <a:gd name="connsiteY4" fmla="*/ 10624 h 11248"/>
              <a:gd name="connsiteX5" fmla="*/ 2000 w 10177"/>
              <a:gd name="connsiteY5" fmla="*/ 10624 h 11248"/>
              <a:gd name="connsiteX6" fmla="*/ 0 w 10177"/>
              <a:gd name="connsiteY6" fmla="*/ 5624 h 11248"/>
              <a:gd name="connsiteX0" fmla="*/ 0 w 10177"/>
              <a:gd name="connsiteY0" fmla="*/ 5962 h 11586"/>
              <a:gd name="connsiteX1" fmla="*/ 2000 w 10177"/>
              <a:gd name="connsiteY1" fmla="*/ 962 h 11586"/>
              <a:gd name="connsiteX2" fmla="*/ 8000 w 10177"/>
              <a:gd name="connsiteY2" fmla="*/ 962 h 11586"/>
              <a:gd name="connsiteX3" fmla="*/ 10000 w 10177"/>
              <a:gd name="connsiteY3" fmla="*/ 5962 h 11586"/>
              <a:gd name="connsiteX4" fmla="*/ 8000 w 10177"/>
              <a:gd name="connsiteY4" fmla="*/ 10962 h 11586"/>
              <a:gd name="connsiteX5" fmla="*/ 2000 w 10177"/>
              <a:gd name="connsiteY5" fmla="*/ 10962 h 11586"/>
              <a:gd name="connsiteX6" fmla="*/ 0 w 10177"/>
              <a:gd name="connsiteY6" fmla="*/ 5962 h 11586"/>
              <a:gd name="connsiteX0" fmla="*/ 0 w 10177"/>
              <a:gd name="connsiteY0" fmla="*/ 6106 h 11730"/>
              <a:gd name="connsiteX1" fmla="*/ 2000 w 10177"/>
              <a:gd name="connsiteY1" fmla="*/ 1106 h 11730"/>
              <a:gd name="connsiteX2" fmla="*/ 8000 w 10177"/>
              <a:gd name="connsiteY2" fmla="*/ 1106 h 11730"/>
              <a:gd name="connsiteX3" fmla="*/ 10000 w 10177"/>
              <a:gd name="connsiteY3" fmla="*/ 6106 h 11730"/>
              <a:gd name="connsiteX4" fmla="*/ 8000 w 10177"/>
              <a:gd name="connsiteY4" fmla="*/ 11106 h 11730"/>
              <a:gd name="connsiteX5" fmla="*/ 2000 w 10177"/>
              <a:gd name="connsiteY5" fmla="*/ 11106 h 11730"/>
              <a:gd name="connsiteX6" fmla="*/ 0 w 10177"/>
              <a:gd name="connsiteY6" fmla="*/ 6106 h 11730"/>
              <a:gd name="connsiteX0" fmla="*/ 0 w 13283"/>
              <a:gd name="connsiteY0" fmla="*/ 5461 h 11278"/>
              <a:gd name="connsiteX1" fmla="*/ 2000 w 13283"/>
              <a:gd name="connsiteY1" fmla="*/ 461 h 11278"/>
              <a:gd name="connsiteX2" fmla="*/ 8000 w 13283"/>
              <a:gd name="connsiteY2" fmla="*/ 461 h 11278"/>
              <a:gd name="connsiteX3" fmla="*/ 13209 w 13283"/>
              <a:gd name="connsiteY3" fmla="*/ 2549 h 11278"/>
              <a:gd name="connsiteX4" fmla="*/ 8000 w 13283"/>
              <a:gd name="connsiteY4" fmla="*/ 10461 h 11278"/>
              <a:gd name="connsiteX5" fmla="*/ 2000 w 13283"/>
              <a:gd name="connsiteY5" fmla="*/ 10461 h 11278"/>
              <a:gd name="connsiteX6" fmla="*/ 0 w 13283"/>
              <a:gd name="connsiteY6" fmla="*/ 5461 h 11278"/>
              <a:gd name="connsiteX0" fmla="*/ 1 w 13284"/>
              <a:gd name="connsiteY0" fmla="*/ 5030 h 10847"/>
              <a:gd name="connsiteX1" fmla="*/ 1780 w 13284"/>
              <a:gd name="connsiteY1" fmla="*/ 1181 h 10847"/>
              <a:gd name="connsiteX2" fmla="*/ 8001 w 13284"/>
              <a:gd name="connsiteY2" fmla="*/ 30 h 10847"/>
              <a:gd name="connsiteX3" fmla="*/ 13210 w 13284"/>
              <a:gd name="connsiteY3" fmla="*/ 2118 h 10847"/>
              <a:gd name="connsiteX4" fmla="*/ 8001 w 13284"/>
              <a:gd name="connsiteY4" fmla="*/ 10030 h 10847"/>
              <a:gd name="connsiteX5" fmla="*/ 2001 w 13284"/>
              <a:gd name="connsiteY5" fmla="*/ 10030 h 10847"/>
              <a:gd name="connsiteX6" fmla="*/ 1 w 13284"/>
              <a:gd name="connsiteY6" fmla="*/ 5030 h 10847"/>
              <a:gd name="connsiteX0" fmla="*/ 1 w 13216"/>
              <a:gd name="connsiteY0" fmla="*/ 5030 h 10033"/>
              <a:gd name="connsiteX1" fmla="*/ 1780 w 13216"/>
              <a:gd name="connsiteY1" fmla="*/ 1181 h 10033"/>
              <a:gd name="connsiteX2" fmla="*/ 8001 w 13216"/>
              <a:gd name="connsiteY2" fmla="*/ 30 h 10033"/>
              <a:gd name="connsiteX3" fmla="*/ 13210 w 13216"/>
              <a:gd name="connsiteY3" fmla="*/ 2118 h 10033"/>
              <a:gd name="connsiteX4" fmla="*/ 6960 w 13216"/>
              <a:gd name="connsiteY4" fmla="*/ 5720 h 10033"/>
              <a:gd name="connsiteX5" fmla="*/ 2001 w 13216"/>
              <a:gd name="connsiteY5" fmla="*/ 10030 h 10033"/>
              <a:gd name="connsiteX6" fmla="*/ 1 w 13216"/>
              <a:gd name="connsiteY6" fmla="*/ 5030 h 10033"/>
              <a:gd name="connsiteX0" fmla="*/ 1 w 9384"/>
              <a:gd name="connsiteY0" fmla="*/ 5009 h 10012"/>
              <a:gd name="connsiteX1" fmla="*/ 1780 w 9384"/>
              <a:gd name="connsiteY1" fmla="*/ 1160 h 10012"/>
              <a:gd name="connsiteX2" fmla="*/ 8001 w 9384"/>
              <a:gd name="connsiteY2" fmla="*/ 9 h 10012"/>
              <a:gd name="connsiteX3" fmla="*/ 9336 w 9384"/>
              <a:gd name="connsiteY3" fmla="*/ 1591 h 10012"/>
              <a:gd name="connsiteX4" fmla="*/ 6960 w 9384"/>
              <a:gd name="connsiteY4" fmla="*/ 5699 h 10012"/>
              <a:gd name="connsiteX5" fmla="*/ 2001 w 9384"/>
              <a:gd name="connsiteY5" fmla="*/ 10009 h 10012"/>
              <a:gd name="connsiteX6" fmla="*/ 1 w 9384"/>
              <a:gd name="connsiteY6" fmla="*/ 5009 h 10012"/>
              <a:gd name="connsiteX0" fmla="*/ 2 w 10071"/>
              <a:gd name="connsiteY0" fmla="*/ 5003 h 10106"/>
              <a:gd name="connsiteX1" fmla="*/ 1898 w 10071"/>
              <a:gd name="connsiteY1" fmla="*/ 1159 h 10106"/>
              <a:gd name="connsiteX2" fmla="*/ 8527 w 10071"/>
              <a:gd name="connsiteY2" fmla="*/ 9 h 10106"/>
              <a:gd name="connsiteX3" fmla="*/ 9950 w 10071"/>
              <a:gd name="connsiteY3" fmla="*/ 1589 h 10106"/>
              <a:gd name="connsiteX4" fmla="*/ 6352 w 10071"/>
              <a:gd name="connsiteY4" fmla="*/ 7894 h 10106"/>
              <a:gd name="connsiteX5" fmla="*/ 2133 w 10071"/>
              <a:gd name="connsiteY5" fmla="*/ 9997 h 10106"/>
              <a:gd name="connsiteX6" fmla="*/ 2 w 10071"/>
              <a:gd name="connsiteY6" fmla="*/ 5003 h 10106"/>
              <a:gd name="connsiteX0" fmla="*/ 52 w 10086"/>
              <a:gd name="connsiteY0" fmla="*/ 5542 h 10645"/>
              <a:gd name="connsiteX1" fmla="*/ 4241 w 10086"/>
              <a:gd name="connsiteY1" fmla="*/ 395 h 10645"/>
              <a:gd name="connsiteX2" fmla="*/ 8577 w 10086"/>
              <a:gd name="connsiteY2" fmla="*/ 548 h 10645"/>
              <a:gd name="connsiteX3" fmla="*/ 10000 w 10086"/>
              <a:gd name="connsiteY3" fmla="*/ 2128 h 10645"/>
              <a:gd name="connsiteX4" fmla="*/ 6402 w 10086"/>
              <a:gd name="connsiteY4" fmla="*/ 8433 h 10645"/>
              <a:gd name="connsiteX5" fmla="*/ 2183 w 10086"/>
              <a:gd name="connsiteY5" fmla="*/ 10536 h 10645"/>
              <a:gd name="connsiteX6" fmla="*/ 52 w 10086"/>
              <a:gd name="connsiteY6" fmla="*/ 5542 h 10645"/>
              <a:gd name="connsiteX0" fmla="*/ 209 w 10218"/>
              <a:gd name="connsiteY0" fmla="*/ 6429 h 11532"/>
              <a:gd name="connsiteX1" fmla="*/ 7414 w 10218"/>
              <a:gd name="connsiteY1" fmla="*/ 239 h 11532"/>
              <a:gd name="connsiteX2" fmla="*/ 8734 w 10218"/>
              <a:gd name="connsiteY2" fmla="*/ 1435 h 11532"/>
              <a:gd name="connsiteX3" fmla="*/ 10157 w 10218"/>
              <a:gd name="connsiteY3" fmla="*/ 3015 h 11532"/>
              <a:gd name="connsiteX4" fmla="*/ 6559 w 10218"/>
              <a:gd name="connsiteY4" fmla="*/ 9320 h 11532"/>
              <a:gd name="connsiteX5" fmla="*/ 2340 w 10218"/>
              <a:gd name="connsiteY5" fmla="*/ 11423 h 11532"/>
              <a:gd name="connsiteX6" fmla="*/ 209 w 10218"/>
              <a:gd name="connsiteY6" fmla="*/ 6429 h 11532"/>
              <a:gd name="connsiteX0" fmla="*/ 209 w 10937"/>
              <a:gd name="connsiteY0" fmla="*/ 6698 h 11801"/>
              <a:gd name="connsiteX1" fmla="*/ 7414 w 10937"/>
              <a:gd name="connsiteY1" fmla="*/ 508 h 11801"/>
              <a:gd name="connsiteX2" fmla="*/ 10727 w 10937"/>
              <a:gd name="connsiteY2" fmla="*/ 679 h 11801"/>
              <a:gd name="connsiteX3" fmla="*/ 10157 w 10937"/>
              <a:gd name="connsiteY3" fmla="*/ 3284 h 11801"/>
              <a:gd name="connsiteX4" fmla="*/ 6559 w 10937"/>
              <a:gd name="connsiteY4" fmla="*/ 9589 h 11801"/>
              <a:gd name="connsiteX5" fmla="*/ 2340 w 10937"/>
              <a:gd name="connsiteY5" fmla="*/ 11692 h 11801"/>
              <a:gd name="connsiteX6" fmla="*/ 209 w 10937"/>
              <a:gd name="connsiteY6" fmla="*/ 6698 h 11801"/>
              <a:gd name="connsiteX0" fmla="*/ 334 w 9875"/>
              <a:gd name="connsiteY0" fmla="*/ 4034 h 11771"/>
              <a:gd name="connsiteX1" fmla="*/ 6352 w 9875"/>
              <a:gd name="connsiteY1" fmla="*/ 328 h 11771"/>
              <a:gd name="connsiteX2" fmla="*/ 9665 w 9875"/>
              <a:gd name="connsiteY2" fmla="*/ 499 h 11771"/>
              <a:gd name="connsiteX3" fmla="*/ 9095 w 9875"/>
              <a:gd name="connsiteY3" fmla="*/ 3104 h 11771"/>
              <a:gd name="connsiteX4" fmla="*/ 5497 w 9875"/>
              <a:gd name="connsiteY4" fmla="*/ 9409 h 11771"/>
              <a:gd name="connsiteX5" fmla="*/ 1278 w 9875"/>
              <a:gd name="connsiteY5" fmla="*/ 11512 h 11771"/>
              <a:gd name="connsiteX6" fmla="*/ 334 w 9875"/>
              <a:gd name="connsiteY6" fmla="*/ 4034 h 11771"/>
              <a:gd name="connsiteX0" fmla="*/ 338 w 10066"/>
              <a:gd name="connsiteY0" fmla="*/ 3478 h 10036"/>
              <a:gd name="connsiteX1" fmla="*/ 6432 w 10066"/>
              <a:gd name="connsiteY1" fmla="*/ 330 h 10036"/>
              <a:gd name="connsiteX2" fmla="*/ 9787 w 10066"/>
              <a:gd name="connsiteY2" fmla="*/ 475 h 10036"/>
              <a:gd name="connsiteX3" fmla="*/ 9396 w 10066"/>
              <a:gd name="connsiteY3" fmla="*/ 3694 h 10036"/>
              <a:gd name="connsiteX4" fmla="*/ 5567 w 10066"/>
              <a:gd name="connsiteY4" fmla="*/ 8044 h 10036"/>
              <a:gd name="connsiteX5" fmla="*/ 1294 w 10066"/>
              <a:gd name="connsiteY5" fmla="*/ 9831 h 10036"/>
              <a:gd name="connsiteX6" fmla="*/ 338 w 10066"/>
              <a:gd name="connsiteY6" fmla="*/ 3478 h 10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66" h="10036">
                <a:moveTo>
                  <a:pt x="338" y="3478"/>
                </a:moveTo>
                <a:cubicBezTo>
                  <a:pt x="1195" y="1895"/>
                  <a:pt x="4858" y="830"/>
                  <a:pt x="6432" y="330"/>
                </a:cubicBezTo>
                <a:cubicBezTo>
                  <a:pt x="8007" y="-171"/>
                  <a:pt x="9293" y="-86"/>
                  <a:pt x="9787" y="475"/>
                </a:cubicBezTo>
                <a:cubicBezTo>
                  <a:pt x="10281" y="1036"/>
                  <a:pt x="10100" y="2432"/>
                  <a:pt x="9396" y="3694"/>
                </a:cubicBezTo>
                <a:cubicBezTo>
                  <a:pt x="8692" y="4956"/>
                  <a:pt x="6917" y="7021"/>
                  <a:pt x="5567" y="8044"/>
                </a:cubicBezTo>
                <a:cubicBezTo>
                  <a:pt x="4217" y="9067"/>
                  <a:pt x="2165" y="10592"/>
                  <a:pt x="1294" y="9831"/>
                </a:cubicBezTo>
                <a:cubicBezTo>
                  <a:pt x="423" y="9070"/>
                  <a:pt x="-518" y="5062"/>
                  <a:pt x="338" y="3478"/>
                </a:cubicBezTo>
                <a:close/>
              </a:path>
            </a:pathLst>
          </a:custGeom>
          <a:solidFill>
            <a:srgbClr val="C4D8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36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628139-48B5-494F-8CCD-700C8E4A1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FDFE504-D25C-4EF1-83E2-717ACC15AD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Блок-схема: подготовка 8">
            <a:extLst>
              <a:ext uri="{FF2B5EF4-FFF2-40B4-BE49-F238E27FC236}">
                <a16:creationId xmlns:a16="http://schemas.microsoft.com/office/drawing/2014/main" xmlns="" id="{66D259D0-2C82-4856-BA4F-64F4DDF012A3}"/>
              </a:ext>
            </a:extLst>
          </p:cNvPr>
          <p:cNvSpPr/>
          <p:nvPr userDrawn="1"/>
        </p:nvSpPr>
        <p:spPr>
          <a:xfrm rot="2913810">
            <a:off x="969905" y="1677471"/>
            <a:ext cx="9361037" cy="9884930"/>
          </a:xfrm>
          <a:custGeom>
            <a:avLst/>
            <a:gdLst>
              <a:gd name="connsiteX0" fmla="*/ 0 w 10000"/>
              <a:gd name="connsiteY0" fmla="*/ 5000 h 10000"/>
              <a:gd name="connsiteX1" fmla="*/ 2000 w 10000"/>
              <a:gd name="connsiteY1" fmla="*/ 0 h 10000"/>
              <a:gd name="connsiteX2" fmla="*/ 8000 w 10000"/>
              <a:gd name="connsiteY2" fmla="*/ 0 h 10000"/>
              <a:gd name="connsiteX3" fmla="*/ 10000 w 10000"/>
              <a:gd name="connsiteY3" fmla="*/ 5000 h 10000"/>
              <a:gd name="connsiteX4" fmla="*/ 8000 w 10000"/>
              <a:gd name="connsiteY4" fmla="*/ 10000 h 10000"/>
              <a:gd name="connsiteX5" fmla="*/ 2000 w 10000"/>
              <a:gd name="connsiteY5" fmla="*/ 10000 h 10000"/>
              <a:gd name="connsiteX6" fmla="*/ 0 w 10000"/>
              <a:gd name="connsiteY6" fmla="*/ 5000 h 10000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177"/>
              <a:gd name="connsiteY0" fmla="*/ 5624 h 11248"/>
              <a:gd name="connsiteX1" fmla="*/ 2000 w 10177"/>
              <a:gd name="connsiteY1" fmla="*/ 624 h 11248"/>
              <a:gd name="connsiteX2" fmla="*/ 8000 w 10177"/>
              <a:gd name="connsiteY2" fmla="*/ 624 h 11248"/>
              <a:gd name="connsiteX3" fmla="*/ 10000 w 10177"/>
              <a:gd name="connsiteY3" fmla="*/ 5624 h 11248"/>
              <a:gd name="connsiteX4" fmla="*/ 8000 w 10177"/>
              <a:gd name="connsiteY4" fmla="*/ 10624 h 11248"/>
              <a:gd name="connsiteX5" fmla="*/ 2000 w 10177"/>
              <a:gd name="connsiteY5" fmla="*/ 10624 h 11248"/>
              <a:gd name="connsiteX6" fmla="*/ 0 w 10177"/>
              <a:gd name="connsiteY6" fmla="*/ 5624 h 11248"/>
              <a:gd name="connsiteX0" fmla="*/ 0 w 10177"/>
              <a:gd name="connsiteY0" fmla="*/ 5962 h 11586"/>
              <a:gd name="connsiteX1" fmla="*/ 2000 w 10177"/>
              <a:gd name="connsiteY1" fmla="*/ 962 h 11586"/>
              <a:gd name="connsiteX2" fmla="*/ 8000 w 10177"/>
              <a:gd name="connsiteY2" fmla="*/ 962 h 11586"/>
              <a:gd name="connsiteX3" fmla="*/ 10000 w 10177"/>
              <a:gd name="connsiteY3" fmla="*/ 5962 h 11586"/>
              <a:gd name="connsiteX4" fmla="*/ 8000 w 10177"/>
              <a:gd name="connsiteY4" fmla="*/ 10962 h 11586"/>
              <a:gd name="connsiteX5" fmla="*/ 2000 w 10177"/>
              <a:gd name="connsiteY5" fmla="*/ 10962 h 11586"/>
              <a:gd name="connsiteX6" fmla="*/ 0 w 10177"/>
              <a:gd name="connsiteY6" fmla="*/ 5962 h 11586"/>
              <a:gd name="connsiteX0" fmla="*/ 0 w 10177"/>
              <a:gd name="connsiteY0" fmla="*/ 6106 h 11730"/>
              <a:gd name="connsiteX1" fmla="*/ 2000 w 10177"/>
              <a:gd name="connsiteY1" fmla="*/ 1106 h 11730"/>
              <a:gd name="connsiteX2" fmla="*/ 8000 w 10177"/>
              <a:gd name="connsiteY2" fmla="*/ 1106 h 11730"/>
              <a:gd name="connsiteX3" fmla="*/ 10000 w 10177"/>
              <a:gd name="connsiteY3" fmla="*/ 6106 h 11730"/>
              <a:gd name="connsiteX4" fmla="*/ 8000 w 10177"/>
              <a:gd name="connsiteY4" fmla="*/ 11106 h 11730"/>
              <a:gd name="connsiteX5" fmla="*/ 2000 w 10177"/>
              <a:gd name="connsiteY5" fmla="*/ 11106 h 11730"/>
              <a:gd name="connsiteX6" fmla="*/ 0 w 10177"/>
              <a:gd name="connsiteY6" fmla="*/ 6106 h 11730"/>
              <a:gd name="connsiteX0" fmla="*/ 0 w 13283"/>
              <a:gd name="connsiteY0" fmla="*/ 5461 h 11278"/>
              <a:gd name="connsiteX1" fmla="*/ 2000 w 13283"/>
              <a:gd name="connsiteY1" fmla="*/ 461 h 11278"/>
              <a:gd name="connsiteX2" fmla="*/ 8000 w 13283"/>
              <a:gd name="connsiteY2" fmla="*/ 461 h 11278"/>
              <a:gd name="connsiteX3" fmla="*/ 13209 w 13283"/>
              <a:gd name="connsiteY3" fmla="*/ 2549 h 11278"/>
              <a:gd name="connsiteX4" fmla="*/ 8000 w 13283"/>
              <a:gd name="connsiteY4" fmla="*/ 10461 h 11278"/>
              <a:gd name="connsiteX5" fmla="*/ 2000 w 13283"/>
              <a:gd name="connsiteY5" fmla="*/ 10461 h 11278"/>
              <a:gd name="connsiteX6" fmla="*/ 0 w 13283"/>
              <a:gd name="connsiteY6" fmla="*/ 5461 h 11278"/>
              <a:gd name="connsiteX0" fmla="*/ 1 w 13284"/>
              <a:gd name="connsiteY0" fmla="*/ 5030 h 10847"/>
              <a:gd name="connsiteX1" fmla="*/ 1780 w 13284"/>
              <a:gd name="connsiteY1" fmla="*/ 1181 h 10847"/>
              <a:gd name="connsiteX2" fmla="*/ 8001 w 13284"/>
              <a:gd name="connsiteY2" fmla="*/ 30 h 10847"/>
              <a:gd name="connsiteX3" fmla="*/ 13210 w 13284"/>
              <a:gd name="connsiteY3" fmla="*/ 2118 h 10847"/>
              <a:gd name="connsiteX4" fmla="*/ 8001 w 13284"/>
              <a:gd name="connsiteY4" fmla="*/ 10030 h 10847"/>
              <a:gd name="connsiteX5" fmla="*/ 2001 w 13284"/>
              <a:gd name="connsiteY5" fmla="*/ 10030 h 10847"/>
              <a:gd name="connsiteX6" fmla="*/ 1 w 13284"/>
              <a:gd name="connsiteY6" fmla="*/ 5030 h 10847"/>
              <a:gd name="connsiteX0" fmla="*/ 1 w 13216"/>
              <a:gd name="connsiteY0" fmla="*/ 5030 h 10033"/>
              <a:gd name="connsiteX1" fmla="*/ 1780 w 13216"/>
              <a:gd name="connsiteY1" fmla="*/ 1181 h 10033"/>
              <a:gd name="connsiteX2" fmla="*/ 8001 w 13216"/>
              <a:gd name="connsiteY2" fmla="*/ 30 h 10033"/>
              <a:gd name="connsiteX3" fmla="*/ 13210 w 13216"/>
              <a:gd name="connsiteY3" fmla="*/ 2118 h 10033"/>
              <a:gd name="connsiteX4" fmla="*/ 6960 w 13216"/>
              <a:gd name="connsiteY4" fmla="*/ 5720 h 10033"/>
              <a:gd name="connsiteX5" fmla="*/ 2001 w 13216"/>
              <a:gd name="connsiteY5" fmla="*/ 10030 h 10033"/>
              <a:gd name="connsiteX6" fmla="*/ 1 w 13216"/>
              <a:gd name="connsiteY6" fmla="*/ 5030 h 10033"/>
              <a:gd name="connsiteX0" fmla="*/ 1 w 9384"/>
              <a:gd name="connsiteY0" fmla="*/ 5009 h 10012"/>
              <a:gd name="connsiteX1" fmla="*/ 1780 w 9384"/>
              <a:gd name="connsiteY1" fmla="*/ 1160 h 10012"/>
              <a:gd name="connsiteX2" fmla="*/ 8001 w 9384"/>
              <a:gd name="connsiteY2" fmla="*/ 9 h 10012"/>
              <a:gd name="connsiteX3" fmla="*/ 9336 w 9384"/>
              <a:gd name="connsiteY3" fmla="*/ 1591 h 10012"/>
              <a:gd name="connsiteX4" fmla="*/ 6960 w 9384"/>
              <a:gd name="connsiteY4" fmla="*/ 5699 h 10012"/>
              <a:gd name="connsiteX5" fmla="*/ 2001 w 9384"/>
              <a:gd name="connsiteY5" fmla="*/ 10009 h 10012"/>
              <a:gd name="connsiteX6" fmla="*/ 1 w 9384"/>
              <a:gd name="connsiteY6" fmla="*/ 5009 h 10012"/>
              <a:gd name="connsiteX0" fmla="*/ 2 w 10071"/>
              <a:gd name="connsiteY0" fmla="*/ 5003 h 10106"/>
              <a:gd name="connsiteX1" fmla="*/ 1898 w 10071"/>
              <a:gd name="connsiteY1" fmla="*/ 1159 h 10106"/>
              <a:gd name="connsiteX2" fmla="*/ 8527 w 10071"/>
              <a:gd name="connsiteY2" fmla="*/ 9 h 10106"/>
              <a:gd name="connsiteX3" fmla="*/ 9950 w 10071"/>
              <a:gd name="connsiteY3" fmla="*/ 1589 h 10106"/>
              <a:gd name="connsiteX4" fmla="*/ 6352 w 10071"/>
              <a:gd name="connsiteY4" fmla="*/ 7894 h 10106"/>
              <a:gd name="connsiteX5" fmla="*/ 2133 w 10071"/>
              <a:gd name="connsiteY5" fmla="*/ 9997 h 10106"/>
              <a:gd name="connsiteX6" fmla="*/ 2 w 10071"/>
              <a:gd name="connsiteY6" fmla="*/ 5003 h 10106"/>
              <a:gd name="connsiteX0" fmla="*/ 52 w 10086"/>
              <a:gd name="connsiteY0" fmla="*/ 5542 h 10645"/>
              <a:gd name="connsiteX1" fmla="*/ 4241 w 10086"/>
              <a:gd name="connsiteY1" fmla="*/ 395 h 10645"/>
              <a:gd name="connsiteX2" fmla="*/ 8577 w 10086"/>
              <a:gd name="connsiteY2" fmla="*/ 548 h 10645"/>
              <a:gd name="connsiteX3" fmla="*/ 10000 w 10086"/>
              <a:gd name="connsiteY3" fmla="*/ 2128 h 10645"/>
              <a:gd name="connsiteX4" fmla="*/ 6402 w 10086"/>
              <a:gd name="connsiteY4" fmla="*/ 8433 h 10645"/>
              <a:gd name="connsiteX5" fmla="*/ 2183 w 10086"/>
              <a:gd name="connsiteY5" fmla="*/ 10536 h 10645"/>
              <a:gd name="connsiteX6" fmla="*/ 52 w 10086"/>
              <a:gd name="connsiteY6" fmla="*/ 5542 h 10645"/>
              <a:gd name="connsiteX0" fmla="*/ 209 w 10218"/>
              <a:gd name="connsiteY0" fmla="*/ 6429 h 11532"/>
              <a:gd name="connsiteX1" fmla="*/ 7414 w 10218"/>
              <a:gd name="connsiteY1" fmla="*/ 239 h 11532"/>
              <a:gd name="connsiteX2" fmla="*/ 8734 w 10218"/>
              <a:gd name="connsiteY2" fmla="*/ 1435 h 11532"/>
              <a:gd name="connsiteX3" fmla="*/ 10157 w 10218"/>
              <a:gd name="connsiteY3" fmla="*/ 3015 h 11532"/>
              <a:gd name="connsiteX4" fmla="*/ 6559 w 10218"/>
              <a:gd name="connsiteY4" fmla="*/ 9320 h 11532"/>
              <a:gd name="connsiteX5" fmla="*/ 2340 w 10218"/>
              <a:gd name="connsiteY5" fmla="*/ 11423 h 11532"/>
              <a:gd name="connsiteX6" fmla="*/ 209 w 10218"/>
              <a:gd name="connsiteY6" fmla="*/ 6429 h 11532"/>
              <a:gd name="connsiteX0" fmla="*/ 209 w 10937"/>
              <a:gd name="connsiteY0" fmla="*/ 6698 h 11801"/>
              <a:gd name="connsiteX1" fmla="*/ 7414 w 10937"/>
              <a:gd name="connsiteY1" fmla="*/ 508 h 11801"/>
              <a:gd name="connsiteX2" fmla="*/ 10727 w 10937"/>
              <a:gd name="connsiteY2" fmla="*/ 679 h 11801"/>
              <a:gd name="connsiteX3" fmla="*/ 10157 w 10937"/>
              <a:gd name="connsiteY3" fmla="*/ 3284 h 11801"/>
              <a:gd name="connsiteX4" fmla="*/ 6559 w 10937"/>
              <a:gd name="connsiteY4" fmla="*/ 9589 h 11801"/>
              <a:gd name="connsiteX5" fmla="*/ 2340 w 10937"/>
              <a:gd name="connsiteY5" fmla="*/ 11692 h 11801"/>
              <a:gd name="connsiteX6" fmla="*/ 209 w 10937"/>
              <a:gd name="connsiteY6" fmla="*/ 6698 h 11801"/>
              <a:gd name="connsiteX0" fmla="*/ 334 w 9875"/>
              <a:gd name="connsiteY0" fmla="*/ 4034 h 11771"/>
              <a:gd name="connsiteX1" fmla="*/ 6352 w 9875"/>
              <a:gd name="connsiteY1" fmla="*/ 328 h 11771"/>
              <a:gd name="connsiteX2" fmla="*/ 9665 w 9875"/>
              <a:gd name="connsiteY2" fmla="*/ 499 h 11771"/>
              <a:gd name="connsiteX3" fmla="*/ 9095 w 9875"/>
              <a:gd name="connsiteY3" fmla="*/ 3104 h 11771"/>
              <a:gd name="connsiteX4" fmla="*/ 5497 w 9875"/>
              <a:gd name="connsiteY4" fmla="*/ 9409 h 11771"/>
              <a:gd name="connsiteX5" fmla="*/ 1278 w 9875"/>
              <a:gd name="connsiteY5" fmla="*/ 11512 h 11771"/>
              <a:gd name="connsiteX6" fmla="*/ 334 w 9875"/>
              <a:gd name="connsiteY6" fmla="*/ 4034 h 11771"/>
              <a:gd name="connsiteX0" fmla="*/ 338 w 10066"/>
              <a:gd name="connsiteY0" fmla="*/ 3478 h 10036"/>
              <a:gd name="connsiteX1" fmla="*/ 6432 w 10066"/>
              <a:gd name="connsiteY1" fmla="*/ 330 h 10036"/>
              <a:gd name="connsiteX2" fmla="*/ 9787 w 10066"/>
              <a:gd name="connsiteY2" fmla="*/ 475 h 10036"/>
              <a:gd name="connsiteX3" fmla="*/ 9396 w 10066"/>
              <a:gd name="connsiteY3" fmla="*/ 3694 h 10036"/>
              <a:gd name="connsiteX4" fmla="*/ 5567 w 10066"/>
              <a:gd name="connsiteY4" fmla="*/ 8044 h 10036"/>
              <a:gd name="connsiteX5" fmla="*/ 1294 w 10066"/>
              <a:gd name="connsiteY5" fmla="*/ 9831 h 10036"/>
              <a:gd name="connsiteX6" fmla="*/ 338 w 10066"/>
              <a:gd name="connsiteY6" fmla="*/ 3478 h 10036"/>
              <a:gd name="connsiteX0" fmla="*/ 338 w 24670"/>
              <a:gd name="connsiteY0" fmla="*/ 19909 h 26467"/>
              <a:gd name="connsiteX1" fmla="*/ 6432 w 24670"/>
              <a:gd name="connsiteY1" fmla="*/ 16761 h 26467"/>
              <a:gd name="connsiteX2" fmla="*/ 24656 w 24670"/>
              <a:gd name="connsiteY2" fmla="*/ 16 h 26467"/>
              <a:gd name="connsiteX3" fmla="*/ 9396 w 24670"/>
              <a:gd name="connsiteY3" fmla="*/ 20125 h 26467"/>
              <a:gd name="connsiteX4" fmla="*/ 5567 w 24670"/>
              <a:gd name="connsiteY4" fmla="*/ 24475 h 26467"/>
              <a:gd name="connsiteX5" fmla="*/ 1294 w 24670"/>
              <a:gd name="connsiteY5" fmla="*/ 26262 h 26467"/>
              <a:gd name="connsiteX6" fmla="*/ 338 w 24670"/>
              <a:gd name="connsiteY6" fmla="*/ 19909 h 26467"/>
              <a:gd name="connsiteX0" fmla="*/ 1348 w 26296"/>
              <a:gd name="connsiteY0" fmla="*/ 21151 h 27709"/>
              <a:gd name="connsiteX1" fmla="*/ 21193 w 26296"/>
              <a:gd name="connsiteY1" fmla="*/ 4186 h 27709"/>
              <a:gd name="connsiteX2" fmla="*/ 25666 w 26296"/>
              <a:gd name="connsiteY2" fmla="*/ 1258 h 27709"/>
              <a:gd name="connsiteX3" fmla="*/ 10406 w 26296"/>
              <a:gd name="connsiteY3" fmla="*/ 21367 h 27709"/>
              <a:gd name="connsiteX4" fmla="*/ 6577 w 26296"/>
              <a:gd name="connsiteY4" fmla="*/ 25717 h 27709"/>
              <a:gd name="connsiteX5" fmla="*/ 2304 w 26296"/>
              <a:gd name="connsiteY5" fmla="*/ 27504 h 27709"/>
              <a:gd name="connsiteX6" fmla="*/ 1348 w 26296"/>
              <a:gd name="connsiteY6" fmla="*/ 21151 h 27709"/>
              <a:gd name="connsiteX0" fmla="*/ 2150 w 24499"/>
              <a:gd name="connsiteY0" fmla="*/ 22474 h 27676"/>
              <a:gd name="connsiteX1" fmla="*/ 19448 w 24499"/>
              <a:gd name="connsiteY1" fmla="*/ 4229 h 27676"/>
              <a:gd name="connsiteX2" fmla="*/ 23921 w 24499"/>
              <a:gd name="connsiteY2" fmla="*/ 1301 h 27676"/>
              <a:gd name="connsiteX3" fmla="*/ 8661 w 24499"/>
              <a:gd name="connsiteY3" fmla="*/ 21410 h 27676"/>
              <a:gd name="connsiteX4" fmla="*/ 4832 w 24499"/>
              <a:gd name="connsiteY4" fmla="*/ 25760 h 27676"/>
              <a:gd name="connsiteX5" fmla="*/ 559 w 24499"/>
              <a:gd name="connsiteY5" fmla="*/ 27547 h 27676"/>
              <a:gd name="connsiteX6" fmla="*/ 2150 w 24499"/>
              <a:gd name="connsiteY6" fmla="*/ 22474 h 27676"/>
              <a:gd name="connsiteX0" fmla="*/ 1636 w 25371"/>
              <a:gd name="connsiteY0" fmla="*/ 21613 h 27696"/>
              <a:gd name="connsiteX1" fmla="*/ 20293 w 25371"/>
              <a:gd name="connsiteY1" fmla="*/ 4201 h 27696"/>
              <a:gd name="connsiteX2" fmla="*/ 24766 w 25371"/>
              <a:gd name="connsiteY2" fmla="*/ 1273 h 27696"/>
              <a:gd name="connsiteX3" fmla="*/ 9506 w 25371"/>
              <a:gd name="connsiteY3" fmla="*/ 21382 h 27696"/>
              <a:gd name="connsiteX4" fmla="*/ 5677 w 25371"/>
              <a:gd name="connsiteY4" fmla="*/ 25732 h 27696"/>
              <a:gd name="connsiteX5" fmla="*/ 1404 w 25371"/>
              <a:gd name="connsiteY5" fmla="*/ 27519 h 27696"/>
              <a:gd name="connsiteX6" fmla="*/ 1636 w 25371"/>
              <a:gd name="connsiteY6" fmla="*/ 21613 h 27696"/>
              <a:gd name="connsiteX0" fmla="*/ 1636 w 25139"/>
              <a:gd name="connsiteY0" fmla="*/ 21214 h 27297"/>
              <a:gd name="connsiteX1" fmla="*/ 18466 w 25139"/>
              <a:gd name="connsiteY1" fmla="*/ 5445 h 27297"/>
              <a:gd name="connsiteX2" fmla="*/ 20293 w 25139"/>
              <a:gd name="connsiteY2" fmla="*/ 3802 h 27297"/>
              <a:gd name="connsiteX3" fmla="*/ 24766 w 25139"/>
              <a:gd name="connsiteY3" fmla="*/ 874 h 27297"/>
              <a:gd name="connsiteX4" fmla="*/ 9506 w 25139"/>
              <a:gd name="connsiteY4" fmla="*/ 20983 h 27297"/>
              <a:gd name="connsiteX5" fmla="*/ 5677 w 25139"/>
              <a:gd name="connsiteY5" fmla="*/ 25333 h 27297"/>
              <a:gd name="connsiteX6" fmla="*/ 1404 w 25139"/>
              <a:gd name="connsiteY6" fmla="*/ 27120 h 27297"/>
              <a:gd name="connsiteX7" fmla="*/ 1636 w 25139"/>
              <a:gd name="connsiteY7" fmla="*/ 21214 h 27297"/>
              <a:gd name="connsiteX0" fmla="*/ 1154 w 24706"/>
              <a:gd name="connsiteY0" fmla="*/ 21357 h 27440"/>
              <a:gd name="connsiteX1" fmla="*/ 13076 w 24706"/>
              <a:gd name="connsiteY1" fmla="*/ 12398 h 27440"/>
              <a:gd name="connsiteX2" fmla="*/ 19811 w 24706"/>
              <a:gd name="connsiteY2" fmla="*/ 3945 h 27440"/>
              <a:gd name="connsiteX3" fmla="*/ 24284 w 24706"/>
              <a:gd name="connsiteY3" fmla="*/ 1017 h 27440"/>
              <a:gd name="connsiteX4" fmla="*/ 9024 w 24706"/>
              <a:gd name="connsiteY4" fmla="*/ 21126 h 27440"/>
              <a:gd name="connsiteX5" fmla="*/ 5195 w 24706"/>
              <a:gd name="connsiteY5" fmla="*/ 25476 h 27440"/>
              <a:gd name="connsiteX6" fmla="*/ 922 w 24706"/>
              <a:gd name="connsiteY6" fmla="*/ 27263 h 27440"/>
              <a:gd name="connsiteX7" fmla="*/ 1154 w 24706"/>
              <a:gd name="connsiteY7" fmla="*/ 21357 h 27440"/>
              <a:gd name="connsiteX0" fmla="*/ 1154 w 24692"/>
              <a:gd name="connsiteY0" fmla="*/ 21628 h 27711"/>
              <a:gd name="connsiteX1" fmla="*/ 13076 w 24692"/>
              <a:gd name="connsiteY1" fmla="*/ 12669 h 27711"/>
              <a:gd name="connsiteX2" fmla="*/ 19698 w 24692"/>
              <a:gd name="connsiteY2" fmla="*/ 3181 h 27711"/>
              <a:gd name="connsiteX3" fmla="*/ 24284 w 24692"/>
              <a:gd name="connsiteY3" fmla="*/ 1288 h 27711"/>
              <a:gd name="connsiteX4" fmla="*/ 9024 w 24692"/>
              <a:gd name="connsiteY4" fmla="*/ 21397 h 27711"/>
              <a:gd name="connsiteX5" fmla="*/ 5195 w 24692"/>
              <a:gd name="connsiteY5" fmla="*/ 25747 h 27711"/>
              <a:gd name="connsiteX6" fmla="*/ 922 w 24692"/>
              <a:gd name="connsiteY6" fmla="*/ 27534 h 27711"/>
              <a:gd name="connsiteX7" fmla="*/ 1154 w 24692"/>
              <a:gd name="connsiteY7" fmla="*/ 21628 h 27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692" h="27711">
                <a:moveTo>
                  <a:pt x="1154" y="21628"/>
                </a:moveTo>
                <a:cubicBezTo>
                  <a:pt x="3180" y="19151"/>
                  <a:pt x="9967" y="15571"/>
                  <a:pt x="13076" y="12669"/>
                </a:cubicBezTo>
                <a:cubicBezTo>
                  <a:pt x="16185" y="9767"/>
                  <a:pt x="17830" y="5078"/>
                  <a:pt x="19698" y="3181"/>
                </a:cubicBezTo>
                <a:cubicBezTo>
                  <a:pt x="21566" y="1284"/>
                  <a:pt x="26063" y="-1748"/>
                  <a:pt x="24284" y="1288"/>
                </a:cubicBezTo>
                <a:cubicBezTo>
                  <a:pt x="22505" y="4324"/>
                  <a:pt x="12205" y="17321"/>
                  <a:pt x="9024" y="21397"/>
                </a:cubicBezTo>
                <a:cubicBezTo>
                  <a:pt x="5843" y="25473"/>
                  <a:pt x="6545" y="24724"/>
                  <a:pt x="5195" y="25747"/>
                </a:cubicBezTo>
                <a:cubicBezTo>
                  <a:pt x="3845" y="26770"/>
                  <a:pt x="1595" y="28220"/>
                  <a:pt x="922" y="27534"/>
                </a:cubicBezTo>
                <a:cubicBezTo>
                  <a:pt x="249" y="26848"/>
                  <a:pt x="-872" y="24106"/>
                  <a:pt x="1154" y="21628"/>
                </a:cubicBezTo>
                <a:close/>
              </a:path>
            </a:pathLst>
          </a:custGeom>
          <a:solidFill>
            <a:srgbClr val="C4D8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98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628139-48B5-494F-8CCD-700C8E4A1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FDE0D9D-BAE9-41EE-8920-C823CE5DD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F570C94-9031-4668-9A60-3DD2B919F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527F1ED-D46C-447A-ADF8-DE236AE8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 descr="Изображение выглядит как человек, катается на лыжах&#10;&#10;Автоматически созданное описание">
            <a:extLst>
              <a:ext uri="{FF2B5EF4-FFF2-40B4-BE49-F238E27FC236}">
                <a16:creationId xmlns:a16="http://schemas.microsoft.com/office/drawing/2014/main" xmlns="" id="{84230BBA-38F7-42F1-8EEA-87BA1C0147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9743" y="4180114"/>
            <a:ext cx="6565743" cy="2677885"/>
          </a:xfrm>
          <a:prstGeom prst="rect">
            <a:avLst/>
          </a:prstGeom>
        </p:spPr>
      </p:pic>
      <p:sp>
        <p:nvSpPr>
          <p:cNvPr id="9" name="Блок-схема: подготовка 8">
            <a:extLst>
              <a:ext uri="{FF2B5EF4-FFF2-40B4-BE49-F238E27FC236}">
                <a16:creationId xmlns:a16="http://schemas.microsoft.com/office/drawing/2014/main" xmlns="" id="{BE916754-89D7-474D-BCEA-2F050316A7C1}"/>
              </a:ext>
            </a:extLst>
          </p:cNvPr>
          <p:cNvSpPr/>
          <p:nvPr userDrawn="1"/>
        </p:nvSpPr>
        <p:spPr>
          <a:xfrm rot="2913810">
            <a:off x="8732202" y="-979937"/>
            <a:ext cx="4256654" cy="3746927"/>
          </a:xfrm>
          <a:custGeom>
            <a:avLst/>
            <a:gdLst>
              <a:gd name="connsiteX0" fmla="*/ 0 w 10000"/>
              <a:gd name="connsiteY0" fmla="*/ 5000 h 10000"/>
              <a:gd name="connsiteX1" fmla="*/ 2000 w 10000"/>
              <a:gd name="connsiteY1" fmla="*/ 0 h 10000"/>
              <a:gd name="connsiteX2" fmla="*/ 8000 w 10000"/>
              <a:gd name="connsiteY2" fmla="*/ 0 h 10000"/>
              <a:gd name="connsiteX3" fmla="*/ 10000 w 10000"/>
              <a:gd name="connsiteY3" fmla="*/ 5000 h 10000"/>
              <a:gd name="connsiteX4" fmla="*/ 8000 w 10000"/>
              <a:gd name="connsiteY4" fmla="*/ 10000 h 10000"/>
              <a:gd name="connsiteX5" fmla="*/ 2000 w 10000"/>
              <a:gd name="connsiteY5" fmla="*/ 10000 h 10000"/>
              <a:gd name="connsiteX6" fmla="*/ 0 w 10000"/>
              <a:gd name="connsiteY6" fmla="*/ 5000 h 10000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0624"/>
              <a:gd name="connsiteX1" fmla="*/ 2000 w 10000"/>
              <a:gd name="connsiteY1" fmla="*/ 624 h 10624"/>
              <a:gd name="connsiteX2" fmla="*/ 8000 w 10000"/>
              <a:gd name="connsiteY2" fmla="*/ 624 h 10624"/>
              <a:gd name="connsiteX3" fmla="*/ 10000 w 10000"/>
              <a:gd name="connsiteY3" fmla="*/ 5624 h 10624"/>
              <a:gd name="connsiteX4" fmla="*/ 8000 w 10000"/>
              <a:gd name="connsiteY4" fmla="*/ 10624 h 10624"/>
              <a:gd name="connsiteX5" fmla="*/ 2000 w 10000"/>
              <a:gd name="connsiteY5" fmla="*/ 10624 h 10624"/>
              <a:gd name="connsiteX6" fmla="*/ 0 w 10000"/>
              <a:gd name="connsiteY6" fmla="*/ 5624 h 10624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000"/>
              <a:gd name="connsiteY0" fmla="*/ 5624 h 11248"/>
              <a:gd name="connsiteX1" fmla="*/ 2000 w 10000"/>
              <a:gd name="connsiteY1" fmla="*/ 624 h 11248"/>
              <a:gd name="connsiteX2" fmla="*/ 8000 w 10000"/>
              <a:gd name="connsiteY2" fmla="*/ 624 h 11248"/>
              <a:gd name="connsiteX3" fmla="*/ 10000 w 10000"/>
              <a:gd name="connsiteY3" fmla="*/ 5624 h 11248"/>
              <a:gd name="connsiteX4" fmla="*/ 8000 w 10000"/>
              <a:gd name="connsiteY4" fmla="*/ 10624 h 11248"/>
              <a:gd name="connsiteX5" fmla="*/ 2000 w 10000"/>
              <a:gd name="connsiteY5" fmla="*/ 10624 h 11248"/>
              <a:gd name="connsiteX6" fmla="*/ 0 w 10000"/>
              <a:gd name="connsiteY6" fmla="*/ 5624 h 11248"/>
              <a:gd name="connsiteX0" fmla="*/ 0 w 10177"/>
              <a:gd name="connsiteY0" fmla="*/ 5624 h 11248"/>
              <a:gd name="connsiteX1" fmla="*/ 2000 w 10177"/>
              <a:gd name="connsiteY1" fmla="*/ 624 h 11248"/>
              <a:gd name="connsiteX2" fmla="*/ 8000 w 10177"/>
              <a:gd name="connsiteY2" fmla="*/ 624 h 11248"/>
              <a:gd name="connsiteX3" fmla="*/ 10000 w 10177"/>
              <a:gd name="connsiteY3" fmla="*/ 5624 h 11248"/>
              <a:gd name="connsiteX4" fmla="*/ 8000 w 10177"/>
              <a:gd name="connsiteY4" fmla="*/ 10624 h 11248"/>
              <a:gd name="connsiteX5" fmla="*/ 2000 w 10177"/>
              <a:gd name="connsiteY5" fmla="*/ 10624 h 11248"/>
              <a:gd name="connsiteX6" fmla="*/ 0 w 10177"/>
              <a:gd name="connsiteY6" fmla="*/ 5624 h 11248"/>
              <a:gd name="connsiteX0" fmla="*/ 0 w 10177"/>
              <a:gd name="connsiteY0" fmla="*/ 5962 h 11586"/>
              <a:gd name="connsiteX1" fmla="*/ 2000 w 10177"/>
              <a:gd name="connsiteY1" fmla="*/ 962 h 11586"/>
              <a:gd name="connsiteX2" fmla="*/ 8000 w 10177"/>
              <a:gd name="connsiteY2" fmla="*/ 962 h 11586"/>
              <a:gd name="connsiteX3" fmla="*/ 10000 w 10177"/>
              <a:gd name="connsiteY3" fmla="*/ 5962 h 11586"/>
              <a:gd name="connsiteX4" fmla="*/ 8000 w 10177"/>
              <a:gd name="connsiteY4" fmla="*/ 10962 h 11586"/>
              <a:gd name="connsiteX5" fmla="*/ 2000 w 10177"/>
              <a:gd name="connsiteY5" fmla="*/ 10962 h 11586"/>
              <a:gd name="connsiteX6" fmla="*/ 0 w 10177"/>
              <a:gd name="connsiteY6" fmla="*/ 5962 h 11586"/>
              <a:gd name="connsiteX0" fmla="*/ 0 w 10177"/>
              <a:gd name="connsiteY0" fmla="*/ 6106 h 11730"/>
              <a:gd name="connsiteX1" fmla="*/ 2000 w 10177"/>
              <a:gd name="connsiteY1" fmla="*/ 1106 h 11730"/>
              <a:gd name="connsiteX2" fmla="*/ 8000 w 10177"/>
              <a:gd name="connsiteY2" fmla="*/ 1106 h 11730"/>
              <a:gd name="connsiteX3" fmla="*/ 10000 w 10177"/>
              <a:gd name="connsiteY3" fmla="*/ 6106 h 11730"/>
              <a:gd name="connsiteX4" fmla="*/ 8000 w 10177"/>
              <a:gd name="connsiteY4" fmla="*/ 11106 h 11730"/>
              <a:gd name="connsiteX5" fmla="*/ 2000 w 10177"/>
              <a:gd name="connsiteY5" fmla="*/ 11106 h 11730"/>
              <a:gd name="connsiteX6" fmla="*/ 0 w 10177"/>
              <a:gd name="connsiteY6" fmla="*/ 6106 h 11730"/>
              <a:gd name="connsiteX0" fmla="*/ 0 w 13283"/>
              <a:gd name="connsiteY0" fmla="*/ 5461 h 11278"/>
              <a:gd name="connsiteX1" fmla="*/ 2000 w 13283"/>
              <a:gd name="connsiteY1" fmla="*/ 461 h 11278"/>
              <a:gd name="connsiteX2" fmla="*/ 8000 w 13283"/>
              <a:gd name="connsiteY2" fmla="*/ 461 h 11278"/>
              <a:gd name="connsiteX3" fmla="*/ 13209 w 13283"/>
              <a:gd name="connsiteY3" fmla="*/ 2549 h 11278"/>
              <a:gd name="connsiteX4" fmla="*/ 8000 w 13283"/>
              <a:gd name="connsiteY4" fmla="*/ 10461 h 11278"/>
              <a:gd name="connsiteX5" fmla="*/ 2000 w 13283"/>
              <a:gd name="connsiteY5" fmla="*/ 10461 h 11278"/>
              <a:gd name="connsiteX6" fmla="*/ 0 w 13283"/>
              <a:gd name="connsiteY6" fmla="*/ 5461 h 11278"/>
              <a:gd name="connsiteX0" fmla="*/ 1 w 13284"/>
              <a:gd name="connsiteY0" fmla="*/ 5030 h 10847"/>
              <a:gd name="connsiteX1" fmla="*/ 1780 w 13284"/>
              <a:gd name="connsiteY1" fmla="*/ 1181 h 10847"/>
              <a:gd name="connsiteX2" fmla="*/ 8001 w 13284"/>
              <a:gd name="connsiteY2" fmla="*/ 30 h 10847"/>
              <a:gd name="connsiteX3" fmla="*/ 13210 w 13284"/>
              <a:gd name="connsiteY3" fmla="*/ 2118 h 10847"/>
              <a:gd name="connsiteX4" fmla="*/ 8001 w 13284"/>
              <a:gd name="connsiteY4" fmla="*/ 10030 h 10847"/>
              <a:gd name="connsiteX5" fmla="*/ 2001 w 13284"/>
              <a:gd name="connsiteY5" fmla="*/ 10030 h 10847"/>
              <a:gd name="connsiteX6" fmla="*/ 1 w 13284"/>
              <a:gd name="connsiteY6" fmla="*/ 5030 h 10847"/>
              <a:gd name="connsiteX0" fmla="*/ 1 w 13216"/>
              <a:gd name="connsiteY0" fmla="*/ 5030 h 10033"/>
              <a:gd name="connsiteX1" fmla="*/ 1780 w 13216"/>
              <a:gd name="connsiteY1" fmla="*/ 1181 h 10033"/>
              <a:gd name="connsiteX2" fmla="*/ 8001 w 13216"/>
              <a:gd name="connsiteY2" fmla="*/ 30 h 10033"/>
              <a:gd name="connsiteX3" fmla="*/ 13210 w 13216"/>
              <a:gd name="connsiteY3" fmla="*/ 2118 h 10033"/>
              <a:gd name="connsiteX4" fmla="*/ 6960 w 13216"/>
              <a:gd name="connsiteY4" fmla="*/ 5720 h 10033"/>
              <a:gd name="connsiteX5" fmla="*/ 2001 w 13216"/>
              <a:gd name="connsiteY5" fmla="*/ 10030 h 10033"/>
              <a:gd name="connsiteX6" fmla="*/ 1 w 13216"/>
              <a:gd name="connsiteY6" fmla="*/ 5030 h 10033"/>
              <a:gd name="connsiteX0" fmla="*/ 1 w 9384"/>
              <a:gd name="connsiteY0" fmla="*/ 5009 h 10012"/>
              <a:gd name="connsiteX1" fmla="*/ 1780 w 9384"/>
              <a:gd name="connsiteY1" fmla="*/ 1160 h 10012"/>
              <a:gd name="connsiteX2" fmla="*/ 8001 w 9384"/>
              <a:gd name="connsiteY2" fmla="*/ 9 h 10012"/>
              <a:gd name="connsiteX3" fmla="*/ 9336 w 9384"/>
              <a:gd name="connsiteY3" fmla="*/ 1591 h 10012"/>
              <a:gd name="connsiteX4" fmla="*/ 6960 w 9384"/>
              <a:gd name="connsiteY4" fmla="*/ 5699 h 10012"/>
              <a:gd name="connsiteX5" fmla="*/ 2001 w 9384"/>
              <a:gd name="connsiteY5" fmla="*/ 10009 h 10012"/>
              <a:gd name="connsiteX6" fmla="*/ 1 w 9384"/>
              <a:gd name="connsiteY6" fmla="*/ 5009 h 10012"/>
              <a:gd name="connsiteX0" fmla="*/ 2 w 10071"/>
              <a:gd name="connsiteY0" fmla="*/ 5003 h 10106"/>
              <a:gd name="connsiteX1" fmla="*/ 1898 w 10071"/>
              <a:gd name="connsiteY1" fmla="*/ 1159 h 10106"/>
              <a:gd name="connsiteX2" fmla="*/ 8527 w 10071"/>
              <a:gd name="connsiteY2" fmla="*/ 9 h 10106"/>
              <a:gd name="connsiteX3" fmla="*/ 9950 w 10071"/>
              <a:gd name="connsiteY3" fmla="*/ 1589 h 10106"/>
              <a:gd name="connsiteX4" fmla="*/ 6352 w 10071"/>
              <a:gd name="connsiteY4" fmla="*/ 7894 h 10106"/>
              <a:gd name="connsiteX5" fmla="*/ 2133 w 10071"/>
              <a:gd name="connsiteY5" fmla="*/ 9997 h 10106"/>
              <a:gd name="connsiteX6" fmla="*/ 2 w 10071"/>
              <a:gd name="connsiteY6" fmla="*/ 5003 h 10106"/>
              <a:gd name="connsiteX0" fmla="*/ 52 w 10086"/>
              <a:gd name="connsiteY0" fmla="*/ 5542 h 10645"/>
              <a:gd name="connsiteX1" fmla="*/ 4241 w 10086"/>
              <a:gd name="connsiteY1" fmla="*/ 395 h 10645"/>
              <a:gd name="connsiteX2" fmla="*/ 8577 w 10086"/>
              <a:gd name="connsiteY2" fmla="*/ 548 h 10645"/>
              <a:gd name="connsiteX3" fmla="*/ 10000 w 10086"/>
              <a:gd name="connsiteY3" fmla="*/ 2128 h 10645"/>
              <a:gd name="connsiteX4" fmla="*/ 6402 w 10086"/>
              <a:gd name="connsiteY4" fmla="*/ 8433 h 10645"/>
              <a:gd name="connsiteX5" fmla="*/ 2183 w 10086"/>
              <a:gd name="connsiteY5" fmla="*/ 10536 h 10645"/>
              <a:gd name="connsiteX6" fmla="*/ 52 w 10086"/>
              <a:gd name="connsiteY6" fmla="*/ 5542 h 10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86" h="10645">
                <a:moveTo>
                  <a:pt x="52" y="5542"/>
                </a:moveTo>
                <a:cubicBezTo>
                  <a:pt x="395" y="3852"/>
                  <a:pt x="2820" y="1227"/>
                  <a:pt x="4241" y="395"/>
                </a:cubicBezTo>
                <a:cubicBezTo>
                  <a:pt x="5661" y="-437"/>
                  <a:pt x="7617" y="259"/>
                  <a:pt x="8577" y="548"/>
                </a:cubicBezTo>
                <a:cubicBezTo>
                  <a:pt x="9537" y="837"/>
                  <a:pt x="10362" y="814"/>
                  <a:pt x="10000" y="2128"/>
                </a:cubicBezTo>
                <a:cubicBezTo>
                  <a:pt x="9638" y="3442"/>
                  <a:pt x="7704" y="7032"/>
                  <a:pt x="6402" y="8433"/>
                </a:cubicBezTo>
                <a:cubicBezTo>
                  <a:pt x="5100" y="9834"/>
                  <a:pt x="3241" y="11018"/>
                  <a:pt x="2183" y="10536"/>
                </a:cubicBezTo>
                <a:cubicBezTo>
                  <a:pt x="1125" y="10054"/>
                  <a:pt x="-291" y="7232"/>
                  <a:pt x="52" y="5542"/>
                </a:cubicBezTo>
                <a:close/>
              </a:path>
            </a:pathLst>
          </a:custGeom>
          <a:solidFill>
            <a:srgbClr val="C4D8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FDFE504-D25C-4EF1-83E2-717ACC15AD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3257" y="2112694"/>
            <a:ext cx="7091259" cy="435133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523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человек, катается на лыжах&#10;&#10;Автоматически созданное описание">
            <a:extLst>
              <a:ext uri="{FF2B5EF4-FFF2-40B4-BE49-F238E27FC236}">
                <a16:creationId xmlns:a16="http://schemas.microsoft.com/office/drawing/2014/main" xmlns="" id="{A4DD0ED0-EB2E-492A-96B3-D7E000F1E2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917" y="4077196"/>
            <a:ext cx="6818083" cy="278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13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5B1C2B7B-7142-47F9-AF11-2C9EBDC2B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9054209-3BE7-4368-A9EF-E600887F3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01D74B9-95DE-48D5-9B58-79F99AC57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37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BF41152-4C68-4D00-AF86-91B0CEECC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CA9E78C-E6B3-420F-AB20-68BB2A0CF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00AA42B-6821-40D1-87E4-85525481E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4DA0864-7692-4562-8E27-D5BF4199A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1762803-F3E9-4358-BF9C-9D900299F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212CDC-EF1F-49E1-AAFA-51AE3F772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9145883-C223-4357-8EAB-6E2FB5C12F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EE12D9F-3544-4F7D-B895-5A141FF09E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45AC944-3F9B-4171-B94F-809956423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FC8BBA4-3561-4386-B297-85B000CB0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8F86D95-1EF4-4D86-8C24-26D6CB84C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1E40CC-2DEF-492D-8BD7-0AB04A53B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215BD96-B477-40AD-B52D-704AF96CD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6EC4CE4-584C-4A80-9BA6-81710A9A38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07D77F5-BC67-4395-B0FE-786C5A9A83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37CCD36F-50A3-4879-9A16-CBC0BFAFD2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9C11ED1A-D852-44D1-B814-8E782F8BA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FF88F2A8-C2E9-4969-9E9A-D14AB805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0A6B4217-CB1E-425F-BBAF-FEBE1FCD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9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4B82FE4-32C6-4F9A-A230-D5D65B90A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3C670A2-7899-49D4-9F67-0EDBA803D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1D9A588C-A8E1-4E2D-BA65-82D6C5E99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68F747C-8840-4300-B4A0-F9000DE9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56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0E5618C-67AC-4E53-B57E-463193B84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493BAF7-0882-4463-B233-5A8B52593B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B4B30EB-BEC5-4F8D-8508-276675531C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C870581-0A58-4EA4-96A0-1107B6F75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018C6F3-CB0A-45C1-899D-64B3D5BC6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D67379B-76C9-4B87-AF63-7A2BA6D63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01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99CFF00-224A-4E89-88F7-48731CC35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C622DE6D-4696-4FC2-8BE9-0ECDAC086E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A7E5505-8404-4DC0-B245-5924C64F5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15546A1-DAF6-4219-82D9-72CE8DF62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2B1E86D-CC23-4496-9046-E6DFD7781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81CE338-46D3-4F0E-8307-C8E839EF5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67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A84133-19A6-41AC-98EA-1E9A49FCD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CBF3CEA-05A3-41C7-B7B9-F6F09F9273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7B3CB37-107D-45E7-9627-EAD42509C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52E880-2D88-4C29-927A-491D1C445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4C551D2-6D8A-4577-B662-B97B4D444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6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4059608-F023-4347-BE89-BA872A106A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D876AFF-6ACF-43A8-A68E-F3A58C5609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E926CE7-850E-49BC-90B4-8F92719EA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A7AC25D-C3FA-4ED3-B5DE-77FAF7159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3C37F5C-3A15-48EC-943C-B1D0C8677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00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03F097B-DB91-4A3D-BBE2-0527D8937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2BC59C2-76F8-47C8-B192-E3EB630BAE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5F1B5A6-812C-4F0E-A9CB-2A88D278EE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46F94-6A76-4546-AB4E-8591D96FEAC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7D50E00-61C0-4B29-B7D8-FC936E63EA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5B8AB7E-74FF-4748-81E1-8481B38CAE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C5A66-5B41-48C7-9F9E-806A7D2587CC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6"/>
            <a:extLst>
              <a:ext uri="{FF2B5EF4-FFF2-40B4-BE49-F238E27FC236}">
                <a16:creationId xmlns:a16="http://schemas.microsoft.com/office/drawing/2014/main" xmlns="" id="{2A6D8B76-6E1C-4995-A072-EAA7935A06C7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061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55" r:id="rId5"/>
    <p:sldLayoutId id="2147483662" r:id="rId6"/>
    <p:sldLayoutId id="2147483651" r:id="rId7"/>
    <p:sldLayoutId id="2147483652" r:id="rId8"/>
    <p:sldLayoutId id="2147483653" r:id="rId9"/>
    <p:sldLayoutId id="2147483654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presentation-creation.ru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36C722F-1249-4DE4-9AA4-23E22521E0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2747" y="1427148"/>
            <a:ext cx="10219345" cy="999858"/>
          </a:xfrm>
        </p:spPr>
        <p:txBody>
          <a:bodyPr>
            <a:normAutofit/>
          </a:bodyPr>
          <a:lstStyle/>
          <a:p>
            <a:r>
              <a:rPr lang="ru-RU" sz="5400" dirty="0">
                <a:solidFill>
                  <a:srgbClr val="002060"/>
                </a:solidFill>
                <a:latin typeface="Constantia" panose="02030602050306030303" pitchFamily="18" charset="0"/>
              </a:rPr>
              <a:t>ЗДОРОВЫЙ ОБРАЗ ЖИЗНИ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537AB801-30E4-4D36-904B-EC0EDF084D50}"/>
              </a:ext>
            </a:extLst>
          </p:cNvPr>
          <p:cNvSpPr txBox="1">
            <a:spLocks/>
          </p:cNvSpPr>
          <p:nvPr/>
        </p:nvSpPr>
        <p:spPr>
          <a:xfrm>
            <a:off x="205099" y="5221480"/>
            <a:ext cx="6400799" cy="12975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>
                <a:solidFill>
                  <a:srgbClr val="002060"/>
                </a:solidFill>
                <a:latin typeface="Constantia" panose="02030602050306030303" pitchFamily="18" charset="0"/>
              </a:rPr>
              <a:t>ОГА ПОУ «Боровичский медицинский колледж имени А. А. Кокорина»</a:t>
            </a:r>
          </a:p>
          <a:p>
            <a:r>
              <a:rPr lang="ru-RU" sz="1400" dirty="0">
                <a:solidFill>
                  <a:srgbClr val="002060"/>
                </a:solidFill>
                <a:latin typeface="Constantia" panose="02030602050306030303" pitchFamily="18" charset="0"/>
              </a:rPr>
              <a:t>Круглова </a:t>
            </a:r>
            <a:r>
              <a:rPr lang="ru-RU" sz="1400">
                <a:solidFill>
                  <a:srgbClr val="002060"/>
                </a:solidFill>
                <a:latin typeface="Constantia" panose="02030602050306030303" pitchFamily="18" charset="0"/>
              </a:rPr>
              <a:t>Елена Николаевна, преподаватель </a:t>
            </a:r>
            <a:endParaRPr lang="ru-RU" sz="1400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56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FC34A6B-7B51-4608-A34B-C9C8E7B2E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ЗДОРОВЫЙ ОБРАЗ ЖИЗНИ – это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09F605A6-5FD6-46EB-9BA2-2C53BCD92321}"/>
              </a:ext>
            </a:extLst>
          </p:cNvPr>
          <p:cNvSpPr/>
          <p:nvPr/>
        </p:nvSpPr>
        <p:spPr>
          <a:xfrm>
            <a:off x="1119868" y="1870983"/>
            <a:ext cx="2886075" cy="318055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2531C2C1-51E4-446E-B533-1B43F1B040C0}"/>
              </a:ext>
            </a:extLst>
          </p:cNvPr>
          <p:cNvSpPr/>
          <p:nvPr/>
        </p:nvSpPr>
        <p:spPr>
          <a:xfrm>
            <a:off x="2186668" y="1529681"/>
            <a:ext cx="733425" cy="7334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BB0118A-6970-4A09-A50B-4E17E6F2D972}"/>
              </a:ext>
            </a:extLst>
          </p:cNvPr>
          <p:cNvSpPr txBox="1"/>
          <p:nvPr/>
        </p:nvSpPr>
        <p:spPr>
          <a:xfrm>
            <a:off x="2196193" y="1529044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</a:rPr>
              <a:t>1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AB4D6B27-1F84-4F0A-BC16-FA2220618B28}"/>
              </a:ext>
            </a:extLst>
          </p:cNvPr>
          <p:cNvSpPr/>
          <p:nvPr/>
        </p:nvSpPr>
        <p:spPr>
          <a:xfrm>
            <a:off x="4493305" y="1870983"/>
            <a:ext cx="2886075" cy="318055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D6C368CA-F7F1-489A-8907-C82389F81415}"/>
              </a:ext>
            </a:extLst>
          </p:cNvPr>
          <p:cNvSpPr txBox="1">
            <a:spLocks/>
          </p:cNvSpPr>
          <p:nvPr/>
        </p:nvSpPr>
        <p:spPr>
          <a:xfrm>
            <a:off x="4493304" y="2309132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b="1" dirty="0" err="1">
                <a:solidFill>
                  <a:srgbClr val="002060"/>
                </a:solidFill>
                <a:latin typeface="Constantia" panose="02030602050306030303" pitchFamily="18" charset="0"/>
              </a:rPr>
              <a:t>Здорóвый</a:t>
            </a:r>
            <a:r>
              <a:rPr lang="ru-RU" b="1" dirty="0">
                <a:solidFill>
                  <a:srgbClr val="002060"/>
                </a:solidFill>
                <a:latin typeface="Constantia" panose="02030602050306030303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onstantia" panose="02030602050306030303" pitchFamily="18" charset="0"/>
              </a:rPr>
              <a:t>óбраз</a:t>
            </a:r>
            <a:r>
              <a:rPr lang="ru-RU" b="1" dirty="0">
                <a:solidFill>
                  <a:srgbClr val="002060"/>
                </a:solidFill>
                <a:latin typeface="Constantia" panose="02030602050306030303" pitchFamily="18" charset="0"/>
              </a:rPr>
              <a:t> жизни (ЗОЖ) — 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образ жизни человека, помогающий сохранить здоровье и снизить риск неинфекционных заболеваний </a:t>
            </a:r>
            <a:r>
              <a:rPr lang="ru-RU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путём 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контроля над поведенческими факторами риска.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5059037A-D396-43CD-AC4B-77FC76AB0679}"/>
              </a:ext>
            </a:extLst>
          </p:cNvPr>
          <p:cNvSpPr/>
          <p:nvPr/>
        </p:nvSpPr>
        <p:spPr>
          <a:xfrm>
            <a:off x="5560105" y="1529681"/>
            <a:ext cx="733425" cy="73342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FC84A8C-B781-463C-80C0-E87574B49336}"/>
              </a:ext>
            </a:extLst>
          </p:cNvPr>
          <p:cNvSpPr txBox="1"/>
          <p:nvPr/>
        </p:nvSpPr>
        <p:spPr>
          <a:xfrm>
            <a:off x="5569630" y="1511099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accent2"/>
                </a:solidFill>
              </a:rPr>
              <a:t>2</a:t>
            </a:r>
            <a:endParaRPr lang="ru-RU" sz="4000" b="1" dirty="0">
              <a:solidFill>
                <a:schemeClr val="accent2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6DE02F95-F773-49D8-A864-31044D32EA86}"/>
              </a:ext>
            </a:extLst>
          </p:cNvPr>
          <p:cNvSpPr/>
          <p:nvPr/>
        </p:nvSpPr>
        <p:spPr>
          <a:xfrm>
            <a:off x="7917544" y="1870983"/>
            <a:ext cx="2886075" cy="3180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D4FE817F-D590-4C1A-B45B-8307B1332944}"/>
              </a:ext>
            </a:extLst>
          </p:cNvPr>
          <p:cNvSpPr txBox="1">
            <a:spLocks/>
          </p:cNvSpPr>
          <p:nvPr/>
        </p:nvSpPr>
        <p:spPr>
          <a:xfrm>
            <a:off x="7917543" y="2309132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200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Здоровый образ жизни — </a:t>
            </a:r>
            <a:r>
              <a:rPr lang="ru-RU" sz="220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это система привычек и поведения человека, направленная на обеспечение определенного уровня здоровья.</a:t>
            </a:r>
            <a:endParaRPr lang="ru-RU" sz="2200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09DCFA36-00C6-4026-80B4-0392707CC335}"/>
              </a:ext>
            </a:extLst>
          </p:cNvPr>
          <p:cNvSpPr/>
          <p:nvPr/>
        </p:nvSpPr>
        <p:spPr>
          <a:xfrm>
            <a:off x="8984344" y="1529681"/>
            <a:ext cx="733425" cy="7334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93618DD-42C5-4438-A040-79E9A874323C}"/>
              </a:ext>
            </a:extLst>
          </p:cNvPr>
          <p:cNvSpPr txBox="1"/>
          <p:nvPr/>
        </p:nvSpPr>
        <p:spPr>
          <a:xfrm>
            <a:off x="8993869" y="1542450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accent1"/>
                </a:solidFill>
              </a:rPr>
              <a:t>3</a:t>
            </a:r>
            <a:endParaRPr lang="ru-RU" sz="4000" b="1" dirty="0">
              <a:solidFill>
                <a:schemeClr val="accent1"/>
              </a:solidFill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0217FD6A-396F-4867-9F8E-3F97F04CCAB7}"/>
              </a:ext>
            </a:extLst>
          </p:cNvPr>
          <p:cNvSpPr txBox="1">
            <a:spLocks/>
          </p:cNvSpPr>
          <p:nvPr/>
        </p:nvSpPr>
        <p:spPr>
          <a:xfrm>
            <a:off x="1145264" y="2309132"/>
            <a:ext cx="2809876" cy="27424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Здоровый образ жизни (ЗОЖ)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 — образ жизни человека, направленный на профилактику заболеваний и укрепление здоровья.</a:t>
            </a:r>
            <a:endParaRPr lang="ru-RU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sp>
        <p:nvSpPr>
          <p:cNvPr id="17" name="Нижний колонтитул 4">
            <a:extLst>
              <a:ext uri="{FF2B5EF4-FFF2-40B4-BE49-F238E27FC236}">
                <a16:creationId xmlns:a16="http://schemas.microsoft.com/office/drawing/2014/main" xmlns="" id="{B2294B21-71C0-4979-BE13-D613348B9B2D}"/>
              </a:ext>
            </a:extLst>
          </p:cNvPr>
          <p:cNvSpPr txBox="1">
            <a:spLocks/>
          </p:cNvSpPr>
          <p:nvPr/>
        </p:nvSpPr>
        <p:spPr>
          <a:xfrm>
            <a:off x="3802742" y="6559325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Шаблоны презентаций с сайта 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  <a:hlinkClick r:id="rId2" action="ppaction://hlinkfile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46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05B861-3148-42A0-95DD-70F5AADE9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ЧТО ТАКОЕ ЗДОРОВЬЕ?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C9482C8-BC11-4C87-9111-E2E906437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91641" y="1623701"/>
            <a:ext cx="7232875" cy="48403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Мы остановимся на определении здоровья, которое дано в </a:t>
            </a: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Уста­ве Всемирной организации здравоохранения 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(</a:t>
            </a: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ВОЗ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). </a:t>
            </a:r>
          </a:p>
          <a:p>
            <a:pPr marL="0" indent="0" algn="just">
              <a:buNone/>
            </a:pPr>
            <a:endParaRPr lang="ru-RU" sz="800" b="0" i="0" dirty="0">
              <a:solidFill>
                <a:srgbClr val="002060"/>
              </a:solidFill>
              <a:effectLst/>
              <a:latin typeface="Constantia" panose="02030602050306030303" pitchFamily="18" charset="0"/>
            </a:endParaRPr>
          </a:p>
          <a:p>
            <a:pPr marL="0" indent="0" algn="just">
              <a:buNone/>
            </a:pP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В нем указано, что </a:t>
            </a: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здоровье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 - это «состояние физического, духовного и социаль­ного благополучия, а не только отсутствие болезней и физических дефектов».</a:t>
            </a:r>
          </a:p>
          <a:p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4C18F4F9-F176-461B-B967-4DF9F30477FC}"/>
              </a:ext>
            </a:extLst>
          </p:cNvPr>
          <p:cNvSpPr/>
          <p:nvPr/>
        </p:nvSpPr>
        <p:spPr>
          <a:xfrm>
            <a:off x="5905143" y="5734227"/>
            <a:ext cx="5802594" cy="837489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  <a:latin typeface="Constantia" panose="02030602050306030303" pitchFamily="18" charset="0"/>
              </a:rPr>
              <a:t>В литературе встречается более 120 определений здоровья!</a:t>
            </a:r>
            <a:endParaRPr lang="ru-RU" b="1" i="0" dirty="0">
              <a:solidFill>
                <a:srgbClr val="002060"/>
              </a:solidFill>
              <a:effectLst/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15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6745759-5DEC-4B2B-AA02-943F15582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8936" y="1167599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0" lang="ru-RU" sz="2800" b="1" i="0" u="none" strike="noStrike" kern="1200" cap="none" spc="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nstantia" panose="02030602050306030303" pitchFamily="18" charset="0"/>
              </a:rPr>
              <a:t>Здоровье</a:t>
            </a:r>
            <a:r>
              <a:rPr kumimoji="0" lang="ru-RU" sz="2800" b="0" i="0" u="none" strike="noStrike" kern="1200" cap="none" spc="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nstantia" panose="02030602050306030303" pitchFamily="18" charset="0"/>
              </a:rPr>
              <a:t> — бесценное богатство каждого человека в отдельности, и всего общества в целом. При встречах и расставаниях с близкими нам людьми мы всегда желаем им хорошего здоровья, потому что это — главное условие полноценной и счастливой жизни. </a:t>
            </a:r>
          </a:p>
          <a:p>
            <a:r>
              <a:rPr kumimoji="0" lang="ru-RU" sz="2800" b="0" i="0" u="none" strike="noStrike" kern="1200" cap="none" spc="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nstantia" panose="02030602050306030303" pitchFamily="18" charset="0"/>
              </a:rPr>
              <a:t>В нашей стране от ОРВИ и сезонного вируса страдает более 30 миллионов человек ежегодно. Причиной этому является то, что более чем у 80% населения слабый иммунитет. Чтобы иммунная система работала, как часы, ее надо поддерживать ежедневно, а не только в период эпидемий гриппа! Как же зарядить свой иммунитет? Ответ прост — вести </a:t>
            </a:r>
            <a:r>
              <a:rPr kumimoji="0" lang="ru-RU" sz="2800" b="1" i="0" u="none" strike="noStrike" kern="1200" cap="none" spc="3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anose="02030602050306030303" pitchFamily="18" charset="0"/>
              </a:rPr>
              <a:t>здоровый образ жизни!</a:t>
            </a:r>
            <a:endParaRPr kumimoji="0" lang="ru-RU" sz="2800" b="0" i="0" u="none" strike="noStrike" kern="1200" cap="none" spc="3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anose="02030602050306030303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432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76C138-0E8C-4B3C-A9A7-3F4AA3637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564" y="365126"/>
            <a:ext cx="10875236" cy="848378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  <a:latin typeface="Constantia" panose="02030602050306030303" pitchFamily="18" charset="0"/>
              </a:rPr>
              <a:t>ФАКТОРЫ ВЛИЯЮЩИЕ НА НАШЕ ЗДОРОВЬЕ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6AD15923-904D-4AB3-B4F6-B80368EF5D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6497" y="1213504"/>
            <a:ext cx="8106939" cy="474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51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E5E9E5-2332-406F-B46B-B7B9F68C97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1274" y="495894"/>
            <a:ext cx="10485152" cy="3375351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К основным составляющим здорового образа жизни относят:</a:t>
            </a:r>
            <a:b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86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60D77BB-25D3-4018-A205-3C9E3FA01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6214" y="548813"/>
            <a:ext cx="8070893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 </a:t>
            </a:r>
            <a:r>
              <a:rPr lang="ru-RU" sz="3200" dirty="0">
                <a:solidFill>
                  <a:srgbClr val="002060"/>
                </a:solidFill>
                <a:latin typeface="Constantia" panose="02030602050306030303" pitchFamily="18" charset="0"/>
              </a:rPr>
              <a:t>физическая активность;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200" dirty="0">
                <a:solidFill>
                  <a:srgbClr val="002060"/>
                </a:solidFill>
                <a:latin typeface="Constantia" panose="02030602050306030303" pitchFamily="18" charset="0"/>
              </a:rPr>
              <a:t> рациональное питание;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200" dirty="0">
                <a:solidFill>
                  <a:srgbClr val="002060"/>
                </a:solidFill>
                <a:latin typeface="Constantia" panose="02030602050306030303" pitchFamily="18" charset="0"/>
              </a:rPr>
              <a:t> личная гигиена;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200" dirty="0">
                <a:solidFill>
                  <a:srgbClr val="002060"/>
                </a:solidFill>
                <a:latin typeface="Constantia" panose="02030602050306030303" pitchFamily="18" charset="0"/>
              </a:rPr>
              <a:t> закаливание организма;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200" dirty="0">
                <a:solidFill>
                  <a:srgbClr val="002060"/>
                </a:solidFill>
                <a:latin typeface="Constantia" panose="02030602050306030303" pitchFamily="18" charset="0"/>
              </a:rPr>
              <a:t> отказ от вредных привычек;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200" dirty="0">
                <a:solidFill>
                  <a:srgbClr val="002060"/>
                </a:solidFill>
                <a:latin typeface="Constantia" panose="02030602050306030303" pitchFamily="18" charset="0"/>
              </a:rPr>
              <a:t> психоэмоциональная культура;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200" dirty="0">
                <a:solidFill>
                  <a:srgbClr val="002060"/>
                </a:solidFill>
                <a:latin typeface="Constantia" panose="02030602050306030303" pitchFamily="18" charset="0"/>
              </a:rPr>
              <a:t> оптимальный режим труда и отдыха.</a:t>
            </a:r>
          </a:p>
        </p:txBody>
      </p:sp>
    </p:spTree>
    <p:extLst>
      <p:ext uri="{BB962C8B-B14F-4D97-AF65-F5344CB8AC3E}">
        <p14:creationId xmlns:p14="http://schemas.microsoft.com/office/powerpoint/2010/main" val="219662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8BCAA7-1DB8-4323-ACCE-C9EDF5552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286" y="365125"/>
            <a:ext cx="1054551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ФЗ «Об основах охраны здоровья граждан в Российской Федерации»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F8E8FA60-70A2-4878-B9E1-918A475A2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48187" y="2453481"/>
            <a:ext cx="3095625" cy="3095625"/>
          </a:xfrm>
        </p:spPr>
      </p:pic>
    </p:spTree>
    <p:extLst>
      <p:ext uri="{BB962C8B-B14F-4D97-AF65-F5344CB8AC3E}">
        <p14:creationId xmlns:p14="http://schemas.microsoft.com/office/powerpoint/2010/main" val="303810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57F53A-3DCC-43D8-B82E-A3083FA15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Ищем ответы на 2 вопроса: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9A0B0C6-830D-4D8F-A94E-8F5932244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5335" y="2112694"/>
            <a:ext cx="10369181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>
                <a:solidFill>
                  <a:srgbClr val="FF0000"/>
                </a:solidFill>
                <a:latin typeface="Constantia" panose="02030602050306030303" pitchFamily="18" charset="0"/>
              </a:rPr>
              <a:t>Совокупностью каких факторов обеспечивается право на охрану здоровья?</a:t>
            </a:r>
          </a:p>
          <a:p>
            <a:pPr marL="514350" indent="-514350">
              <a:buAutoNum type="arabicPeriod"/>
            </a:pPr>
            <a:r>
              <a:rPr lang="ru-RU" dirty="0">
                <a:solidFill>
                  <a:srgbClr val="FF0000"/>
                </a:solidFill>
                <a:latin typeface="Constantia" panose="02030602050306030303" pitchFamily="18" charset="0"/>
              </a:rPr>
              <a:t>Перечислите обязанности граждан РФ в сфере охраны здоровья?</a:t>
            </a:r>
          </a:p>
        </p:txBody>
      </p:sp>
    </p:spTree>
    <p:extLst>
      <p:ext uri="{BB962C8B-B14F-4D97-AF65-F5344CB8AC3E}">
        <p14:creationId xmlns:p14="http://schemas.microsoft.com/office/powerpoint/2010/main" val="115349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248E7FAC-D2FC-41A5-8AD1-7B632E15E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008" y="658026"/>
            <a:ext cx="10645315" cy="5756026"/>
          </a:xfrm>
        </p:spPr>
      </p:pic>
    </p:spTree>
    <p:extLst>
      <p:ext uri="{BB962C8B-B14F-4D97-AF65-F5344CB8AC3E}">
        <p14:creationId xmlns:p14="http://schemas.microsoft.com/office/powerpoint/2010/main" val="347903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A6EDF26B-DE45-4C52-9387-841F0EB0CE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1134" y="636104"/>
            <a:ext cx="10249616" cy="5518195"/>
          </a:xfrm>
        </p:spPr>
      </p:pic>
    </p:spTree>
    <p:extLst>
      <p:ext uri="{BB962C8B-B14F-4D97-AF65-F5344CB8AC3E}">
        <p14:creationId xmlns:p14="http://schemas.microsoft.com/office/powerpoint/2010/main" val="28038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9C1F31-95D1-4E15-90B2-145ADA174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12" y="852236"/>
            <a:ext cx="4811282" cy="1325563"/>
          </a:xfrm>
        </p:spPr>
        <p:txBody>
          <a:bodyPr>
            <a:noAutofit/>
          </a:bodyPr>
          <a:lstStyle/>
          <a:p>
            <a:r>
              <a:rPr lang="ru-RU" sz="3000" dirty="0">
                <a:solidFill>
                  <a:srgbClr val="002060"/>
                </a:solidFill>
                <a:latin typeface="Constantia" panose="02030602050306030303" pitchFamily="18" charset="0"/>
              </a:rPr>
              <a:t>Для оценки образа жизни можно воспользоваться </a:t>
            </a:r>
            <a:r>
              <a:rPr lang="ru-RU" sz="3000" dirty="0">
                <a:solidFill>
                  <a:srgbClr val="FF0000"/>
                </a:solidFill>
                <a:latin typeface="Constantia" panose="02030602050306030303" pitchFamily="18" charset="0"/>
              </a:rPr>
              <a:t>анкетой</a:t>
            </a:r>
            <a:r>
              <a:rPr lang="ru-RU" sz="3000" dirty="0">
                <a:solidFill>
                  <a:srgbClr val="002060"/>
                </a:solidFill>
                <a:latin typeface="Constantia" panose="02030602050306030303" pitchFamily="18" charset="0"/>
              </a:rPr>
              <a:t>, предложенной К. Байером и Л. </a:t>
            </a:r>
            <a:r>
              <a:rPr lang="ru-RU" sz="3000" dirty="0" err="1">
                <a:solidFill>
                  <a:srgbClr val="002060"/>
                </a:solidFill>
                <a:latin typeface="Constantia" panose="02030602050306030303" pitchFamily="18" charset="0"/>
              </a:rPr>
              <a:t>Шейнбергом</a:t>
            </a:r>
            <a:r>
              <a:rPr lang="ru-RU" sz="3000" dirty="0">
                <a:solidFill>
                  <a:srgbClr val="002060"/>
                </a:solidFill>
                <a:latin typeface="Constantia" panose="02030602050306030303" pitchFamily="18" charset="0"/>
              </a:rPr>
              <a:t>.</a:t>
            </a:r>
            <a:endParaRPr lang="ru-RU" sz="3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8E4F378-8369-4471-ADBC-ED145007E0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6378" y="192163"/>
            <a:ext cx="4931987" cy="6473674"/>
          </a:xfrm>
        </p:spPr>
      </p:pic>
    </p:spTree>
    <p:extLst>
      <p:ext uri="{BB962C8B-B14F-4D97-AF65-F5344CB8AC3E}">
        <p14:creationId xmlns:p14="http://schemas.microsoft.com/office/powerpoint/2010/main" val="279698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712CE03-7C24-40A0-A4A2-19CC55778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9121"/>
            <a:ext cx="10515600" cy="3794333"/>
          </a:xfrm>
        </p:spPr>
        <p:txBody>
          <a:bodyPr/>
          <a:lstStyle/>
          <a:p>
            <a:pPr marL="0" indent="0">
              <a:buNone/>
            </a:pP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Оценка, если у вас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60-70 очков 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- Ваше отношение к здоровью - </a:t>
            </a:r>
            <a:r>
              <a:rPr lang="ru-RU" i="0" dirty="0">
                <a:solidFill>
                  <a:srgbClr val="FF0000"/>
                </a:solidFill>
                <a:effectLst/>
                <a:latin typeface="Constantia" panose="02030602050306030303" pitchFamily="18" charset="0"/>
              </a:rPr>
              <a:t>Отличное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50-59 очков -  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Все Хорошо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40-49 очков -  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Среднее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30-39 очков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 - 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 Вы весьма посредственно относитесь к своему здоровью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менее 30 очков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 - </a:t>
            </a:r>
            <a:r>
              <a:rPr lang="ru-RU" b="0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Вы серьезно пренебрегаете своим здоровьем!</a:t>
            </a:r>
            <a:endParaRPr lang="ru-RU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B8741445-626B-4188-9806-ACEA040F2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0" y="4195984"/>
            <a:ext cx="2682951" cy="242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8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851" y="283335"/>
            <a:ext cx="9131667" cy="3773510"/>
          </a:xfrm>
        </p:spPr>
        <p:txBody>
          <a:bodyPr>
            <a:normAutofit fontScale="90000"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Неотъемлемая </a:t>
            </a:r>
            <a:r>
              <a:rPr lang="ru-RU" sz="2800" dirty="0">
                <a:solidFill>
                  <a:srgbClr val="002060"/>
                </a:solidFill>
                <a:latin typeface="Constantia" panose="02030602050306030303" pitchFamily="18" charset="0"/>
              </a:rPr>
              <a:t>часть здорового образа жизни – это правильный режим дня</a:t>
            </a:r>
            <a:r>
              <a:rPr lang="ru-RU" sz="280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.</a:t>
            </a:r>
            <a:br>
              <a:rPr lang="ru-RU" sz="2800" dirty="0" smtClean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sz="4000" dirty="0">
                <a:solidFill>
                  <a:srgbClr val="FF0000"/>
                </a:solidFill>
                <a:latin typeface="Constantia" panose="02030602050306030303" pitchFamily="18" charset="0"/>
              </a:rPr>
              <a:t>Режим дня </a:t>
            </a:r>
            <a:r>
              <a:rPr lang="ru-RU" sz="4000" dirty="0">
                <a:solidFill>
                  <a:srgbClr val="002060"/>
                </a:solidFill>
                <a:latin typeface="Constantia" panose="02030602050306030303" pitchFamily="18" charset="0"/>
              </a:rPr>
              <a:t>– это верное распределение времени на основные жизненные потребности в течение суток: сон, бодрствование, учебная деятельность, приём пищи.</a:t>
            </a:r>
            <a:br>
              <a:rPr lang="ru-RU" sz="4000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endParaRPr lang="ru-RU" sz="4000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4851" y="4829577"/>
            <a:ext cx="7830355" cy="142955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Говорят, что каждый день — это возможность сделать на шаг ближе к своим целям, раскрыть свой потенциал и стать лучшей версией себя. Со студенческих лет у вас есть возможность формировать свой будущий путь, разрабатывая распорядок дня, который ведет вас к </a:t>
            </a:r>
            <a:r>
              <a:rPr lang="ru-RU" b="1" dirty="0" smtClean="0">
                <a:solidFill>
                  <a:srgbClr val="002060"/>
                </a:solidFill>
              </a:rPr>
              <a:t>целям.</a:t>
            </a:r>
            <a:r>
              <a:rPr lang="ru-RU" b="1" dirty="0">
                <a:solidFill>
                  <a:srgbClr val="00206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02522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ohgirl.ru/wp-content/uploads/2021/11/wucsqvf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920" y="128789"/>
            <a:ext cx="10829080" cy="612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09094" y="128789"/>
            <a:ext cx="5511306" cy="646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261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1878" y="360051"/>
            <a:ext cx="8408557" cy="612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488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1049000" cy="774562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rgbClr val="FF0000"/>
                </a:solidFill>
                <a:latin typeface="Constantia" panose="02030602050306030303" pitchFamily="18" charset="0"/>
              </a:rPr>
              <a:t>Прочитайте текст и ответьте на вопросы</a:t>
            </a:r>
            <a:endParaRPr lang="ru-RU" sz="40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17983"/>
            <a:ext cx="10515600" cy="504907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Наступила весна. На улице потеплело. Начал таять снег. Зажурчали ручьи. Почки на деревьях набухли почки. Природа начала просыпаться от холодной зимы. </a:t>
            </a:r>
            <a:endParaRPr lang="ru-RU" dirty="0" smtClean="0">
              <a:solidFill>
                <a:srgbClr val="002060"/>
              </a:solidFill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Витя 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был рад весне, но почему-то ему хотелось спать подольше утром, днём спать тоже хотелось, на </a:t>
            </a:r>
            <a:r>
              <a:rPr lang="ru-RU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парах 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Витя подставлял кисть руки под голову специально, чтобы не заснуть за партой. К вечеру дремота проходила, и Витя выполнял домашнее задание с 21.00. по 23.30. </a:t>
            </a:r>
            <a:endParaRPr lang="ru-RU" dirty="0" smtClean="0">
              <a:solidFill>
                <a:srgbClr val="002060"/>
              </a:solidFill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Выполнив 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домашнее задание, Витя чистил зубы, умывался и ложился спать. Засыпал уже в начале следующего дня, к 00.30. Утром будильник звенел в 7.00, но Витя не мог проснуться. И поднимался к 7.30. Так прошла вторая неделя. </a:t>
            </a:r>
            <a:endParaRPr lang="ru-RU" dirty="0" smtClean="0">
              <a:solidFill>
                <a:srgbClr val="002060"/>
              </a:solidFill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Витя </a:t>
            </a:r>
            <a:r>
              <a:rPr lang="ru-RU" dirty="0">
                <a:solidFill>
                  <a:srgbClr val="002060"/>
                </a:solidFill>
                <a:latin typeface="Constantia" panose="02030602050306030303" pitchFamily="18" charset="0"/>
              </a:rPr>
              <a:t>был всё такой же вялый. Мама повела Витю к врачу. Врач выставил диагноз: «Гиповитаминоз», назначил витамины и порекомендовал Вите вовремя ложиться спать в 21.30. Витя чётко выполнял все рекомендации врача, и через две недели Витя снова пришёл в норму.</a:t>
            </a:r>
            <a:endParaRPr lang="ru-RU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370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9402" y="1918951"/>
            <a:ext cx="10014397" cy="2408349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1. Почему </a:t>
            </a:r>
            <a: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  <a:t>важен сон человеку?</a:t>
            </a:r>
            <a:b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2. Какая </a:t>
            </a:r>
            <a: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  <a:t>продолжительность сна должна быть у </a:t>
            </a:r>
            <a:r>
              <a:rPr lang="ru-RU" b="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студента?</a:t>
            </a:r>
            <a: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3. Какие </a:t>
            </a:r>
            <a: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  <a:t>условия для сна должны быть созданы </a:t>
            </a:r>
            <a:r>
              <a:rPr lang="ru-RU" b="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студенту?</a:t>
            </a:r>
            <a: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4. Что </a:t>
            </a:r>
            <a: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  <a:t>такое гиповитаминоз?</a:t>
            </a:r>
            <a:b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b="0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5. Какие </a:t>
            </a:r>
            <a: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  <a:t>продукты содержат витамины?</a:t>
            </a:r>
            <a:br>
              <a:rPr lang="ru-RU" b="0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endParaRPr lang="ru-RU" b="0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71234" y="5615190"/>
            <a:ext cx="8525814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Отвечаем на вопросы письменно в тетради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14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0D77EB-E2EA-449B-B17A-7515526AC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626" y="1915629"/>
            <a:ext cx="10515600" cy="1325563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ДЕЛАЕМ ВЫВОДЫ ВМЕСТЕ…</a:t>
            </a:r>
            <a:endParaRPr lang="ru-RU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B01D4D7-39C8-424B-9468-16A6AABA16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7605486" y="2367870"/>
            <a:ext cx="3757159" cy="3757159"/>
          </a:xfrm>
          <a:prstGeom prst="rect">
            <a:avLst/>
          </a:prstGeom>
          <a:effectLst>
            <a:outerShdw blurRad="50800" dist="38100" dir="5400000" algn="t" rotWithShape="0">
              <a:schemeClr val="accent1">
                <a:lumMod val="75000"/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967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9">
            <a:extLst>
              <a:ext uri="{FF2B5EF4-FFF2-40B4-BE49-F238E27FC236}">
                <a16:creationId xmlns:a16="http://schemas.microsoft.com/office/drawing/2014/main" xmlns="" id="{7F0C4726-51CE-435B-86CA-0D698CF91E0F}"/>
              </a:ext>
            </a:extLst>
          </p:cNvPr>
          <p:cNvSpPr txBox="1">
            <a:spLocks/>
          </p:cNvSpPr>
          <p:nvPr/>
        </p:nvSpPr>
        <p:spPr>
          <a:xfrm>
            <a:off x="360609" y="2293486"/>
            <a:ext cx="11410681" cy="11502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СПАСИБО ЗА ВНИМАНИЕ!</a:t>
            </a:r>
            <a:endParaRPr lang="ru-RU" sz="6000" b="1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75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587</Words>
  <Application>Microsoft Office PowerPoint</Application>
  <PresentationFormat>Широкоэкранный</PresentationFormat>
  <Paragraphs>45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Constantia</vt:lpstr>
      <vt:lpstr>Wingdings</vt:lpstr>
      <vt:lpstr>Тема Office</vt:lpstr>
      <vt:lpstr>ЗДОРОВЫЙ ОБРАЗ ЖИЗНИ</vt:lpstr>
      <vt:lpstr>ЗДОРОВЫЙ ОБРАЗ ЖИЗНИ – это </vt:lpstr>
      <vt:lpstr>ЧТО ТАКОЕ ЗДОРОВЬЕ?</vt:lpstr>
      <vt:lpstr>Презентация PowerPoint</vt:lpstr>
      <vt:lpstr>ФАКТОРЫ ВЛИЯЮЩИЕ НА НАШЕ ЗДОРОВЬЕ</vt:lpstr>
      <vt:lpstr>К основным составляющим здорового образа жизни относят: </vt:lpstr>
      <vt:lpstr>Презентация PowerPoint</vt:lpstr>
      <vt:lpstr>ФЗ «Об основах охраны здоровья граждан в Российской Федерации»</vt:lpstr>
      <vt:lpstr>Ищем ответы на 2 вопроса: </vt:lpstr>
      <vt:lpstr>Презентация PowerPoint</vt:lpstr>
      <vt:lpstr>Презентация PowerPoint</vt:lpstr>
      <vt:lpstr>Для оценки образа жизни можно воспользоваться анкетой, предложенной К. Байером и Л. Шейнбергом.</vt:lpstr>
      <vt:lpstr>Презентация PowerPoint</vt:lpstr>
      <vt:lpstr>  Неотъемлемая часть здорового образа жизни – это правильный режим дня.  Режим дня – это верное распределение времени на основные жизненные потребности в течение суток: сон, бодрствование, учебная деятельность, приём пищи. </vt:lpstr>
      <vt:lpstr>Презентация PowerPoint</vt:lpstr>
      <vt:lpstr>Презентация PowerPoint</vt:lpstr>
      <vt:lpstr>Прочитайте текст и ответьте на вопросы</vt:lpstr>
      <vt:lpstr>1. Почему важен сон человеку? 2. Какая продолжительность сна должна быть у студента? 3. Какие условия для сна должны быть созданы студенту? 4. Что такое гиповитаминоз? 5. Какие продукты содержат витамины? </vt:lpstr>
      <vt:lpstr>ДЕЛАЕМ ВЫВОДЫ ВМЕСТЕ…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User</cp:lastModifiedBy>
  <cp:revision>52</cp:revision>
  <dcterms:created xsi:type="dcterms:W3CDTF">2021-05-07T08:34:05Z</dcterms:created>
  <dcterms:modified xsi:type="dcterms:W3CDTF">2023-12-04T20:07:15Z</dcterms:modified>
</cp:coreProperties>
</file>