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E147B-4783-4F62-8780-94A91411CB7A}" type="datetimeFigureOut">
              <a:rPr lang="ru-RU" smtClean="0"/>
              <a:pPr/>
              <a:t>01.04.2025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82BBF-FFEF-4EA3-B5A1-573EC20268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page365.ru/wp-content/uploads/2018/01/samoletik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143932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 rot="12655671" flipH="1" flipV="1">
            <a:off x="4547730" y="1624572"/>
            <a:ext cx="40796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  <a:t>Здесь не нужны волшебники и маги,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  <a:t>Здесь нечего особенно мудрить,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  <a:t>А нужно просто взять листок бумаги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ea typeface="Calibri" pitchFamily="34" charset="0"/>
                <a:cs typeface="Tahoma" pitchFamily="34" charset="0"/>
              </a:rPr>
              <a:t>И постараться что-нибудь сложить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    </a:t>
            </a:r>
            <a:r>
              <a:rPr lang="ru-RU" sz="2800" b="1" dirty="0" smtClean="0">
                <a:solidFill>
                  <a:srgbClr val="7030A0"/>
                </a:solidFill>
              </a:rPr>
              <a:t>Для </a:t>
            </a:r>
            <a:r>
              <a:rPr lang="ru-RU" sz="2800" b="1" dirty="0" smtClean="0">
                <a:solidFill>
                  <a:srgbClr val="7030A0"/>
                </a:solidFill>
              </a:rPr>
              <a:t>качественного изготовления поделок оригами больше всего </a:t>
            </a:r>
            <a:r>
              <a:rPr lang="ru-RU" sz="2800" b="1" dirty="0" smtClean="0">
                <a:solidFill>
                  <a:srgbClr val="7030A0"/>
                </a:solidFill>
              </a:rPr>
              <a:t>подходит: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Офисная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бумага</a:t>
            </a:r>
            <a:r>
              <a:rPr lang="ru-RU" sz="2400" dirty="0" smtClean="0"/>
              <a:t>, потому что она прочная, легко сгибается, сгибы получаются ровные и четкие, изделия из этой бумаги хорошо держат форму. 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endParaRPr lang="ru-RU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Бумага для оригами</a:t>
            </a:r>
            <a:r>
              <a:rPr lang="ru-RU" sz="2400" dirty="0" smtClean="0"/>
              <a:t>, более тонкая и плотная, чем обычная офисная </a:t>
            </a:r>
            <a:r>
              <a:rPr lang="ru-RU" sz="2400" dirty="0" smtClean="0"/>
              <a:t>бумага. </a:t>
            </a:r>
            <a:r>
              <a:rPr lang="ru-RU" sz="2400" dirty="0" smtClean="0"/>
              <a:t>Как правило, это бумага с разными </a:t>
            </a:r>
            <a:r>
              <a:rPr lang="ru-RU" sz="2400" dirty="0" err="1" smtClean="0"/>
              <a:t>принтами</a:t>
            </a:r>
            <a:r>
              <a:rPr lang="ru-RU" sz="2400" dirty="0" smtClean="0"/>
              <a:t> с обеих сторон, что помогает </a:t>
            </a:r>
            <a:r>
              <a:rPr lang="ru-RU" sz="2400" dirty="0" smtClean="0"/>
              <a:t>складывать фигурку.</a:t>
            </a:r>
            <a:endParaRPr lang="ru-RU" sz="2400" dirty="0"/>
          </a:p>
        </p:txBody>
      </p:sp>
      <p:pic>
        <p:nvPicPr>
          <p:cNvPr id="6" name="Рисунок 5" descr="Picture background"/>
          <p:cNvPicPr/>
          <p:nvPr/>
        </p:nvPicPr>
        <p:blipFill>
          <a:blip r:embed="rId2"/>
          <a:srcRect l="50828" t="27350" r="33779" b="56624"/>
          <a:stretch>
            <a:fillRect/>
          </a:stretch>
        </p:blipFill>
        <p:spPr bwMode="auto">
          <a:xfrm>
            <a:off x="5929322" y="2214554"/>
            <a:ext cx="164307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icture backgroun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5072074"/>
            <a:ext cx="1428760" cy="140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Picture background"/>
          <p:cNvPicPr/>
          <p:nvPr/>
        </p:nvPicPr>
        <p:blipFill>
          <a:blip r:embed="rId4" cstate="print"/>
          <a:srcRect l="8658" t="19872" r="7322"/>
          <a:stretch>
            <a:fillRect/>
          </a:stretch>
        </p:blipFill>
        <p:spPr bwMode="auto">
          <a:xfrm>
            <a:off x="6786578" y="5072074"/>
            <a:ext cx="1550063" cy="1352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Модель самолета «Гроза»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" name="Содержимое 6" descr="Picture background"/>
          <p:cNvPicPr>
            <a:picLocks noGrp="1"/>
          </p:cNvPicPr>
          <p:nvPr>
            <p:ph idx="1"/>
          </p:nvPr>
        </p:nvPicPr>
        <p:blipFill>
          <a:blip r:embed="rId2"/>
          <a:srcRect r="13255" b="20295"/>
          <a:stretch>
            <a:fillRect/>
          </a:stretch>
        </p:blipFill>
        <p:spPr bwMode="auto">
          <a:xfrm>
            <a:off x="142844" y="1500174"/>
            <a:ext cx="885831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icture background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2852"/>
            <a:ext cx="5143536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 fontAlgn="base"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Если вам скучно и нечем заняться,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Не над чем от души посмеяться,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Если грустите, смотря в потолок,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Вспомните: есть ведь волшебный листок!</a:t>
            </a:r>
          </a:p>
          <a:p>
            <a:pPr fontAlgn="base"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 </a:t>
            </a:r>
            <a:endParaRPr lang="ru-RU" b="1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https://tsvetyzhizni.ru/wp-content/uploads/2023/04/pletyonki-iz-bumagi-detskie-stixi-pro-origami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65805">
            <a:off x="153530" y="2689166"/>
            <a:ext cx="2357454" cy="1565350"/>
          </a:xfrm>
          <a:prstGeom prst="rect">
            <a:avLst/>
          </a:prstGeom>
          <a:noFill/>
        </p:spPr>
      </p:pic>
      <p:pic>
        <p:nvPicPr>
          <p:cNvPr id="1028" name="Picture 4" descr="https://tsvetyzhizni.ru/wp-content/uploads/2020/01/history_of_origami_7.jpg"/>
          <p:cNvPicPr>
            <a:picLocks noChangeAspect="1" noChangeArrowheads="1"/>
          </p:cNvPicPr>
          <p:nvPr/>
        </p:nvPicPr>
        <p:blipFill>
          <a:blip r:embed="rId3"/>
          <a:srcRect l="18919" t="24325" r="21622" b="10810"/>
          <a:stretch>
            <a:fillRect/>
          </a:stretch>
        </p:blipFill>
        <p:spPr bwMode="auto">
          <a:xfrm rot="771672">
            <a:off x="7448966" y="2444778"/>
            <a:ext cx="1571636" cy="1285884"/>
          </a:xfrm>
          <a:prstGeom prst="rect">
            <a:avLst/>
          </a:prstGeom>
          <a:noFill/>
        </p:spPr>
      </p:pic>
      <p:pic>
        <p:nvPicPr>
          <p:cNvPr id="1030" name="Picture 6" descr="https://tsvetyzhizni.ru/wp-content/uploads/2020/01/history_of_origami_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80337">
            <a:off x="7436368" y="5250812"/>
            <a:ext cx="1571636" cy="1043567"/>
          </a:xfrm>
          <a:prstGeom prst="rect">
            <a:avLst/>
          </a:prstGeom>
          <a:noFill/>
        </p:spPr>
      </p:pic>
      <p:pic>
        <p:nvPicPr>
          <p:cNvPr id="1032" name="Picture 8" descr="https://tsvetyzhizni.ru/wp-content/uploads/2020/01/history_of_origami_2.jpg"/>
          <p:cNvPicPr>
            <a:picLocks noChangeAspect="1" noChangeArrowheads="1"/>
          </p:cNvPicPr>
          <p:nvPr/>
        </p:nvPicPr>
        <p:blipFill>
          <a:blip r:embed="rId5"/>
          <a:srcRect l="10500" t="16827" r="8499" b="11057"/>
          <a:stretch>
            <a:fillRect/>
          </a:stretch>
        </p:blipFill>
        <p:spPr bwMode="auto">
          <a:xfrm rot="20626296">
            <a:off x="129446" y="5323186"/>
            <a:ext cx="2243153" cy="1246196"/>
          </a:xfrm>
          <a:prstGeom prst="rect">
            <a:avLst/>
          </a:prstGeom>
          <a:noFill/>
        </p:spPr>
      </p:pic>
      <p:pic>
        <p:nvPicPr>
          <p:cNvPr id="1034" name="Picture 10" descr="https://tsvetyzhizni.ru/wp-content/uploads/2022/01/istoriya_bumagi_2.jpg"/>
          <p:cNvPicPr>
            <a:picLocks noChangeAspect="1" noChangeArrowheads="1"/>
          </p:cNvPicPr>
          <p:nvPr/>
        </p:nvPicPr>
        <p:blipFill>
          <a:blip r:embed="rId6"/>
          <a:srcRect l="4500" t="2125" r="3999"/>
          <a:stretch>
            <a:fillRect/>
          </a:stretch>
        </p:blipFill>
        <p:spPr bwMode="auto">
          <a:xfrm>
            <a:off x="2786050" y="2714620"/>
            <a:ext cx="4357718" cy="3290888"/>
          </a:xfrm>
          <a:prstGeom prst="rect">
            <a:avLst/>
          </a:prstGeom>
          <a:noFill/>
        </p:spPr>
      </p:pic>
      <p:pic>
        <p:nvPicPr>
          <p:cNvPr id="9" name="Рисунок 8" descr="Picture background"/>
          <p:cNvPicPr/>
          <p:nvPr/>
        </p:nvPicPr>
        <p:blipFill>
          <a:blip r:embed="rId7"/>
          <a:srcRect l="22787" t="7406" r="22787" b="5104"/>
          <a:stretch>
            <a:fillRect/>
          </a:stretch>
        </p:blipFill>
        <p:spPr bwMode="auto">
          <a:xfrm rot="5400000">
            <a:off x="3750463" y="3178967"/>
            <a:ext cx="242889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87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Модель самолета «Гроза»</vt:lpstr>
      <vt:lpstr>Слайд 4</vt:lpstr>
      <vt:lpstr>Слайд 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15</cp:revision>
  <dcterms:created xsi:type="dcterms:W3CDTF">2025-03-31T18:49:26Z</dcterms:created>
  <dcterms:modified xsi:type="dcterms:W3CDTF">2025-04-01T19:44:27Z</dcterms:modified>
</cp:coreProperties>
</file>