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69" r:id="rId3"/>
    <p:sldId id="256" r:id="rId4"/>
    <p:sldId id="261" r:id="rId5"/>
    <p:sldId id="260" r:id="rId6"/>
    <p:sldId id="259" r:id="rId7"/>
    <p:sldId id="258" r:id="rId8"/>
    <p:sldId id="262" r:id="rId9"/>
    <p:sldId id="265" r:id="rId10"/>
    <p:sldId id="263" r:id="rId11"/>
    <p:sldId id="268" r:id="rId12"/>
    <p:sldId id="267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7FC2BE-25DE-42FC-8AB1-DEFE710A0BD2}" type="doc">
      <dgm:prSet loTypeId="urn:microsoft.com/office/officeart/2005/8/layout/orgChart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520E9F5D-AD79-490E-89CA-2C9342CC16B4}">
      <dgm:prSet phldrT="[Текст]" custT="1"/>
      <dgm:spPr/>
      <dgm:t>
        <a:bodyPr/>
        <a:lstStyle/>
        <a:p>
          <a:r>
            <a:rPr lang="ru-RU" sz="2400" b="1" dirty="0" smtClean="0"/>
            <a:t>Высказывания</a:t>
          </a:r>
          <a:endParaRPr lang="ru-RU" sz="2400" b="1" dirty="0"/>
        </a:p>
      </dgm:t>
    </dgm:pt>
    <dgm:pt modelId="{33B0F19A-EE29-4515-9BBE-4A448197B546}" type="parTrans" cxnId="{171A34B9-EBC2-458F-94AD-3EE9491326F3}">
      <dgm:prSet/>
      <dgm:spPr/>
      <dgm:t>
        <a:bodyPr/>
        <a:lstStyle/>
        <a:p>
          <a:endParaRPr lang="ru-RU"/>
        </a:p>
      </dgm:t>
    </dgm:pt>
    <dgm:pt modelId="{CA6119B6-1424-45C7-984D-B5EA198CA3D6}" type="sibTrans" cxnId="{171A34B9-EBC2-458F-94AD-3EE9491326F3}">
      <dgm:prSet/>
      <dgm:spPr/>
      <dgm:t>
        <a:bodyPr/>
        <a:lstStyle/>
        <a:p>
          <a:endParaRPr lang="ru-RU"/>
        </a:p>
      </dgm:t>
    </dgm:pt>
    <dgm:pt modelId="{E95E3E68-601E-4154-9D13-956583252AC2}">
      <dgm:prSet phldrT="[Текст]" custT="1"/>
      <dgm:spPr/>
      <dgm:t>
        <a:bodyPr/>
        <a:lstStyle/>
        <a:p>
          <a:r>
            <a:rPr lang="ru-RU" sz="2800" b="1" dirty="0" smtClean="0"/>
            <a:t>Элементарные</a:t>
          </a:r>
          <a:endParaRPr lang="ru-RU" sz="2800" b="1" dirty="0"/>
        </a:p>
      </dgm:t>
    </dgm:pt>
    <dgm:pt modelId="{9EB4C42B-CAE9-41EE-9F64-0D3D2AC151E4}" type="parTrans" cxnId="{05B1BF45-2D51-4157-B5D4-B6A85FCD84A8}">
      <dgm:prSet/>
      <dgm:spPr/>
      <dgm:t>
        <a:bodyPr/>
        <a:lstStyle/>
        <a:p>
          <a:endParaRPr lang="ru-RU"/>
        </a:p>
      </dgm:t>
    </dgm:pt>
    <dgm:pt modelId="{B2F9852D-9DC0-4FBA-B0E5-532F8A0970B0}" type="sibTrans" cxnId="{05B1BF45-2D51-4157-B5D4-B6A85FCD84A8}">
      <dgm:prSet/>
      <dgm:spPr/>
      <dgm:t>
        <a:bodyPr/>
        <a:lstStyle/>
        <a:p>
          <a:endParaRPr lang="ru-RU"/>
        </a:p>
      </dgm:t>
    </dgm:pt>
    <dgm:pt modelId="{924884A1-2836-421F-B2DA-40DC5629D199}">
      <dgm:prSet phldrT="[Текст]" custT="1"/>
      <dgm:spPr/>
      <dgm:t>
        <a:bodyPr/>
        <a:lstStyle/>
        <a:p>
          <a:r>
            <a:rPr lang="ru-RU" sz="2400" b="1" dirty="0" smtClean="0"/>
            <a:t>Составные</a:t>
          </a:r>
          <a:endParaRPr lang="ru-RU" sz="2400" b="1" dirty="0"/>
        </a:p>
      </dgm:t>
    </dgm:pt>
    <dgm:pt modelId="{B1DACDA1-04B1-450D-A874-31491D78654A}" type="parTrans" cxnId="{8B035104-C246-4F4D-BEAE-A69D1DD854C0}">
      <dgm:prSet/>
      <dgm:spPr/>
      <dgm:t>
        <a:bodyPr/>
        <a:lstStyle/>
        <a:p>
          <a:endParaRPr lang="ru-RU"/>
        </a:p>
      </dgm:t>
    </dgm:pt>
    <dgm:pt modelId="{F53F8D1F-C218-44EB-B772-D3E3BC71197D}" type="sibTrans" cxnId="{8B035104-C246-4F4D-BEAE-A69D1DD854C0}">
      <dgm:prSet/>
      <dgm:spPr/>
      <dgm:t>
        <a:bodyPr/>
        <a:lstStyle/>
        <a:p>
          <a:endParaRPr lang="ru-RU"/>
        </a:p>
      </dgm:t>
    </dgm:pt>
    <dgm:pt modelId="{51410805-4F01-40A1-A702-3B22E7A56B2D}">
      <dgm:prSet custT="1"/>
      <dgm:spPr/>
      <dgm:t>
        <a:bodyPr/>
        <a:lstStyle/>
        <a:p>
          <a:pPr marL="182563" indent="0" algn="l"/>
          <a:r>
            <a:rPr lang="ru-RU" sz="2000" b="1" dirty="0" smtClean="0"/>
            <a:t>простые утверждения, которые могут быть либо истинными, либо ложными. Они не содержат логических операций и являются основными строительными блоками для составных логических выражений</a:t>
          </a:r>
          <a:r>
            <a:rPr lang="ru-RU" sz="1050" b="1" dirty="0" smtClean="0"/>
            <a:t>.</a:t>
          </a:r>
          <a:endParaRPr lang="ru-RU" sz="1050" b="1" dirty="0"/>
        </a:p>
      </dgm:t>
    </dgm:pt>
    <dgm:pt modelId="{AEDE50BD-34A8-40F9-8526-2893538EB722}" type="parTrans" cxnId="{66891148-CD53-4974-9EF1-0DF0153B7E87}">
      <dgm:prSet/>
      <dgm:spPr/>
      <dgm:t>
        <a:bodyPr/>
        <a:lstStyle/>
        <a:p>
          <a:endParaRPr lang="ru-RU"/>
        </a:p>
      </dgm:t>
    </dgm:pt>
    <dgm:pt modelId="{211939D2-EDD4-4E88-B85F-BF7CC28B91B2}" type="sibTrans" cxnId="{66891148-CD53-4974-9EF1-0DF0153B7E87}">
      <dgm:prSet/>
      <dgm:spPr/>
      <dgm:t>
        <a:bodyPr/>
        <a:lstStyle/>
        <a:p>
          <a:endParaRPr lang="ru-RU"/>
        </a:p>
      </dgm:t>
    </dgm:pt>
    <dgm:pt modelId="{9313E145-7C44-4767-BF03-1681EA513D7A}">
      <dgm:prSet phldrT="[Текст]" custT="1"/>
      <dgm:spPr/>
      <dgm:t>
        <a:bodyPr/>
        <a:lstStyle/>
        <a:p>
          <a:pPr marL="269875" indent="0" algn="l"/>
          <a:r>
            <a:rPr lang="ru-RU" sz="2000" b="1" dirty="0" smtClean="0"/>
            <a:t>А=«Сегодня идет дождь.» </a:t>
          </a:r>
        </a:p>
        <a:p>
          <a:pPr marL="269875" indent="0" algn="l"/>
          <a:r>
            <a:rPr lang="ru-RU" sz="2000" b="1" dirty="0" smtClean="0"/>
            <a:t>В= «Кошка спит на диване.»</a:t>
          </a:r>
          <a:endParaRPr lang="ru-RU" sz="2000" b="1" dirty="0"/>
        </a:p>
      </dgm:t>
    </dgm:pt>
    <dgm:pt modelId="{AA34DE5F-AB9E-4751-9A8A-556136C96999}" type="sibTrans" cxnId="{29C1EE48-4F9A-4867-9E94-31BA7FC44BC1}">
      <dgm:prSet/>
      <dgm:spPr/>
      <dgm:t>
        <a:bodyPr/>
        <a:lstStyle/>
        <a:p>
          <a:endParaRPr lang="ru-RU"/>
        </a:p>
      </dgm:t>
    </dgm:pt>
    <dgm:pt modelId="{B89681C9-8E13-47CC-AE04-DAD3FC108A73}" type="parTrans" cxnId="{29C1EE48-4F9A-4867-9E94-31BA7FC44BC1}">
      <dgm:prSet/>
      <dgm:spPr/>
      <dgm:t>
        <a:bodyPr/>
        <a:lstStyle/>
        <a:p>
          <a:endParaRPr lang="ru-RU"/>
        </a:p>
      </dgm:t>
    </dgm:pt>
    <dgm:pt modelId="{0002C390-28F3-42CA-BB57-A4027CC4F3C4}">
      <dgm:prSet custT="1"/>
      <dgm:spPr/>
      <dgm:t>
        <a:bodyPr/>
        <a:lstStyle/>
        <a:p>
          <a:r>
            <a:rPr lang="ru-RU" sz="2000" b="1" dirty="0" smtClean="0"/>
            <a:t>А= «Сегодня идет дождь </a:t>
          </a:r>
          <a:r>
            <a:rPr lang="ru-RU" sz="2000" b="1" dirty="0" smtClean="0">
              <a:solidFill>
                <a:srgbClr val="92D050"/>
              </a:solidFill>
            </a:rPr>
            <a:t>ИЛИ</a:t>
          </a:r>
          <a:r>
            <a:rPr lang="ru-RU" sz="2000" b="1" dirty="0" smtClean="0"/>
            <a:t> температура ниже нуля»</a:t>
          </a:r>
        </a:p>
        <a:p>
          <a:r>
            <a:rPr lang="ru-RU" sz="2000" b="1" dirty="0" smtClean="0"/>
            <a:t>(Истинно, если хотя бы одно из высказываний истинно.)</a:t>
          </a:r>
          <a:endParaRPr lang="ru-RU" sz="2000" b="1" dirty="0"/>
        </a:p>
      </dgm:t>
    </dgm:pt>
    <dgm:pt modelId="{29CBDF8C-7B87-4467-96E3-864BFA1E9944}" type="parTrans" cxnId="{02887198-EDCE-4EF3-9A71-1E807FAB8F37}">
      <dgm:prSet/>
      <dgm:spPr/>
      <dgm:t>
        <a:bodyPr/>
        <a:lstStyle/>
        <a:p>
          <a:endParaRPr lang="ru-RU"/>
        </a:p>
      </dgm:t>
    </dgm:pt>
    <dgm:pt modelId="{EC6EBC09-8785-475D-B101-2732004DE4BE}" type="sibTrans" cxnId="{02887198-EDCE-4EF3-9A71-1E807FAB8F37}">
      <dgm:prSet/>
      <dgm:spPr/>
      <dgm:t>
        <a:bodyPr/>
        <a:lstStyle/>
        <a:p>
          <a:endParaRPr lang="ru-RU"/>
        </a:p>
      </dgm:t>
    </dgm:pt>
    <dgm:pt modelId="{B38B32C5-2720-4D0E-9E01-C2FB010DCE55}">
      <dgm:prSet custT="1"/>
      <dgm:spPr/>
      <dgm:t>
        <a:bodyPr/>
        <a:lstStyle/>
        <a:p>
          <a:pPr marL="269875" indent="0" algn="l"/>
          <a:r>
            <a:rPr lang="ru-RU" sz="2000" b="1" dirty="0" smtClean="0"/>
            <a:t>комбинации элементарных высказываний, соединенных логическими операциями</a:t>
          </a:r>
          <a:r>
            <a:rPr lang="ru-RU" sz="1600" b="1" dirty="0" smtClean="0"/>
            <a:t>.</a:t>
          </a:r>
          <a:endParaRPr lang="ru-RU" sz="1600" b="1" dirty="0"/>
        </a:p>
      </dgm:t>
    </dgm:pt>
    <dgm:pt modelId="{1022E049-02C4-4485-B892-0C20B557BB85}" type="parTrans" cxnId="{CF191D2A-91C4-4346-8889-4BD4BB4FB526}">
      <dgm:prSet/>
      <dgm:spPr/>
      <dgm:t>
        <a:bodyPr/>
        <a:lstStyle/>
        <a:p>
          <a:endParaRPr lang="ru-RU"/>
        </a:p>
      </dgm:t>
    </dgm:pt>
    <dgm:pt modelId="{DF4B36B5-5DDF-4B19-B209-5B6841AA643B}" type="sibTrans" cxnId="{CF191D2A-91C4-4346-8889-4BD4BB4FB526}">
      <dgm:prSet/>
      <dgm:spPr/>
      <dgm:t>
        <a:bodyPr/>
        <a:lstStyle/>
        <a:p>
          <a:endParaRPr lang="ru-RU"/>
        </a:p>
      </dgm:t>
    </dgm:pt>
    <dgm:pt modelId="{0A6DA251-7BD2-4AF6-9909-4C97E3B9F3F0}" type="pres">
      <dgm:prSet presAssocID="{577FC2BE-25DE-42FC-8AB1-DEFE710A0BD2}" presName="hierChild1" presStyleCnt="0">
        <dgm:presLayoutVars>
          <dgm:orgChart val="1"/>
          <dgm:chPref val="1"/>
          <dgm:dir val="rev"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EF78540-296C-4266-9581-A422366FEB20}" type="pres">
      <dgm:prSet presAssocID="{520E9F5D-AD79-490E-89CA-2C9342CC16B4}" presName="hierRoot1" presStyleCnt="0">
        <dgm:presLayoutVars>
          <dgm:hierBranch val="init"/>
        </dgm:presLayoutVars>
      </dgm:prSet>
      <dgm:spPr/>
    </dgm:pt>
    <dgm:pt modelId="{64ABCDA2-0566-4983-B5E6-ACB78AD088A8}" type="pres">
      <dgm:prSet presAssocID="{520E9F5D-AD79-490E-89CA-2C9342CC16B4}" presName="rootComposite1" presStyleCnt="0"/>
      <dgm:spPr/>
    </dgm:pt>
    <dgm:pt modelId="{E73CF751-738D-4830-A3F4-CBB0D65A4965}" type="pres">
      <dgm:prSet presAssocID="{520E9F5D-AD79-490E-89CA-2C9342CC16B4}" presName="rootText1" presStyleLbl="node0" presStyleIdx="0" presStyleCnt="1" custScaleY="626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F10F7E-EE1B-4F4A-AF13-2F20F521C212}" type="pres">
      <dgm:prSet presAssocID="{520E9F5D-AD79-490E-89CA-2C9342CC16B4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32BC032-1FB5-46DE-8D76-95563E3C6F69}" type="pres">
      <dgm:prSet presAssocID="{520E9F5D-AD79-490E-89CA-2C9342CC16B4}" presName="hierChild2" presStyleCnt="0"/>
      <dgm:spPr/>
    </dgm:pt>
    <dgm:pt modelId="{AC0752C6-4DDA-4D7D-BBA6-36E822744C15}" type="pres">
      <dgm:prSet presAssocID="{B1DACDA1-04B1-450D-A874-31491D78654A}" presName="Name37" presStyleLbl="parChTrans1D2" presStyleIdx="0" presStyleCnt="2"/>
      <dgm:spPr/>
      <dgm:t>
        <a:bodyPr/>
        <a:lstStyle/>
        <a:p>
          <a:endParaRPr lang="ru-RU"/>
        </a:p>
      </dgm:t>
    </dgm:pt>
    <dgm:pt modelId="{806A716F-2DB0-42F5-B1BB-BD017376959C}" type="pres">
      <dgm:prSet presAssocID="{924884A1-2836-421F-B2DA-40DC5629D199}" presName="hierRoot2" presStyleCnt="0">
        <dgm:presLayoutVars>
          <dgm:hierBranch val="init"/>
        </dgm:presLayoutVars>
      </dgm:prSet>
      <dgm:spPr/>
    </dgm:pt>
    <dgm:pt modelId="{AA937A28-0E76-4CB3-8625-B513BDB7B4A1}" type="pres">
      <dgm:prSet presAssocID="{924884A1-2836-421F-B2DA-40DC5629D199}" presName="rootComposite" presStyleCnt="0"/>
      <dgm:spPr/>
    </dgm:pt>
    <dgm:pt modelId="{34ECFCB6-97F7-4607-857C-7A388DA84236}" type="pres">
      <dgm:prSet presAssocID="{924884A1-2836-421F-B2DA-40DC5629D199}" presName="rootText" presStyleLbl="node2" presStyleIdx="0" presStyleCnt="2" custScaleX="164173" custScaleY="62634" custLinFactNeighborX="-6835" custLinFactNeighborY="-76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D3A2CC-F496-47D1-A488-C69AE5D2D7F1}" type="pres">
      <dgm:prSet presAssocID="{924884A1-2836-421F-B2DA-40DC5629D199}" presName="rootConnector" presStyleLbl="node2" presStyleIdx="0" presStyleCnt="2"/>
      <dgm:spPr/>
      <dgm:t>
        <a:bodyPr/>
        <a:lstStyle/>
        <a:p>
          <a:endParaRPr lang="ru-RU"/>
        </a:p>
      </dgm:t>
    </dgm:pt>
    <dgm:pt modelId="{02BEB50E-E24A-4986-BA13-91B0BA32DE24}" type="pres">
      <dgm:prSet presAssocID="{924884A1-2836-421F-B2DA-40DC5629D199}" presName="hierChild4" presStyleCnt="0"/>
      <dgm:spPr/>
    </dgm:pt>
    <dgm:pt modelId="{0FF94AA6-6841-4001-A755-F41EA3AC177E}" type="pres">
      <dgm:prSet presAssocID="{29CBDF8C-7B87-4467-96E3-864BFA1E9944}" presName="Name37" presStyleLbl="parChTrans1D3" presStyleIdx="0" presStyleCnt="4"/>
      <dgm:spPr/>
      <dgm:t>
        <a:bodyPr/>
        <a:lstStyle/>
        <a:p>
          <a:endParaRPr lang="ru-RU"/>
        </a:p>
      </dgm:t>
    </dgm:pt>
    <dgm:pt modelId="{875ACBE8-5761-4C3B-A9F1-3CD622819D8D}" type="pres">
      <dgm:prSet presAssocID="{0002C390-28F3-42CA-BB57-A4027CC4F3C4}" presName="hierRoot2" presStyleCnt="0">
        <dgm:presLayoutVars>
          <dgm:hierBranch val="init"/>
        </dgm:presLayoutVars>
      </dgm:prSet>
      <dgm:spPr/>
    </dgm:pt>
    <dgm:pt modelId="{62421F33-EF85-4DC7-B43D-C424400FE7BB}" type="pres">
      <dgm:prSet presAssocID="{0002C390-28F3-42CA-BB57-A4027CC4F3C4}" presName="rootComposite" presStyleCnt="0"/>
      <dgm:spPr/>
    </dgm:pt>
    <dgm:pt modelId="{F81144B5-1315-4F75-8181-25D7D70D2EA8}" type="pres">
      <dgm:prSet presAssocID="{0002C390-28F3-42CA-BB57-A4027CC4F3C4}" presName="rootText" presStyleLbl="node3" presStyleIdx="0" presStyleCnt="4" custScaleX="179177" custScaleY="121203" custLinFactY="100000" custLinFactNeighborX="-11102" custLinFactNeighborY="1220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AD5C587-988A-4250-BC4B-0070442DFCCA}" type="pres">
      <dgm:prSet presAssocID="{0002C390-28F3-42CA-BB57-A4027CC4F3C4}" presName="rootConnector" presStyleLbl="node3" presStyleIdx="0" presStyleCnt="4"/>
      <dgm:spPr/>
      <dgm:t>
        <a:bodyPr/>
        <a:lstStyle/>
        <a:p>
          <a:endParaRPr lang="ru-RU"/>
        </a:p>
      </dgm:t>
    </dgm:pt>
    <dgm:pt modelId="{489A595E-B50F-473B-BCBC-68BA5213D668}" type="pres">
      <dgm:prSet presAssocID="{0002C390-28F3-42CA-BB57-A4027CC4F3C4}" presName="hierChild4" presStyleCnt="0"/>
      <dgm:spPr/>
    </dgm:pt>
    <dgm:pt modelId="{95CCC21F-A4E3-4F8F-954D-899980B92582}" type="pres">
      <dgm:prSet presAssocID="{0002C390-28F3-42CA-BB57-A4027CC4F3C4}" presName="hierChild5" presStyleCnt="0"/>
      <dgm:spPr/>
    </dgm:pt>
    <dgm:pt modelId="{48F01FAD-1BDC-4A3C-BEBE-83E25417F31C}" type="pres">
      <dgm:prSet presAssocID="{1022E049-02C4-4485-B892-0C20B557BB85}" presName="Name37" presStyleLbl="parChTrans1D3" presStyleIdx="1" presStyleCnt="4"/>
      <dgm:spPr/>
      <dgm:t>
        <a:bodyPr/>
        <a:lstStyle/>
        <a:p>
          <a:endParaRPr lang="ru-RU"/>
        </a:p>
      </dgm:t>
    </dgm:pt>
    <dgm:pt modelId="{A1E81D86-B483-4B79-8ADB-A1C5513EB629}" type="pres">
      <dgm:prSet presAssocID="{B38B32C5-2720-4D0E-9E01-C2FB010DCE55}" presName="hierRoot2" presStyleCnt="0">
        <dgm:presLayoutVars>
          <dgm:hierBranch val="init"/>
        </dgm:presLayoutVars>
      </dgm:prSet>
      <dgm:spPr/>
    </dgm:pt>
    <dgm:pt modelId="{0AC01818-EF00-4A12-AE4E-DE350FFA4D90}" type="pres">
      <dgm:prSet presAssocID="{B38B32C5-2720-4D0E-9E01-C2FB010DCE55}" presName="rootComposite" presStyleCnt="0"/>
      <dgm:spPr/>
    </dgm:pt>
    <dgm:pt modelId="{AA29BE21-EFE9-4C4B-92B2-8FCE5DB0224D}" type="pres">
      <dgm:prSet presAssocID="{B38B32C5-2720-4D0E-9E01-C2FB010DCE55}" presName="rootText" presStyleLbl="node3" presStyleIdx="1" presStyleCnt="4" custScaleX="162832" custScaleY="132676" custLinFactY="-75223" custLinFactNeighborX="-11102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8AF627-D216-4514-B8D4-D9FD9D7DE0D2}" type="pres">
      <dgm:prSet presAssocID="{B38B32C5-2720-4D0E-9E01-C2FB010DCE55}" presName="rootConnector" presStyleLbl="node3" presStyleIdx="1" presStyleCnt="4"/>
      <dgm:spPr/>
      <dgm:t>
        <a:bodyPr/>
        <a:lstStyle/>
        <a:p>
          <a:endParaRPr lang="ru-RU"/>
        </a:p>
      </dgm:t>
    </dgm:pt>
    <dgm:pt modelId="{9E0285F0-4073-4D1B-AB03-411AC3854E3E}" type="pres">
      <dgm:prSet presAssocID="{B38B32C5-2720-4D0E-9E01-C2FB010DCE55}" presName="hierChild4" presStyleCnt="0"/>
      <dgm:spPr/>
    </dgm:pt>
    <dgm:pt modelId="{1C6579FD-B89B-44E5-8354-37513D9E1DDE}" type="pres">
      <dgm:prSet presAssocID="{B38B32C5-2720-4D0E-9E01-C2FB010DCE55}" presName="hierChild5" presStyleCnt="0"/>
      <dgm:spPr/>
    </dgm:pt>
    <dgm:pt modelId="{4195C26E-3997-4566-9599-85E99D36C575}" type="pres">
      <dgm:prSet presAssocID="{924884A1-2836-421F-B2DA-40DC5629D199}" presName="hierChild5" presStyleCnt="0"/>
      <dgm:spPr/>
    </dgm:pt>
    <dgm:pt modelId="{2ACFD736-AB9E-4EA6-9316-6495A176C5F0}" type="pres">
      <dgm:prSet presAssocID="{9EB4C42B-CAE9-41EE-9F64-0D3D2AC151E4}" presName="Name37" presStyleLbl="parChTrans1D2" presStyleIdx="1" presStyleCnt="2"/>
      <dgm:spPr/>
      <dgm:t>
        <a:bodyPr/>
        <a:lstStyle/>
        <a:p>
          <a:endParaRPr lang="ru-RU"/>
        </a:p>
      </dgm:t>
    </dgm:pt>
    <dgm:pt modelId="{F79A2100-C03D-49A0-A361-CEBCD6BB3D23}" type="pres">
      <dgm:prSet presAssocID="{E95E3E68-601E-4154-9D13-956583252AC2}" presName="hierRoot2" presStyleCnt="0">
        <dgm:presLayoutVars>
          <dgm:hierBranch val="init"/>
        </dgm:presLayoutVars>
      </dgm:prSet>
      <dgm:spPr/>
    </dgm:pt>
    <dgm:pt modelId="{06ED7574-50B7-4A73-A630-54FB0FC2C200}" type="pres">
      <dgm:prSet presAssocID="{E95E3E68-601E-4154-9D13-956583252AC2}" presName="rootComposite" presStyleCnt="0"/>
      <dgm:spPr/>
    </dgm:pt>
    <dgm:pt modelId="{296CD09F-3BE1-45CB-8D73-821DA9D52811}" type="pres">
      <dgm:prSet presAssocID="{E95E3E68-601E-4154-9D13-956583252AC2}" presName="rootText" presStyleLbl="node2" presStyleIdx="1" presStyleCnt="2" custScaleX="139366" custScaleY="57056" custLinFactNeighborX="-11598" custLinFactNeighborY="-76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E284AB-681B-4101-85F2-9CE24DDF7F91}" type="pres">
      <dgm:prSet presAssocID="{E95E3E68-601E-4154-9D13-956583252AC2}" presName="rootConnector" presStyleLbl="node2" presStyleIdx="1" presStyleCnt="2"/>
      <dgm:spPr/>
      <dgm:t>
        <a:bodyPr/>
        <a:lstStyle/>
        <a:p>
          <a:endParaRPr lang="ru-RU"/>
        </a:p>
      </dgm:t>
    </dgm:pt>
    <dgm:pt modelId="{1A6D4EA0-5B24-4254-BF53-C73B139E49F9}" type="pres">
      <dgm:prSet presAssocID="{E95E3E68-601E-4154-9D13-956583252AC2}" presName="hierChild4" presStyleCnt="0"/>
      <dgm:spPr/>
    </dgm:pt>
    <dgm:pt modelId="{64C2260D-F662-4893-8CF4-B4D0AE6E894D}" type="pres">
      <dgm:prSet presAssocID="{B89681C9-8E13-47CC-AE04-DAD3FC108A73}" presName="Name37" presStyleLbl="parChTrans1D3" presStyleIdx="2" presStyleCnt="4"/>
      <dgm:spPr/>
      <dgm:t>
        <a:bodyPr/>
        <a:lstStyle/>
        <a:p>
          <a:endParaRPr lang="ru-RU"/>
        </a:p>
      </dgm:t>
    </dgm:pt>
    <dgm:pt modelId="{B4E752E6-96A9-4465-9C85-04ACC5644313}" type="pres">
      <dgm:prSet presAssocID="{9313E145-7C44-4767-BF03-1681EA513D7A}" presName="hierRoot2" presStyleCnt="0">
        <dgm:presLayoutVars>
          <dgm:hierBranch val="init"/>
        </dgm:presLayoutVars>
      </dgm:prSet>
      <dgm:spPr/>
    </dgm:pt>
    <dgm:pt modelId="{C1479761-7BEC-490D-BFE6-A21CF89BB7BE}" type="pres">
      <dgm:prSet presAssocID="{9313E145-7C44-4767-BF03-1681EA513D7A}" presName="rootComposite" presStyleCnt="0"/>
      <dgm:spPr/>
    </dgm:pt>
    <dgm:pt modelId="{7657E9DE-0701-4F89-A7D1-8F810DC603BB}" type="pres">
      <dgm:prSet presAssocID="{9313E145-7C44-4767-BF03-1681EA513D7A}" presName="rootText" presStyleLbl="node3" presStyleIdx="2" presStyleCnt="4" custScaleX="177696" custScaleY="103532" custLinFactY="100000" custLinFactNeighborX="-21314" custLinFactNeighborY="1453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0133ED4-3739-49DD-829B-A7CEC90BC6F2}" type="pres">
      <dgm:prSet presAssocID="{9313E145-7C44-4767-BF03-1681EA513D7A}" presName="rootConnector" presStyleLbl="node3" presStyleIdx="2" presStyleCnt="4"/>
      <dgm:spPr/>
      <dgm:t>
        <a:bodyPr/>
        <a:lstStyle/>
        <a:p>
          <a:endParaRPr lang="ru-RU"/>
        </a:p>
      </dgm:t>
    </dgm:pt>
    <dgm:pt modelId="{B02A7E93-32A9-4798-94B6-7E3534E7AE38}" type="pres">
      <dgm:prSet presAssocID="{9313E145-7C44-4767-BF03-1681EA513D7A}" presName="hierChild4" presStyleCnt="0"/>
      <dgm:spPr/>
    </dgm:pt>
    <dgm:pt modelId="{141598A7-B50D-4938-8A24-BC1AAAFF870B}" type="pres">
      <dgm:prSet presAssocID="{9313E145-7C44-4767-BF03-1681EA513D7A}" presName="hierChild5" presStyleCnt="0"/>
      <dgm:spPr/>
    </dgm:pt>
    <dgm:pt modelId="{0C2266A1-862F-4D53-BB05-1C0B22B34362}" type="pres">
      <dgm:prSet presAssocID="{AEDE50BD-34A8-40F9-8526-2893538EB722}" presName="Name37" presStyleLbl="parChTrans1D3" presStyleIdx="3" presStyleCnt="4"/>
      <dgm:spPr/>
      <dgm:t>
        <a:bodyPr/>
        <a:lstStyle/>
        <a:p>
          <a:endParaRPr lang="ru-RU"/>
        </a:p>
      </dgm:t>
    </dgm:pt>
    <dgm:pt modelId="{5FC88078-7740-44C9-AE84-55E4547B33FC}" type="pres">
      <dgm:prSet presAssocID="{51410805-4F01-40A1-A702-3B22E7A56B2D}" presName="hierRoot2" presStyleCnt="0">
        <dgm:presLayoutVars>
          <dgm:hierBranch val="init"/>
        </dgm:presLayoutVars>
      </dgm:prSet>
      <dgm:spPr/>
    </dgm:pt>
    <dgm:pt modelId="{22E3748D-3A7C-4DBF-9455-F763ECA7C86D}" type="pres">
      <dgm:prSet presAssocID="{51410805-4F01-40A1-A702-3B22E7A56B2D}" presName="rootComposite" presStyleCnt="0"/>
      <dgm:spPr/>
    </dgm:pt>
    <dgm:pt modelId="{F7B560BC-6C5E-4003-900A-2BFA373A77EC}" type="pres">
      <dgm:prSet presAssocID="{51410805-4F01-40A1-A702-3B22E7A56B2D}" presName="rootText" presStyleLbl="node3" presStyleIdx="3" presStyleCnt="4" custScaleX="162186" custScaleY="222162" custLinFactY="-75033" custLinFactNeighborX="-11007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A17D231-3CAE-47C5-9876-276E74D71AE3}" type="pres">
      <dgm:prSet presAssocID="{51410805-4F01-40A1-A702-3B22E7A56B2D}" presName="rootConnector" presStyleLbl="node3" presStyleIdx="3" presStyleCnt="4"/>
      <dgm:spPr/>
      <dgm:t>
        <a:bodyPr/>
        <a:lstStyle/>
        <a:p>
          <a:endParaRPr lang="ru-RU"/>
        </a:p>
      </dgm:t>
    </dgm:pt>
    <dgm:pt modelId="{3EFED491-0D44-4FFD-BCE6-D4B48B1FF9E6}" type="pres">
      <dgm:prSet presAssocID="{51410805-4F01-40A1-A702-3B22E7A56B2D}" presName="hierChild4" presStyleCnt="0"/>
      <dgm:spPr/>
    </dgm:pt>
    <dgm:pt modelId="{B802244D-111F-4403-AE9C-AD807B6EBA03}" type="pres">
      <dgm:prSet presAssocID="{51410805-4F01-40A1-A702-3B22E7A56B2D}" presName="hierChild5" presStyleCnt="0"/>
      <dgm:spPr/>
    </dgm:pt>
    <dgm:pt modelId="{0DE91FD8-56DD-40FB-B8C3-E1E24138DE80}" type="pres">
      <dgm:prSet presAssocID="{E95E3E68-601E-4154-9D13-956583252AC2}" presName="hierChild5" presStyleCnt="0"/>
      <dgm:spPr/>
    </dgm:pt>
    <dgm:pt modelId="{4C3D937F-8EBD-4AEA-AFCA-C9541CE11063}" type="pres">
      <dgm:prSet presAssocID="{520E9F5D-AD79-490E-89CA-2C9342CC16B4}" presName="hierChild3" presStyleCnt="0"/>
      <dgm:spPr/>
    </dgm:pt>
  </dgm:ptLst>
  <dgm:cxnLst>
    <dgm:cxn modelId="{AE03B63B-107D-49C1-9607-E0F667E2EE50}" type="presOf" srcId="{E95E3E68-601E-4154-9D13-956583252AC2}" destId="{296CD09F-3BE1-45CB-8D73-821DA9D52811}" srcOrd="0" destOrd="0" presId="urn:microsoft.com/office/officeart/2005/8/layout/orgChart1"/>
    <dgm:cxn modelId="{02165650-82F2-4F57-B844-D84B8DA2FADC}" type="presOf" srcId="{9313E145-7C44-4767-BF03-1681EA513D7A}" destId="{7657E9DE-0701-4F89-A7D1-8F810DC603BB}" srcOrd="0" destOrd="0" presId="urn:microsoft.com/office/officeart/2005/8/layout/orgChart1"/>
    <dgm:cxn modelId="{CF191D2A-91C4-4346-8889-4BD4BB4FB526}" srcId="{924884A1-2836-421F-B2DA-40DC5629D199}" destId="{B38B32C5-2720-4D0E-9E01-C2FB010DCE55}" srcOrd="1" destOrd="0" parTransId="{1022E049-02C4-4485-B892-0C20B557BB85}" sibTransId="{DF4B36B5-5DDF-4B19-B209-5B6841AA643B}"/>
    <dgm:cxn modelId="{088E5383-93C0-43FD-B0C5-AFC30DE62B53}" type="presOf" srcId="{B1DACDA1-04B1-450D-A874-31491D78654A}" destId="{AC0752C6-4DDA-4D7D-BBA6-36E822744C15}" srcOrd="0" destOrd="0" presId="urn:microsoft.com/office/officeart/2005/8/layout/orgChart1"/>
    <dgm:cxn modelId="{1241FDC5-E01D-4AA5-BE3E-529B756356F8}" type="presOf" srcId="{E95E3E68-601E-4154-9D13-956583252AC2}" destId="{7AE284AB-681B-4101-85F2-9CE24DDF7F91}" srcOrd="1" destOrd="0" presId="urn:microsoft.com/office/officeart/2005/8/layout/orgChart1"/>
    <dgm:cxn modelId="{A30A563C-EB19-4ABD-BACB-B08C0D1F93CB}" type="presOf" srcId="{29CBDF8C-7B87-4467-96E3-864BFA1E9944}" destId="{0FF94AA6-6841-4001-A755-F41EA3AC177E}" srcOrd="0" destOrd="0" presId="urn:microsoft.com/office/officeart/2005/8/layout/orgChart1"/>
    <dgm:cxn modelId="{171A34B9-EBC2-458F-94AD-3EE9491326F3}" srcId="{577FC2BE-25DE-42FC-8AB1-DEFE710A0BD2}" destId="{520E9F5D-AD79-490E-89CA-2C9342CC16B4}" srcOrd="0" destOrd="0" parTransId="{33B0F19A-EE29-4515-9BBE-4A448197B546}" sibTransId="{CA6119B6-1424-45C7-984D-B5EA198CA3D6}"/>
    <dgm:cxn modelId="{276AAD54-44A4-4DCD-A7E0-60CF76DE95B9}" type="presOf" srcId="{577FC2BE-25DE-42FC-8AB1-DEFE710A0BD2}" destId="{0A6DA251-7BD2-4AF6-9909-4C97E3B9F3F0}" srcOrd="0" destOrd="0" presId="urn:microsoft.com/office/officeart/2005/8/layout/orgChart1"/>
    <dgm:cxn modelId="{23B6F298-C94F-4E38-A6C9-F0F441A0EAA3}" type="presOf" srcId="{520E9F5D-AD79-490E-89CA-2C9342CC16B4}" destId="{E73CF751-738D-4830-A3F4-CBB0D65A4965}" srcOrd="0" destOrd="0" presId="urn:microsoft.com/office/officeart/2005/8/layout/orgChart1"/>
    <dgm:cxn modelId="{848F22E5-7F43-47DC-8F0C-E8E92759F040}" type="presOf" srcId="{B38B32C5-2720-4D0E-9E01-C2FB010DCE55}" destId="{6E8AF627-D216-4514-B8D4-D9FD9D7DE0D2}" srcOrd="1" destOrd="0" presId="urn:microsoft.com/office/officeart/2005/8/layout/orgChart1"/>
    <dgm:cxn modelId="{D2B42134-EC0A-47A6-A787-B1AD5FE9820D}" type="presOf" srcId="{51410805-4F01-40A1-A702-3B22E7A56B2D}" destId="{F7B560BC-6C5E-4003-900A-2BFA373A77EC}" srcOrd="0" destOrd="0" presId="urn:microsoft.com/office/officeart/2005/8/layout/orgChart1"/>
    <dgm:cxn modelId="{37E03930-B015-4F49-9D77-E0A685F4F614}" type="presOf" srcId="{520E9F5D-AD79-490E-89CA-2C9342CC16B4}" destId="{7DF10F7E-EE1B-4F4A-AF13-2F20F521C212}" srcOrd="1" destOrd="0" presId="urn:microsoft.com/office/officeart/2005/8/layout/orgChart1"/>
    <dgm:cxn modelId="{CDCBC005-F44A-4BF0-89E4-1BA29F4F23E5}" type="presOf" srcId="{0002C390-28F3-42CA-BB57-A4027CC4F3C4}" destId="{F81144B5-1315-4F75-8181-25D7D70D2EA8}" srcOrd="0" destOrd="0" presId="urn:microsoft.com/office/officeart/2005/8/layout/orgChart1"/>
    <dgm:cxn modelId="{C997F226-D8C9-40AE-B477-A2801B49B915}" type="presOf" srcId="{1022E049-02C4-4485-B892-0C20B557BB85}" destId="{48F01FAD-1BDC-4A3C-BEBE-83E25417F31C}" srcOrd="0" destOrd="0" presId="urn:microsoft.com/office/officeart/2005/8/layout/orgChart1"/>
    <dgm:cxn modelId="{2E8DFDB0-3DC2-491C-8BA8-8E017DD4A424}" type="presOf" srcId="{0002C390-28F3-42CA-BB57-A4027CC4F3C4}" destId="{BAD5C587-988A-4250-BC4B-0070442DFCCA}" srcOrd="1" destOrd="0" presId="urn:microsoft.com/office/officeart/2005/8/layout/orgChart1"/>
    <dgm:cxn modelId="{8B035104-C246-4F4D-BEAE-A69D1DD854C0}" srcId="{520E9F5D-AD79-490E-89CA-2C9342CC16B4}" destId="{924884A1-2836-421F-B2DA-40DC5629D199}" srcOrd="0" destOrd="0" parTransId="{B1DACDA1-04B1-450D-A874-31491D78654A}" sibTransId="{F53F8D1F-C218-44EB-B772-D3E3BC71197D}"/>
    <dgm:cxn modelId="{8755C16C-D4F2-4A9B-A486-133903893395}" type="presOf" srcId="{9EB4C42B-CAE9-41EE-9F64-0D3D2AC151E4}" destId="{2ACFD736-AB9E-4EA6-9316-6495A176C5F0}" srcOrd="0" destOrd="0" presId="urn:microsoft.com/office/officeart/2005/8/layout/orgChart1"/>
    <dgm:cxn modelId="{E19D6C2F-17A5-4C70-A828-BF07FE0A58D2}" type="presOf" srcId="{AEDE50BD-34A8-40F9-8526-2893538EB722}" destId="{0C2266A1-862F-4D53-BB05-1C0B22B34362}" srcOrd="0" destOrd="0" presId="urn:microsoft.com/office/officeart/2005/8/layout/orgChart1"/>
    <dgm:cxn modelId="{05B1BF45-2D51-4157-B5D4-B6A85FCD84A8}" srcId="{520E9F5D-AD79-490E-89CA-2C9342CC16B4}" destId="{E95E3E68-601E-4154-9D13-956583252AC2}" srcOrd="1" destOrd="0" parTransId="{9EB4C42B-CAE9-41EE-9F64-0D3D2AC151E4}" sibTransId="{B2F9852D-9DC0-4FBA-B0E5-532F8A0970B0}"/>
    <dgm:cxn modelId="{02887198-EDCE-4EF3-9A71-1E807FAB8F37}" srcId="{924884A1-2836-421F-B2DA-40DC5629D199}" destId="{0002C390-28F3-42CA-BB57-A4027CC4F3C4}" srcOrd="0" destOrd="0" parTransId="{29CBDF8C-7B87-4467-96E3-864BFA1E9944}" sibTransId="{EC6EBC09-8785-475D-B101-2732004DE4BE}"/>
    <dgm:cxn modelId="{59A1CCC1-706E-4CAD-A900-DBE22D111E5A}" type="presOf" srcId="{B89681C9-8E13-47CC-AE04-DAD3FC108A73}" destId="{64C2260D-F662-4893-8CF4-B4D0AE6E894D}" srcOrd="0" destOrd="0" presId="urn:microsoft.com/office/officeart/2005/8/layout/orgChart1"/>
    <dgm:cxn modelId="{F360E307-491E-4D13-80A3-ECD0E2DB1E89}" type="presOf" srcId="{B38B32C5-2720-4D0E-9E01-C2FB010DCE55}" destId="{AA29BE21-EFE9-4C4B-92B2-8FCE5DB0224D}" srcOrd="0" destOrd="0" presId="urn:microsoft.com/office/officeart/2005/8/layout/orgChart1"/>
    <dgm:cxn modelId="{29C1EE48-4F9A-4867-9E94-31BA7FC44BC1}" srcId="{E95E3E68-601E-4154-9D13-956583252AC2}" destId="{9313E145-7C44-4767-BF03-1681EA513D7A}" srcOrd="0" destOrd="0" parTransId="{B89681C9-8E13-47CC-AE04-DAD3FC108A73}" sibTransId="{AA34DE5F-AB9E-4751-9A8A-556136C96999}"/>
    <dgm:cxn modelId="{8D4BC6B4-698F-493C-9F28-B85111AB4010}" type="presOf" srcId="{9313E145-7C44-4767-BF03-1681EA513D7A}" destId="{C0133ED4-3739-49DD-829B-A7CEC90BC6F2}" srcOrd="1" destOrd="0" presId="urn:microsoft.com/office/officeart/2005/8/layout/orgChart1"/>
    <dgm:cxn modelId="{AC6CBFB2-DDF5-40E0-A72C-0C79C155719D}" type="presOf" srcId="{924884A1-2836-421F-B2DA-40DC5629D199}" destId="{6DD3A2CC-F496-47D1-A488-C69AE5D2D7F1}" srcOrd="1" destOrd="0" presId="urn:microsoft.com/office/officeart/2005/8/layout/orgChart1"/>
    <dgm:cxn modelId="{681D7BB8-A018-4B1E-A692-08DA2A924B36}" type="presOf" srcId="{51410805-4F01-40A1-A702-3B22E7A56B2D}" destId="{3A17D231-3CAE-47C5-9876-276E74D71AE3}" srcOrd="1" destOrd="0" presId="urn:microsoft.com/office/officeart/2005/8/layout/orgChart1"/>
    <dgm:cxn modelId="{66891148-CD53-4974-9EF1-0DF0153B7E87}" srcId="{E95E3E68-601E-4154-9D13-956583252AC2}" destId="{51410805-4F01-40A1-A702-3B22E7A56B2D}" srcOrd="1" destOrd="0" parTransId="{AEDE50BD-34A8-40F9-8526-2893538EB722}" sibTransId="{211939D2-EDD4-4E88-B85F-BF7CC28B91B2}"/>
    <dgm:cxn modelId="{CC172AFF-6D61-4E7D-9B8A-B6C50FE001FB}" type="presOf" srcId="{924884A1-2836-421F-B2DA-40DC5629D199}" destId="{34ECFCB6-97F7-4607-857C-7A388DA84236}" srcOrd="0" destOrd="0" presId="urn:microsoft.com/office/officeart/2005/8/layout/orgChart1"/>
    <dgm:cxn modelId="{4BA34878-904C-4D92-AB67-BFFD21778E7B}" type="presParOf" srcId="{0A6DA251-7BD2-4AF6-9909-4C97E3B9F3F0}" destId="{CEF78540-296C-4266-9581-A422366FEB20}" srcOrd="0" destOrd="0" presId="urn:microsoft.com/office/officeart/2005/8/layout/orgChart1"/>
    <dgm:cxn modelId="{22E9739F-EA68-4C0D-88C1-1A837404C869}" type="presParOf" srcId="{CEF78540-296C-4266-9581-A422366FEB20}" destId="{64ABCDA2-0566-4983-B5E6-ACB78AD088A8}" srcOrd="0" destOrd="0" presId="urn:microsoft.com/office/officeart/2005/8/layout/orgChart1"/>
    <dgm:cxn modelId="{1BFF73AE-B36A-4040-ABF7-B6EDF21142E9}" type="presParOf" srcId="{64ABCDA2-0566-4983-B5E6-ACB78AD088A8}" destId="{E73CF751-738D-4830-A3F4-CBB0D65A4965}" srcOrd="0" destOrd="0" presId="urn:microsoft.com/office/officeart/2005/8/layout/orgChart1"/>
    <dgm:cxn modelId="{0BC0EF95-B934-46DB-A0CD-F3159E640BEB}" type="presParOf" srcId="{64ABCDA2-0566-4983-B5E6-ACB78AD088A8}" destId="{7DF10F7E-EE1B-4F4A-AF13-2F20F521C212}" srcOrd="1" destOrd="0" presId="urn:microsoft.com/office/officeart/2005/8/layout/orgChart1"/>
    <dgm:cxn modelId="{BA42AF4F-642C-4CBE-BDD1-E3FF0AC147A1}" type="presParOf" srcId="{CEF78540-296C-4266-9581-A422366FEB20}" destId="{832BC032-1FB5-46DE-8D76-95563E3C6F69}" srcOrd="1" destOrd="0" presId="urn:microsoft.com/office/officeart/2005/8/layout/orgChart1"/>
    <dgm:cxn modelId="{8B6F11B4-9B73-424E-87EF-7ACABB00CE2C}" type="presParOf" srcId="{832BC032-1FB5-46DE-8D76-95563E3C6F69}" destId="{AC0752C6-4DDA-4D7D-BBA6-36E822744C15}" srcOrd="0" destOrd="0" presId="urn:microsoft.com/office/officeart/2005/8/layout/orgChart1"/>
    <dgm:cxn modelId="{1790707C-09C1-4E69-9BCF-B8D2BBEAAA38}" type="presParOf" srcId="{832BC032-1FB5-46DE-8D76-95563E3C6F69}" destId="{806A716F-2DB0-42F5-B1BB-BD017376959C}" srcOrd="1" destOrd="0" presId="urn:microsoft.com/office/officeart/2005/8/layout/orgChart1"/>
    <dgm:cxn modelId="{A445A301-84AC-4A63-A14A-9E7BD7C1179E}" type="presParOf" srcId="{806A716F-2DB0-42F5-B1BB-BD017376959C}" destId="{AA937A28-0E76-4CB3-8625-B513BDB7B4A1}" srcOrd="0" destOrd="0" presId="urn:microsoft.com/office/officeart/2005/8/layout/orgChart1"/>
    <dgm:cxn modelId="{14B65B4E-C11E-41E2-836B-EAD2A7B48323}" type="presParOf" srcId="{AA937A28-0E76-4CB3-8625-B513BDB7B4A1}" destId="{34ECFCB6-97F7-4607-857C-7A388DA84236}" srcOrd="0" destOrd="0" presId="urn:microsoft.com/office/officeart/2005/8/layout/orgChart1"/>
    <dgm:cxn modelId="{61213885-6DB2-4942-919C-F85946625413}" type="presParOf" srcId="{AA937A28-0E76-4CB3-8625-B513BDB7B4A1}" destId="{6DD3A2CC-F496-47D1-A488-C69AE5D2D7F1}" srcOrd="1" destOrd="0" presId="urn:microsoft.com/office/officeart/2005/8/layout/orgChart1"/>
    <dgm:cxn modelId="{5DA006B7-966D-48D4-914B-8604455163C2}" type="presParOf" srcId="{806A716F-2DB0-42F5-B1BB-BD017376959C}" destId="{02BEB50E-E24A-4986-BA13-91B0BA32DE24}" srcOrd="1" destOrd="0" presId="urn:microsoft.com/office/officeart/2005/8/layout/orgChart1"/>
    <dgm:cxn modelId="{E433C5BD-9B00-4613-BE1A-7FBF279EDE8D}" type="presParOf" srcId="{02BEB50E-E24A-4986-BA13-91B0BA32DE24}" destId="{0FF94AA6-6841-4001-A755-F41EA3AC177E}" srcOrd="0" destOrd="0" presId="urn:microsoft.com/office/officeart/2005/8/layout/orgChart1"/>
    <dgm:cxn modelId="{ABD87263-9B7F-41AE-AFBB-6AF1DE2DB7C5}" type="presParOf" srcId="{02BEB50E-E24A-4986-BA13-91B0BA32DE24}" destId="{875ACBE8-5761-4C3B-A9F1-3CD622819D8D}" srcOrd="1" destOrd="0" presId="urn:microsoft.com/office/officeart/2005/8/layout/orgChart1"/>
    <dgm:cxn modelId="{96603765-0682-401A-A290-A98B749AF5DB}" type="presParOf" srcId="{875ACBE8-5761-4C3B-A9F1-3CD622819D8D}" destId="{62421F33-EF85-4DC7-B43D-C424400FE7BB}" srcOrd="0" destOrd="0" presId="urn:microsoft.com/office/officeart/2005/8/layout/orgChart1"/>
    <dgm:cxn modelId="{D3C5D3AB-B8ED-4AE1-8728-5416FABD11E1}" type="presParOf" srcId="{62421F33-EF85-4DC7-B43D-C424400FE7BB}" destId="{F81144B5-1315-4F75-8181-25D7D70D2EA8}" srcOrd="0" destOrd="0" presId="urn:microsoft.com/office/officeart/2005/8/layout/orgChart1"/>
    <dgm:cxn modelId="{57EA2464-AC2B-44F1-9451-48CC7C5BE086}" type="presParOf" srcId="{62421F33-EF85-4DC7-B43D-C424400FE7BB}" destId="{BAD5C587-988A-4250-BC4B-0070442DFCCA}" srcOrd="1" destOrd="0" presId="urn:microsoft.com/office/officeart/2005/8/layout/orgChart1"/>
    <dgm:cxn modelId="{0F733AE2-4F6C-4C9A-9884-210647145F1F}" type="presParOf" srcId="{875ACBE8-5761-4C3B-A9F1-3CD622819D8D}" destId="{489A595E-B50F-473B-BCBC-68BA5213D668}" srcOrd="1" destOrd="0" presId="urn:microsoft.com/office/officeart/2005/8/layout/orgChart1"/>
    <dgm:cxn modelId="{C5FF91DB-705E-488C-8846-1FD7556C4005}" type="presParOf" srcId="{875ACBE8-5761-4C3B-A9F1-3CD622819D8D}" destId="{95CCC21F-A4E3-4F8F-954D-899980B92582}" srcOrd="2" destOrd="0" presId="urn:microsoft.com/office/officeart/2005/8/layout/orgChart1"/>
    <dgm:cxn modelId="{3C62BC9B-1C1D-4EF0-A327-0121DC79B9FB}" type="presParOf" srcId="{02BEB50E-E24A-4986-BA13-91B0BA32DE24}" destId="{48F01FAD-1BDC-4A3C-BEBE-83E25417F31C}" srcOrd="2" destOrd="0" presId="urn:microsoft.com/office/officeart/2005/8/layout/orgChart1"/>
    <dgm:cxn modelId="{97AF01E2-59A4-423F-A627-66979A13B280}" type="presParOf" srcId="{02BEB50E-E24A-4986-BA13-91B0BA32DE24}" destId="{A1E81D86-B483-4B79-8ADB-A1C5513EB629}" srcOrd="3" destOrd="0" presId="urn:microsoft.com/office/officeart/2005/8/layout/orgChart1"/>
    <dgm:cxn modelId="{8E9E4FD6-8111-45AD-AC68-8580C22AF05F}" type="presParOf" srcId="{A1E81D86-B483-4B79-8ADB-A1C5513EB629}" destId="{0AC01818-EF00-4A12-AE4E-DE350FFA4D90}" srcOrd="0" destOrd="0" presId="urn:microsoft.com/office/officeart/2005/8/layout/orgChart1"/>
    <dgm:cxn modelId="{3BB39D5D-A5FA-43E2-9A2D-A0341C0D57EC}" type="presParOf" srcId="{0AC01818-EF00-4A12-AE4E-DE350FFA4D90}" destId="{AA29BE21-EFE9-4C4B-92B2-8FCE5DB0224D}" srcOrd="0" destOrd="0" presId="urn:microsoft.com/office/officeart/2005/8/layout/orgChart1"/>
    <dgm:cxn modelId="{C2BF6DB5-8F7C-46EF-8CAF-0E15B3DE8412}" type="presParOf" srcId="{0AC01818-EF00-4A12-AE4E-DE350FFA4D90}" destId="{6E8AF627-D216-4514-B8D4-D9FD9D7DE0D2}" srcOrd="1" destOrd="0" presId="urn:microsoft.com/office/officeart/2005/8/layout/orgChart1"/>
    <dgm:cxn modelId="{0F4DFA53-03E3-438C-AEEB-C07FF194A208}" type="presParOf" srcId="{A1E81D86-B483-4B79-8ADB-A1C5513EB629}" destId="{9E0285F0-4073-4D1B-AB03-411AC3854E3E}" srcOrd="1" destOrd="0" presId="urn:microsoft.com/office/officeart/2005/8/layout/orgChart1"/>
    <dgm:cxn modelId="{05CD3414-E1F1-4D71-ABB0-E3355103E36F}" type="presParOf" srcId="{A1E81D86-B483-4B79-8ADB-A1C5513EB629}" destId="{1C6579FD-B89B-44E5-8354-37513D9E1DDE}" srcOrd="2" destOrd="0" presId="urn:microsoft.com/office/officeart/2005/8/layout/orgChart1"/>
    <dgm:cxn modelId="{EF704F2D-CC59-474C-A78E-FBD1A9DCA860}" type="presParOf" srcId="{806A716F-2DB0-42F5-B1BB-BD017376959C}" destId="{4195C26E-3997-4566-9599-85E99D36C575}" srcOrd="2" destOrd="0" presId="urn:microsoft.com/office/officeart/2005/8/layout/orgChart1"/>
    <dgm:cxn modelId="{2C79AE87-A145-49DF-9D28-E3C819E10BBD}" type="presParOf" srcId="{832BC032-1FB5-46DE-8D76-95563E3C6F69}" destId="{2ACFD736-AB9E-4EA6-9316-6495A176C5F0}" srcOrd="2" destOrd="0" presId="urn:microsoft.com/office/officeart/2005/8/layout/orgChart1"/>
    <dgm:cxn modelId="{AF1A07B1-E77C-4E44-8578-4F795EBFB784}" type="presParOf" srcId="{832BC032-1FB5-46DE-8D76-95563E3C6F69}" destId="{F79A2100-C03D-49A0-A361-CEBCD6BB3D23}" srcOrd="3" destOrd="0" presId="urn:microsoft.com/office/officeart/2005/8/layout/orgChart1"/>
    <dgm:cxn modelId="{7AA9BD53-5DFA-4959-B9AC-68351802C48A}" type="presParOf" srcId="{F79A2100-C03D-49A0-A361-CEBCD6BB3D23}" destId="{06ED7574-50B7-4A73-A630-54FB0FC2C200}" srcOrd="0" destOrd="0" presId="urn:microsoft.com/office/officeart/2005/8/layout/orgChart1"/>
    <dgm:cxn modelId="{93C6E5B9-AD1B-4A96-8D17-BB46ABC1152A}" type="presParOf" srcId="{06ED7574-50B7-4A73-A630-54FB0FC2C200}" destId="{296CD09F-3BE1-45CB-8D73-821DA9D52811}" srcOrd="0" destOrd="0" presId="urn:microsoft.com/office/officeart/2005/8/layout/orgChart1"/>
    <dgm:cxn modelId="{82BD1568-6C0B-4B9A-9AB4-B4ACE74812F3}" type="presParOf" srcId="{06ED7574-50B7-4A73-A630-54FB0FC2C200}" destId="{7AE284AB-681B-4101-85F2-9CE24DDF7F91}" srcOrd="1" destOrd="0" presId="urn:microsoft.com/office/officeart/2005/8/layout/orgChart1"/>
    <dgm:cxn modelId="{AEB575FD-EA53-4A9E-9D0A-416952424659}" type="presParOf" srcId="{F79A2100-C03D-49A0-A361-CEBCD6BB3D23}" destId="{1A6D4EA0-5B24-4254-BF53-C73B139E49F9}" srcOrd="1" destOrd="0" presId="urn:microsoft.com/office/officeart/2005/8/layout/orgChart1"/>
    <dgm:cxn modelId="{675F8C17-6DA6-4F72-8E93-14B02F61AF66}" type="presParOf" srcId="{1A6D4EA0-5B24-4254-BF53-C73B139E49F9}" destId="{64C2260D-F662-4893-8CF4-B4D0AE6E894D}" srcOrd="0" destOrd="0" presId="urn:microsoft.com/office/officeart/2005/8/layout/orgChart1"/>
    <dgm:cxn modelId="{77E5A039-B4FB-43A2-9CB5-7B377BEEC783}" type="presParOf" srcId="{1A6D4EA0-5B24-4254-BF53-C73B139E49F9}" destId="{B4E752E6-96A9-4465-9C85-04ACC5644313}" srcOrd="1" destOrd="0" presId="urn:microsoft.com/office/officeart/2005/8/layout/orgChart1"/>
    <dgm:cxn modelId="{7B47ACEF-247A-4606-A7E3-DC01B4E72015}" type="presParOf" srcId="{B4E752E6-96A9-4465-9C85-04ACC5644313}" destId="{C1479761-7BEC-490D-BFE6-A21CF89BB7BE}" srcOrd="0" destOrd="0" presId="urn:microsoft.com/office/officeart/2005/8/layout/orgChart1"/>
    <dgm:cxn modelId="{CC797B4D-D587-4B97-A633-9F60355A15CD}" type="presParOf" srcId="{C1479761-7BEC-490D-BFE6-A21CF89BB7BE}" destId="{7657E9DE-0701-4F89-A7D1-8F810DC603BB}" srcOrd="0" destOrd="0" presId="urn:microsoft.com/office/officeart/2005/8/layout/orgChart1"/>
    <dgm:cxn modelId="{FFB33DB5-7A87-472E-9E5B-6497B0819FEF}" type="presParOf" srcId="{C1479761-7BEC-490D-BFE6-A21CF89BB7BE}" destId="{C0133ED4-3739-49DD-829B-A7CEC90BC6F2}" srcOrd="1" destOrd="0" presId="urn:microsoft.com/office/officeart/2005/8/layout/orgChart1"/>
    <dgm:cxn modelId="{198D3605-4CEE-4597-B8D2-4A1B9FCA569D}" type="presParOf" srcId="{B4E752E6-96A9-4465-9C85-04ACC5644313}" destId="{B02A7E93-32A9-4798-94B6-7E3534E7AE38}" srcOrd="1" destOrd="0" presId="urn:microsoft.com/office/officeart/2005/8/layout/orgChart1"/>
    <dgm:cxn modelId="{9062C3E8-12FE-4731-B21C-8E8704D63DFD}" type="presParOf" srcId="{B4E752E6-96A9-4465-9C85-04ACC5644313}" destId="{141598A7-B50D-4938-8A24-BC1AAAFF870B}" srcOrd="2" destOrd="0" presId="urn:microsoft.com/office/officeart/2005/8/layout/orgChart1"/>
    <dgm:cxn modelId="{74B8E2A2-B616-4D9E-ABBC-5EB82A82DF50}" type="presParOf" srcId="{1A6D4EA0-5B24-4254-BF53-C73B139E49F9}" destId="{0C2266A1-862F-4D53-BB05-1C0B22B34362}" srcOrd="2" destOrd="0" presId="urn:microsoft.com/office/officeart/2005/8/layout/orgChart1"/>
    <dgm:cxn modelId="{4B932315-7D07-439C-BB82-66619545DE24}" type="presParOf" srcId="{1A6D4EA0-5B24-4254-BF53-C73B139E49F9}" destId="{5FC88078-7740-44C9-AE84-55E4547B33FC}" srcOrd="3" destOrd="0" presId="urn:microsoft.com/office/officeart/2005/8/layout/orgChart1"/>
    <dgm:cxn modelId="{E0453A5F-F05B-4048-A0C1-8D1E7180A553}" type="presParOf" srcId="{5FC88078-7740-44C9-AE84-55E4547B33FC}" destId="{22E3748D-3A7C-4DBF-9455-F763ECA7C86D}" srcOrd="0" destOrd="0" presId="urn:microsoft.com/office/officeart/2005/8/layout/orgChart1"/>
    <dgm:cxn modelId="{DA1C690C-E622-4518-9A38-835AB1FB1888}" type="presParOf" srcId="{22E3748D-3A7C-4DBF-9455-F763ECA7C86D}" destId="{F7B560BC-6C5E-4003-900A-2BFA373A77EC}" srcOrd="0" destOrd="0" presId="urn:microsoft.com/office/officeart/2005/8/layout/orgChart1"/>
    <dgm:cxn modelId="{D94298C0-8C79-47A1-AB7F-5052E4BE9A14}" type="presParOf" srcId="{22E3748D-3A7C-4DBF-9455-F763ECA7C86D}" destId="{3A17D231-3CAE-47C5-9876-276E74D71AE3}" srcOrd="1" destOrd="0" presId="urn:microsoft.com/office/officeart/2005/8/layout/orgChart1"/>
    <dgm:cxn modelId="{AE7BDEB4-6C2F-4C3F-9CB0-C0713FC75294}" type="presParOf" srcId="{5FC88078-7740-44C9-AE84-55E4547B33FC}" destId="{3EFED491-0D44-4FFD-BCE6-D4B48B1FF9E6}" srcOrd="1" destOrd="0" presId="urn:microsoft.com/office/officeart/2005/8/layout/orgChart1"/>
    <dgm:cxn modelId="{C507B968-FC1C-4DCA-8509-24EA3E397BC6}" type="presParOf" srcId="{5FC88078-7740-44C9-AE84-55E4547B33FC}" destId="{B802244D-111F-4403-AE9C-AD807B6EBA03}" srcOrd="2" destOrd="0" presId="urn:microsoft.com/office/officeart/2005/8/layout/orgChart1"/>
    <dgm:cxn modelId="{25C92C6E-015C-474B-9264-47F64FC2B47F}" type="presParOf" srcId="{F79A2100-C03D-49A0-A361-CEBCD6BB3D23}" destId="{0DE91FD8-56DD-40FB-B8C3-E1E24138DE80}" srcOrd="2" destOrd="0" presId="urn:microsoft.com/office/officeart/2005/8/layout/orgChart1"/>
    <dgm:cxn modelId="{07E7809F-D6E3-474A-A2A4-5572E061EFC8}" type="presParOf" srcId="{CEF78540-296C-4266-9581-A422366FEB20}" destId="{4C3D937F-8EBD-4AEA-AFCA-C9541CE1106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2266A1-862F-4D53-BB05-1C0B22B34362}">
      <dsp:nvSpPr>
        <dsp:cNvPr id="0" name=""/>
        <dsp:cNvSpPr/>
      </dsp:nvSpPr>
      <dsp:spPr>
        <a:xfrm>
          <a:off x="300163" y="1661584"/>
          <a:ext cx="286947" cy="14135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13589"/>
              </a:lnTo>
              <a:lnTo>
                <a:pt x="286947" y="141358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C2260D-F662-4893-8CF4-B4D0AE6E894D}">
      <dsp:nvSpPr>
        <dsp:cNvPr id="0" name=""/>
        <dsp:cNvSpPr/>
      </dsp:nvSpPr>
      <dsp:spPr>
        <a:xfrm>
          <a:off x="254443" y="1661584"/>
          <a:ext cx="91440" cy="373473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734739"/>
              </a:lnTo>
              <a:lnTo>
                <a:pt x="110677" y="373473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CFD736-AB9E-4EA6-9316-6495A176C5F0}">
      <dsp:nvSpPr>
        <dsp:cNvPr id="0" name=""/>
        <dsp:cNvSpPr/>
      </dsp:nvSpPr>
      <dsp:spPr>
        <a:xfrm>
          <a:off x="1500817" y="677630"/>
          <a:ext cx="2413863" cy="369523"/>
        </a:xfrm>
        <a:custGeom>
          <a:avLst/>
          <a:gdLst/>
          <a:ahLst/>
          <a:cxnLst/>
          <a:rect l="0" t="0" r="0" b="0"/>
          <a:pathLst>
            <a:path>
              <a:moveTo>
                <a:pt x="2413863" y="0"/>
              </a:moveTo>
              <a:lnTo>
                <a:pt x="2413863" y="143377"/>
              </a:lnTo>
              <a:lnTo>
                <a:pt x="0" y="143377"/>
              </a:lnTo>
              <a:lnTo>
                <a:pt x="0" y="369523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F01FAD-1BDC-4A3C-BEBE-83E25417F31C}">
      <dsp:nvSpPr>
        <dsp:cNvPr id="0" name=""/>
        <dsp:cNvSpPr/>
      </dsp:nvSpPr>
      <dsp:spPr>
        <a:xfrm>
          <a:off x="4426051" y="1721653"/>
          <a:ext cx="438486" cy="11200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20008"/>
              </a:lnTo>
              <a:lnTo>
                <a:pt x="438486" y="112000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F94AA6-6841-4001-A755-F41EA3AC177E}">
      <dsp:nvSpPr>
        <dsp:cNvPr id="0" name=""/>
        <dsp:cNvSpPr/>
      </dsp:nvSpPr>
      <dsp:spPr>
        <a:xfrm>
          <a:off x="4426051" y="1721653"/>
          <a:ext cx="438486" cy="3578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8509"/>
              </a:lnTo>
              <a:lnTo>
                <a:pt x="438486" y="357850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0752C6-4DDA-4D7D-BBA6-36E822744C15}">
      <dsp:nvSpPr>
        <dsp:cNvPr id="0" name=""/>
        <dsp:cNvSpPr/>
      </dsp:nvSpPr>
      <dsp:spPr>
        <a:xfrm>
          <a:off x="3914681" y="677630"/>
          <a:ext cx="1925739" cy="3695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377"/>
              </a:lnTo>
              <a:lnTo>
                <a:pt x="1925739" y="143377"/>
              </a:lnTo>
              <a:lnTo>
                <a:pt x="1925739" y="369523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3CF751-738D-4830-A3F4-CBB0D65A4965}">
      <dsp:nvSpPr>
        <dsp:cNvPr id="0" name=""/>
        <dsp:cNvSpPr/>
      </dsp:nvSpPr>
      <dsp:spPr>
        <a:xfrm>
          <a:off x="2837791" y="3411"/>
          <a:ext cx="2153779" cy="6742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Высказывания</a:t>
          </a:r>
          <a:endParaRPr lang="ru-RU" sz="2400" b="1" kern="1200" dirty="0"/>
        </a:p>
      </dsp:txBody>
      <dsp:txXfrm>
        <a:off x="2837791" y="3411"/>
        <a:ext cx="2153779" cy="674219"/>
      </dsp:txXfrm>
    </dsp:sp>
    <dsp:sp modelId="{34ECFCB6-97F7-4607-857C-7A388DA84236}">
      <dsp:nvSpPr>
        <dsp:cNvPr id="0" name=""/>
        <dsp:cNvSpPr/>
      </dsp:nvSpPr>
      <dsp:spPr>
        <a:xfrm>
          <a:off x="4072458" y="1047154"/>
          <a:ext cx="3535923" cy="67449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Составные</a:t>
          </a:r>
          <a:endParaRPr lang="ru-RU" sz="2400" b="1" kern="1200" dirty="0"/>
        </a:p>
      </dsp:txBody>
      <dsp:txXfrm>
        <a:off x="4072458" y="1047154"/>
        <a:ext cx="3535923" cy="674499"/>
      </dsp:txXfrm>
    </dsp:sp>
    <dsp:sp modelId="{F81144B5-1315-4F75-8181-25D7D70D2EA8}">
      <dsp:nvSpPr>
        <dsp:cNvPr id="0" name=""/>
        <dsp:cNvSpPr/>
      </dsp:nvSpPr>
      <dsp:spPr>
        <a:xfrm>
          <a:off x="4864537" y="4647551"/>
          <a:ext cx="3859076" cy="130522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А= «Сегодня идет дождь </a:t>
          </a:r>
          <a:r>
            <a:rPr lang="ru-RU" sz="2000" b="1" kern="1200" dirty="0" smtClean="0">
              <a:solidFill>
                <a:srgbClr val="92D050"/>
              </a:solidFill>
            </a:rPr>
            <a:t>ИЛИ</a:t>
          </a:r>
          <a:r>
            <a:rPr lang="ru-RU" sz="2000" b="1" kern="1200" dirty="0" smtClean="0"/>
            <a:t> температура ниже нуля»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(Истинно, если хотя бы одно из высказываний истинно.)</a:t>
          </a:r>
          <a:endParaRPr lang="ru-RU" sz="2000" b="1" kern="1200" dirty="0"/>
        </a:p>
      </dsp:txBody>
      <dsp:txXfrm>
        <a:off x="4864537" y="4647551"/>
        <a:ext cx="3859076" cy="1305222"/>
      </dsp:txXfrm>
    </dsp:sp>
    <dsp:sp modelId="{AA29BE21-EFE9-4C4B-92B2-8FCE5DB0224D}">
      <dsp:nvSpPr>
        <dsp:cNvPr id="0" name=""/>
        <dsp:cNvSpPr/>
      </dsp:nvSpPr>
      <dsp:spPr>
        <a:xfrm>
          <a:off x="4864537" y="2127274"/>
          <a:ext cx="3507041" cy="142877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269875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комбинации элементарных высказываний, соединенных логическими операциями</a:t>
          </a:r>
          <a:r>
            <a:rPr lang="ru-RU" sz="1600" b="1" kern="1200" dirty="0" smtClean="0"/>
            <a:t>.</a:t>
          </a:r>
          <a:endParaRPr lang="ru-RU" sz="1600" b="1" kern="1200" dirty="0"/>
        </a:p>
      </dsp:txBody>
      <dsp:txXfrm>
        <a:off x="4864537" y="2127274"/>
        <a:ext cx="3507041" cy="1428773"/>
      </dsp:txXfrm>
    </dsp:sp>
    <dsp:sp modelId="{296CD09F-3BE1-45CB-8D73-821DA9D52811}">
      <dsp:nvSpPr>
        <dsp:cNvPr id="0" name=""/>
        <dsp:cNvSpPr/>
      </dsp:nvSpPr>
      <dsp:spPr>
        <a:xfrm>
          <a:off x="0" y="1047154"/>
          <a:ext cx="3001635" cy="61443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Элементарные</a:t>
          </a:r>
          <a:endParaRPr lang="ru-RU" sz="2800" b="1" kern="1200" dirty="0"/>
        </a:p>
      </dsp:txBody>
      <dsp:txXfrm>
        <a:off x="0" y="1047154"/>
        <a:ext cx="3001635" cy="614430"/>
      </dsp:txXfrm>
    </dsp:sp>
    <dsp:sp modelId="{7657E9DE-0701-4F89-A7D1-8F810DC603BB}">
      <dsp:nvSpPr>
        <dsp:cNvPr id="0" name=""/>
        <dsp:cNvSpPr/>
      </dsp:nvSpPr>
      <dsp:spPr>
        <a:xfrm>
          <a:off x="365121" y="4838861"/>
          <a:ext cx="3827179" cy="111492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269875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А=«Сегодня идет дождь.» </a:t>
          </a:r>
        </a:p>
        <a:p>
          <a:pPr marL="269875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В= «Кошка спит на диване.»</a:t>
          </a:r>
          <a:endParaRPr lang="ru-RU" sz="2000" b="1" kern="1200" dirty="0"/>
        </a:p>
      </dsp:txBody>
      <dsp:txXfrm>
        <a:off x="365121" y="4838861"/>
        <a:ext cx="3827179" cy="1114925"/>
      </dsp:txXfrm>
    </dsp:sp>
    <dsp:sp modelId="{F7B560BC-6C5E-4003-900A-2BFA373A77EC}">
      <dsp:nvSpPr>
        <dsp:cNvPr id="0" name=""/>
        <dsp:cNvSpPr/>
      </dsp:nvSpPr>
      <dsp:spPr>
        <a:xfrm>
          <a:off x="587111" y="1878954"/>
          <a:ext cx="3493128" cy="239243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182563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простые утверждения, которые могут быть либо истинными, либо ложными. Они не содержат логических операций и являются основными строительными блоками для составных логических выражений</a:t>
          </a:r>
          <a:r>
            <a:rPr lang="ru-RU" sz="1050" b="1" kern="1200" dirty="0" smtClean="0"/>
            <a:t>.</a:t>
          </a:r>
          <a:endParaRPr lang="ru-RU" sz="1050" b="1" kern="1200" dirty="0"/>
        </a:p>
      </dsp:txBody>
      <dsp:txXfrm>
        <a:off x="587111" y="1878954"/>
        <a:ext cx="3493128" cy="23924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CA2FAB-728E-480D-8AD2-E6856B25A09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9BC60D-68A1-488F-A1F0-7F3A660DE8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829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Ответ появляется по нажатию</a:t>
            </a:r>
            <a:r>
              <a:rPr lang="ru-RU" baseline="0" dirty="0" smtClean="0"/>
              <a:t> левой клавиши мыши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BC60D-68A1-488F-A1F0-7F3A660DE8C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045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69065" y="548680"/>
            <a:ext cx="7902421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3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Логические выражения. </a:t>
            </a:r>
            <a:endParaRPr lang="ru-RU" sz="36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ru-RU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Вычисление </a:t>
            </a:r>
            <a:r>
              <a:rPr lang="ru-RU" sz="3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логического значения </a:t>
            </a:r>
            <a:endParaRPr lang="ru-RU" sz="36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ru-RU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составного высказывания</a:t>
            </a:r>
          </a:p>
          <a:p>
            <a:pPr algn="ctr"/>
            <a:r>
              <a:rPr lang="ru-RU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3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при известных значениях </a:t>
            </a:r>
            <a:endParaRPr lang="ru-RU" sz="36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ru-RU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входящих </a:t>
            </a:r>
            <a:r>
              <a:rPr lang="ru-RU" sz="3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в </a:t>
            </a:r>
            <a:r>
              <a:rPr lang="ru-RU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него</a:t>
            </a:r>
          </a:p>
          <a:p>
            <a:pPr algn="ctr"/>
            <a:r>
              <a:rPr lang="ru-RU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3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элементарных высказываний. </a:t>
            </a:r>
            <a:endParaRPr lang="ru-RU" sz="36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ru-RU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Таблицы </a:t>
            </a:r>
            <a:r>
              <a:rPr lang="ru-RU" sz="3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истинности </a:t>
            </a:r>
            <a:endParaRPr lang="ru-RU" sz="36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ru-RU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логических </a:t>
            </a:r>
            <a:r>
              <a:rPr lang="ru-RU" sz="3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выражений.</a:t>
            </a:r>
            <a:endParaRPr lang="ru-RU" sz="36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470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8"/>
            <a:ext cx="8352928" cy="507831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dirty="0">
                <a:ln/>
                <a:solidFill>
                  <a:schemeClr val="accent3"/>
                </a:solidFill>
              </a:rPr>
              <a:t>Цели:</a:t>
            </a:r>
          </a:p>
          <a:p>
            <a:r>
              <a:rPr lang="ru-RU" b="1" dirty="0">
                <a:ln/>
                <a:solidFill>
                  <a:schemeClr val="accent3"/>
                </a:solidFill>
              </a:rPr>
              <a:t>Образовательные: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Ознакомить учащихся с основными понятиями логических выражений и логических операций.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Научить вычислять логические значения составных высказываний при известных значениях элементарных высказываний.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Показать, как строить и использовать таблицы истинности для анализа логических выражений.</a:t>
            </a:r>
          </a:p>
          <a:p>
            <a:r>
              <a:rPr lang="ru-RU" b="1" dirty="0">
                <a:ln/>
                <a:solidFill>
                  <a:schemeClr val="accent3"/>
                </a:solidFill>
              </a:rPr>
              <a:t>Развивающие: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Развивать логическое мышление и умение анализировать сложные логические конструкции.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Формировать навыки работы с абстрактными понятиями и символами.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Способствовать развитию математической культуры и точности в формулировках.</a:t>
            </a:r>
          </a:p>
          <a:p>
            <a:r>
              <a:rPr lang="ru-RU" b="1" dirty="0">
                <a:ln/>
                <a:solidFill>
                  <a:schemeClr val="accent3"/>
                </a:solidFill>
              </a:rPr>
              <a:t>Воспитательные: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Воспитывать аккуратность и внимательность при выполнении логических операций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</a:t>
            </a:r>
            <a:endParaRPr lang="ru-RU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745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92995" y="2314664"/>
            <a:ext cx="8489185" cy="1556792"/>
          </a:xfrm>
          <a:prstGeom prst="round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542" y="2492896"/>
            <a:ext cx="834516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dirty="0">
                <a:ln w="317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Логическое выражение — это конструкция, которая включает </a:t>
            </a:r>
            <a:endParaRPr lang="ru-RU" sz="2400" dirty="0" smtClean="0">
              <a:ln w="3175" cmpd="sng">
                <a:solidFill>
                  <a:sysClr val="windowText" lastClr="000000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ru-RU" sz="2400" dirty="0" smtClean="0">
                <a:ln w="317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логические </a:t>
            </a:r>
            <a:r>
              <a:rPr lang="ru-RU" sz="2400" dirty="0">
                <a:ln w="317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переменные, </a:t>
            </a:r>
            <a:r>
              <a:rPr lang="ru-RU" sz="2400" dirty="0" smtClean="0">
                <a:ln w="317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знаки </a:t>
            </a:r>
            <a:r>
              <a:rPr lang="ru-RU" sz="2400" dirty="0">
                <a:ln w="317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логических операций</a:t>
            </a:r>
            <a:r>
              <a:rPr lang="ru-RU" sz="2400" dirty="0" smtClean="0">
                <a:ln w="317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</a:t>
            </a:r>
          </a:p>
          <a:p>
            <a:r>
              <a:rPr lang="ru-RU" sz="2400" dirty="0" smtClean="0">
                <a:ln w="317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2400" dirty="0">
                <a:ln w="317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логические константы (истина и ложь) и скобки.</a:t>
            </a:r>
            <a:endParaRPr lang="ru-RU" sz="2400" b="0" cap="none" spc="0" dirty="0">
              <a:ln w="3175" cmpd="sng">
                <a:solidFill>
                  <a:sysClr val="windowText" lastClr="000000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873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Прямая соединительная линия 28"/>
          <p:cNvCxnSpPr/>
          <p:nvPr/>
        </p:nvCxnSpPr>
        <p:spPr>
          <a:xfrm flipV="1">
            <a:off x="4499992" y="631468"/>
            <a:ext cx="0" cy="70930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" name="Скругленный прямоугольник 3"/>
          <p:cNvSpPr/>
          <p:nvPr/>
        </p:nvSpPr>
        <p:spPr>
          <a:xfrm>
            <a:off x="931716" y="0"/>
            <a:ext cx="7128792" cy="836712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11067" y="1183392"/>
            <a:ext cx="8489185" cy="4962748"/>
          </a:xfrm>
          <a:prstGeom prst="roundRect">
            <a:avLst/>
          </a:prstGeom>
          <a:solidFill>
            <a:schemeClr val="accent3"/>
          </a:solidFill>
          <a:ln w="57150"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46855" y="26094"/>
            <a:ext cx="581761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Вспомним основные логические операции</a:t>
            </a:r>
          </a:p>
          <a:p>
            <a:pPr algn="ctr"/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 порядке приоритета: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31716" y="1587274"/>
            <a:ext cx="716267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bg1"/>
                </a:solidFill>
              </a:rPr>
              <a:t>Инверсия (НЕ)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Конъюнкция </a:t>
            </a:r>
            <a:r>
              <a:rPr lang="ru-RU" sz="2400" b="1" dirty="0">
                <a:solidFill>
                  <a:schemeClr val="bg1"/>
                </a:solidFill>
              </a:rPr>
              <a:t>(И</a:t>
            </a:r>
            <a:r>
              <a:rPr lang="ru-RU" sz="2400" b="1" dirty="0" smtClean="0">
                <a:solidFill>
                  <a:schemeClr val="bg1"/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Дизъюнкция </a:t>
            </a:r>
            <a:r>
              <a:rPr lang="ru-RU" sz="2400" b="1" dirty="0">
                <a:solidFill>
                  <a:schemeClr val="bg1"/>
                </a:solidFill>
              </a:rPr>
              <a:t>(ИЛИ</a:t>
            </a:r>
            <a:r>
              <a:rPr lang="ru-RU" sz="2400" b="1" dirty="0" smtClean="0">
                <a:solidFill>
                  <a:schemeClr val="bg1"/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bg1"/>
                </a:solidFill>
              </a:rPr>
              <a:t>Исключающая дизъюнкция (ЛИБО…, ЛИБО…) </a:t>
            </a:r>
            <a:r>
              <a:rPr lang="en-US" sz="2400" dirty="0" smtClean="0">
                <a:solidFill>
                  <a:schemeClr val="bg1"/>
                </a:solidFill>
              </a:rPr>
              <a:t>: 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Импликация </a:t>
            </a:r>
            <a:r>
              <a:rPr lang="ru-RU" sz="2400" b="1" dirty="0">
                <a:solidFill>
                  <a:schemeClr val="bg1"/>
                </a:solidFill>
              </a:rPr>
              <a:t>(ЕСЛИ...ТО</a:t>
            </a:r>
            <a:r>
              <a:rPr lang="ru-RU" sz="2400" b="1" dirty="0" smtClean="0">
                <a:solidFill>
                  <a:schemeClr val="bg1"/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Эквиваленция (</a:t>
            </a:r>
            <a:r>
              <a:rPr lang="ru-RU" sz="2400" b="1" cap="all" dirty="0" smtClean="0">
                <a:solidFill>
                  <a:schemeClr val="bg1"/>
                </a:solidFill>
              </a:rPr>
              <a:t>тогда и только тогда</a:t>
            </a:r>
            <a:r>
              <a:rPr lang="ru-RU" sz="2400" b="1" dirty="0" smtClean="0">
                <a:solidFill>
                  <a:schemeClr val="bg1"/>
                </a:solidFill>
              </a:rPr>
              <a:t>)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82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958788408"/>
              </p:ext>
            </p:extLst>
          </p:nvPr>
        </p:nvGraphicFramePr>
        <p:xfrm>
          <a:off x="107504" y="5586"/>
          <a:ext cx="9036496" cy="6159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466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931716" y="315734"/>
            <a:ext cx="7128792" cy="631468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Правила вычисления логических значений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18024" y="1556792"/>
            <a:ext cx="71287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ru-RU" sz="2800" b="1" dirty="0" smtClean="0">
                <a:solidFill>
                  <a:schemeClr val="bg1"/>
                </a:solidFill>
              </a:rPr>
              <a:t>Определение </a:t>
            </a:r>
            <a:r>
              <a:rPr lang="ru-RU" sz="2800" b="1" dirty="0">
                <a:solidFill>
                  <a:schemeClr val="bg1"/>
                </a:solidFill>
              </a:rPr>
              <a:t>значений элементарных </a:t>
            </a:r>
            <a:r>
              <a:rPr lang="ru-RU" sz="2800" b="1" dirty="0" smtClean="0">
                <a:solidFill>
                  <a:schemeClr val="bg1"/>
                </a:solidFill>
              </a:rPr>
              <a:t>высказываний</a:t>
            </a:r>
          </a:p>
          <a:p>
            <a:pPr marL="514350" indent="-514350">
              <a:buAutoNum type="arabicPeriod"/>
            </a:pPr>
            <a:endParaRPr lang="ru-RU" sz="28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r>
              <a:rPr lang="ru-RU" sz="2800" b="1" dirty="0">
                <a:solidFill>
                  <a:schemeClr val="bg1"/>
                </a:solidFill>
              </a:rPr>
              <a:t>Применение логических </a:t>
            </a:r>
            <a:r>
              <a:rPr lang="ru-RU" sz="2800" b="1" dirty="0" smtClean="0">
                <a:solidFill>
                  <a:schemeClr val="bg1"/>
                </a:solidFill>
              </a:rPr>
              <a:t>операций</a:t>
            </a:r>
          </a:p>
          <a:p>
            <a:pPr marL="514350" indent="-514350">
              <a:buAutoNum type="arabicPeriod"/>
            </a:pPr>
            <a:endParaRPr lang="ru-RU" sz="28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r>
              <a:rPr lang="ru-RU" sz="2800" b="1" dirty="0">
                <a:solidFill>
                  <a:schemeClr val="bg1"/>
                </a:solidFill>
              </a:rPr>
              <a:t>Построение таблицы истинности</a:t>
            </a:r>
          </a:p>
        </p:txBody>
      </p:sp>
    </p:spTree>
    <p:extLst>
      <p:ext uri="{BB962C8B-B14F-4D97-AF65-F5344CB8AC3E}">
        <p14:creationId xmlns:p14="http://schemas.microsoft.com/office/powerpoint/2010/main" val="89164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49525" y="116632"/>
            <a:ext cx="8244950" cy="58259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ru-RU" dirty="0" smtClean="0">
                <a:solidFill>
                  <a:schemeClr val="bg1"/>
                </a:solidFill>
                <a:latin typeface="Calibri" pitchFamily="34" charset="0"/>
              </a:rPr>
              <a:t>Построение таблиц истинности 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520963" y="764704"/>
            <a:ext cx="8072494" cy="1086388"/>
            <a:chOff x="714348" y="1150228"/>
            <a:chExt cx="8072494" cy="858870"/>
          </a:xfrm>
        </p:grpSpPr>
        <p:sp>
          <p:nvSpPr>
            <p:cNvPr id="24" name="Прямоугольник 23"/>
            <p:cNvSpPr/>
            <p:nvPr/>
          </p:nvSpPr>
          <p:spPr>
            <a:xfrm>
              <a:off x="1071538" y="1150228"/>
              <a:ext cx="7715304" cy="842769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72000" tIns="36000" rIns="72000" bIns="36000"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4625" algn="just"/>
              <a:r>
                <a:rPr lang="ru-RU" sz="2200" dirty="0" smtClean="0">
                  <a:latin typeface="Arial" pitchFamily="34" charset="0"/>
                  <a:cs typeface="Arial" pitchFamily="34" charset="0"/>
                </a:rPr>
                <a:t>Определить количество строк таблицы </a:t>
              </a:r>
              <a:r>
                <a:rPr lang="ru-RU" sz="2200" i="1" dirty="0" smtClean="0">
                  <a:latin typeface="Arial" pitchFamily="34" charset="0"/>
                  <a:cs typeface="Arial" pitchFamily="34" charset="0"/>
                </a:rPr>
                <a:t>m = 2</a:t>
              </a:r>
              <a:r>
                <a:rPr lang="ru-RU" sz="2200" i="1" baseline="30000" dirty="0" smtClean="0">
                  <a:latin typeface="Arial" pitchFamily="34" charset="0"/>
                  <a:cs typeface="Arial" pitchFamily="34" charset="0"/>
                </a:rPr>
                <a:t>n</a:t>
              </a:r>
              <a:r>
                <a:rPr lang="ru-RU" sz="2200" i="1" dirty="0" smtClean="0">
                  <a:latin typeface="Arial" pitchFamily="34" charset="0"/>
                  <a:cs typeface="Arial" pitchFamily="34" charset="0"/>
                </a:rPr>
                <a:t> +1</a:t>
              </a:r>
              <a:r>
                <a:rPr lang="ru-RU" sz="2200" dirty="0" smtClean="0">
                  <a:latin typeface="Arial" pitchFamily="34" charset="0"/>
                  <a:cs typeface="Arial" pitchFamily="34" charset="0"/>
                </a:rPr>
                <a:t>, где </a:t>
              </a:r>
              <a:r>
                <a:rPr lang="ru-RU" sz="2200" i="1" dirty="0" smtClean="0">
                  <a:latin typeface="Arial" pitchFamily="34" charset="0"/>
                  <a:cs typeface="Arial" pitchFamily="34" charset="0"/>
                </a:rPr>
                <a:t>n</a:t>
              </a:r>
              <a:r>
                <a:rPr lang="ru-RU" sz="2200" dirty="0" smtClean="0">
                  <a:latin typeface="Arial" pitchFamily="34" charset="0"/>
                  <a:cs typeface="Arial" pitchFamily="34" charset="0"/>
                </a:rPr>
                <a:t> -  количество переменных в логическом выражении, а 1-строка заголовка</a:t>
              </a:r>
              <a:endParaRPr lang="ru-RU" sz="2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5" name="Пятиугольник 24"/>
            <p:cNvSpPr/>
            <p:nvPr/>
          </p:nvSpPr>
          <p:spPr>
            <a:xfrm>
              <a:off x="714348" y="1159498"/>
              <a:ext cx="500066" cy="849600"/>
            </a:xfrm>
            <a:prstGeom prst="homePlate">
              <a:avLst>
                <a:gd name="adj" fmla="val 26055"/>
              </a:avLst>
            </a:prstGeom>
            <a:solidFill>
              <a:srgbClr val="4BACC6"/>
            </a:solidFill>
            <a:ln>
              <a:solidFill>
                <a:srgbClr val="4BACC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20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20963" y="1905180"/>
            <a:ext cx="8072494" cy="858870"/>
            <a:chOff x="714348" y="1150228"/>
            <a:chExt cx="8072494" cy="858870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1071538" y="1150228"/>
              <a:ext cx="7715304" cy="842769"/>
            </a:xfrm>
            <a:prstGeom prst="rect">
              <a:avLst/>
            </a:prstGeom>
            <a:gradFill flip="none" rotWithShape="1">
              <a:gsLst>
                <a:gs pos="0">
                  <a:srgbClr val="D1F3E8"/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72000" tIns="36000" rIns="72000" bIns="36000"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4625" algn="just"/>
              <a:r>
                <a:rPr lang="ru-RU" sz="2200" dirty="0" smtClean="0">
                  <a:latin typeface="Arial" pitchFamily="34" charset="0"/>
                  <a:cs typeface="Arial" pitchFamily="34" charset="0"/>
                </a:rPr>
                <a:t>Определить число столбцов таблицы  - сумма количест-ва логических переменных и операций в выражении</a:t>
              </a:r>
              <a:endParaRPr lang="ru-RU" sz="2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Пятиугольник 22"/>
            <p:cNvSpPr/>
            <p:nvPr/>
          </p:nvSpPr>
          <p:spPr>
            <a:xfrm>
              <a:off x="714348" y="1159498"/>
              <a:ext cx="500066" cy="849600"/>
            </a:xfrm>
            <a:prstGeom prst="homePlate">
              <a:avLst>
                <a:gd name="adj" fmla="val 26055"/>
              </a:avLst>
            </a:prstGeom>
            <a:solidFill>
              <a:srgbClr val="49D1A3"/>
            </a:solidFill>
            <a:ln>
              <a:solidFill>
                <a:srgbClr val="49D1A3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20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520963" y="2818138"/>
            <a:ext cx="8072494" cy="858870"/>
            <a:chOff x="714348" y="1150228"/>
            <a:chExt cx="8072494" cy="858870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1071538" y="1150228"/>
              <a:ext cx="7715304" cy="842769"/>
            </a:xfrm>
            <a:prstGeom prst="rect">
              <a:avLst/>
            </a:prstGeom>
            <a:gradFill flip="none" rotWithShape="1">
              <a:gsLst>
                <a:gs pos="0">
                  <a:srgbClr val="DCF8DF"/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72000" tIns="36000" rIns="72000" bIns="36000"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4625" algn="just"/>
              <a:r>
                <a:rPr lang="ru-RU" sz="2200" dirty="0" smtClean="0">
                  <a:latin typeface="Arial" pitchFamily="34" charset="0"/>
                  <a:cs typeface="Arial" pitchFamily="34" charset="0"/>
                </a:rPr>
                <a:t>Установить последовательность выполнения логичес-ких операций с учётом скобок и приоритетов операций</a:t>
              </a:r>
              <a:endParaRPr lang="ru-RU" sz="2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Пятиугольник 20"/>
            <p:cNvSpPr/>
            <p:nvPr/>
          </p:nvSpPr>
          <p:spPr>
            <a:xfrm>
              <a:off x="714348" y="1159498"/>
              <a:ext cx="500066" cy="849600"/>
            </a:xfrm>
            <a:prstGeom prst="homePlate">
              <a:avLst>
                <a:gd name="adj" fmla="val 26055"/>
              </a:avLst>
            </a:prstGeom>
            <a:solidFill>
              <a:srgbClr val="47DC57"/>
            </a:solidFill>
            <a:ln>
              <a:solidFill>
                <a:srgbClr val="47DC57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20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520963" y="3731096"/>
            <a:ext cx="8072494" cy="858870"/>
            <a:chOff x="714348" y="1150228"/>
            <a:chExt cx="8072494" cy="858870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1071538" y="1150228"/>
              <a:ext cx="7715304" cy="842769"/>
            </a:xfrm>
            <a:prstGeom prst="rect">
              <a:avLst/>
            </a:prstGeom>
            <a:gradFill flip="none" rotWithShape="1">
              <a:gsLst>
                <a:gs pos="0">
                  <a:srgbClr val="E8FADA"/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72000" tIns="36000" rIns="72000" bIns="36000"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4625" algn="just"/>
              <a:r>
                <a:rPr lang="ru-RU" sz="2200" dirty="0" smtClean="0">
                  <a:latin typeface="Arial" pitchFamily="34" charset="0"/>
                  <a:cs typeface="Arial" pitchFamily="34" charset="0"/>
                </a:rPr>
                <a:t>Заполнить строку с заголовками столбцов таблицы истинности (имена переменных, номера операций)</a:t>
              </a:r>
              <a:endParaRPr lang="ru-RU" sz="2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Пятиугольник 18"/>
            <p:cNvSpPr/>
            <p:nvPr/>
          </p:nvSpPr>
          <p:spPr>
            <a:xfrm>
              <a:off x="714348" y="1159498"/>
              <a:ext cx="500066" cy="849600"/>
            </a:xfrm>
            <a:prstGeom prst="homePlate">
              <a:avLst>
                <a:gd name="adj" fmla="val 26055"/>
              </a:avLst>
            </a:prstGeom>
            <a:solidFill>
              <a:srgbClr val="8DE646"/>
            </a:solidFill>
            <a:ln>
              <a:solidFill>
                <a:srgbClr val="8DE64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20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520963" y="4644054"/>
            <a:ext cx="8072494" cy="858870"/>
            <a:chOff x="714348" y="1150228"/>
            <a:chExt cx="8072494" cy="858870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1071538" y="1150228"/>
              <a:ext cx="7715304" cy="842769"/>
            </a:xfrm>
            <a:prstGeom prst="rect">
              <a:avLst/>
            </a:prstGeom>
            <a:gradFill>
              <a:gsLst>
                <a:gs pos="0">
                  <a:srgbClr val="FFFFDD"/>
                </a:gs>
                <a:gs pos="50000">
                  <a:srgbClr val="EEEF46">
                    <a:tint val="44500"/>
                    <a:satMod val="160000"/>
                  </a:srgbClr>
                </a:gs>
                <a:gs pos="100000">
                  <a:srgbClr val="EEEF46">
                    <a:tint val="23500"/>
                    <a:satMod val="160000"/>
                  </a:srgbClr>
                </a:gs>
              </a:gsLst>
              <a:lin ang="0" scaled="1"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72000" tIns="36000" rIns="72000" bIns="36000"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4625" algn="just"/>
              <a:r>
                <a:rPr lang="ru-RU" sz="2200" dirty="0" smtClean="0">
                  <a:latin typeface="Arial" pitchFamily="34" charset="0"/>
                  <a:cs typeface="Arial" pitchFamily="34" charset="0"/>
                </a:rPr>
                <a:t>Выписать наборы входных переменных  (ряд целых </a:t>
              </a:r>
              <a:r>
                <a:rPr lang="en-US" sz="2200" dirty="0" smtClean="0">
                  <a:latin typeface="Arial" pitchFamily="34" charset="0"/>
                  <a:cs typeface="Arial" pitchFamily="34" charset="0"/>
                </a:rPr>
                <a:t/>
              </a:r>
              <a:br>
                <a:rPr lang="en-US" sz="2200" dirty="0" smtClean="0">
                  <a:latin typeface="Arial" pitchFamily="34" charset="0"/>
                  <a:cs typeface="Arial" pitchFamily="34" charset="0"/>
                </a:rPr>
              </a:br>
              <a:r>
                <a:rPr lang="ru-RU" sz="2200" i="1" dirty="0" smtClean="0">
                  <a:latin typeface="Arial" pitchFamily="34" charset="0"/>
                  <a:cs typeface="Arial" pitchFamily="34" charset="0"/>
                </a:rPr>
                <a:t>n</a:t>
              </a:r>
              <a:r>
                <a:rPr lang="ru-RU" sz="2200" dirty="0" smtClean="0">
                  <a:latin typeface="Arial" pitchFamily="34" charset="0"/>
                  <a:cs typeface="Arial" pitchFamily="34" charset="0"/>
                </a:rPr>
                <a:t>-разрядных двоичных чисел от </a:t>
              </a:r>
              <a:r>
                <a:rPr lang="ru-RU" sz="2200" i="1" dirty="0" smtClean="0">
                  <a:latin typeface="Arial" pitchFamily="34" charset="0"/>
                  <a:cs typeface="Arial" pitchFamily="34" charset="0"/>
                </a:rPr>
                <a:t>0</a:t>
              </a:r>
              <a:r>
                <a:rPr lang="ru-RU" sz="2200" dirty="0" smtClean="0">
                  <a:latin typeface="Arial" pitchFamily="34" charset="0"/>
                  <a:cs typeface="Arial" pitchFamily="34" charset="0"/>
                </a:rPr>
                <a:t> до </a:t>
              </a:r>
              <a:r>
                <a:rPr lang="ru-RU" sz="2200" i="1" dirty="0" smtClean="0">
                  <a:latin typeface="Arial" pitchFamily="34" charset="0"/>
                  <a:cs typeface="Arial" pitchFamily="34" charset="0"/>
                </a:rPr>
                <a:t>2</a:t>
              </a:r>
              <a:r>
                <a:rPr lang="ru-RU" sz="2200" i="1" baseline="30000" dirty="0" smtClean="0">
                  <a:latin typeface="Arial" pitchFamily="34" charset="0"/>
                  <a:cs typeface="Arial" pitchFamily="34" charset="0"/>
                </a:rPr>
                <a:t>n</a:t>
              </a:r>
              <a:r>
                <a:rPr lang="ru-RU" sz="2200" i="1" dirty="0" smtClean="0">
                  <a:latin typeface="Arial" pitchFamily="34" charset="0"/>
                  <a:cs typeface="Arial" pitchFamily="34" charset="0"/>
                </a:rPr>
                <a:t> – 1</a:t>
              </a:r>
              <a:r>
                <a:rPr lang="ru-RU" sz="2200" dirty="0" smtClean="0">
                  <a:latin typeface="Arial" pitchFamily="34" charset="0"/>
                  <a:cs typeface="Arial" pitchFamily="34" charset="0"/>
                </a:rPr>
                <a:t>)</a:t>
              </a:r>
              <a:endParaRPr lang="ru-RU" sz="2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Пятиугольник 16"/>
            <p:cNvSpPr/>
            <p:nvPr/>
          </p:nvSpPr>
          <p:spPr>
            <a:xfrm>
              <a:off x="714348" y="1159498"/>
              <a:ext cx="500066" cy="849600"/>
            </a:xfrm>
            <a:prstGeom prst="homePlate">
              <a:avLst>
                <a:gd name="adj" fmla="val 26055"/>
              </a:avLst>
            </a:prstGeom>
            <a:solidFill>
              <a:srgbClr val="EEEF46"/>
            </a:solidFill>
            <a:ln>
              <a:solidFill>
                <a:srgbClr val="EEEF4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20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520963" y="5557010"/>
            <a:ext cx="8072494" cy="858870"/>
            <a:chOff x="714348" y="1150228"/>
            <a:chExt cx="8072494" cy="858870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71538" y="1150228"/>
              <a:ext cx="7715304" cy="842769"/>
            </a:xfrm>
            <a:prstGeom prst="rect">
              <a:avLst/>
            </a:prstGeom>
            <a:gradFill flip="none" rotWithShape="1">
              <a:gsLst>
                <a:gs pos="0">
                  <a:srgbClr val="FDEADB"/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72000" tIns="36000" rIns="72000" bIns="36000"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4625" algn="just"/>
              <a:r>
                <a:rPr lang="ru-RU" sz="2200" dirty="0" smtClean="0">
                  <a:latin typeface="Arial" pitchFamily="34" charset="0"/>
                  <a:cs typeface="Arial" pitchFamily="34" charset="0"/>
                </a:rPr>
                <a:t>Провести заполнение таблицы истинности по столбцам, выполняя логические операции</a:t>
              </a:r>
              <a:endParaRPr lang="ru-RU" sz="2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Пятиугольник 14"/>
            <p:cNvSpPr/>
            <p:nvPr/>
          </p:nvSpPr>
          <p:spPr>
            <a:xfrm>
              <a:off x="714348" y="1159498"/>
              <a:ext cx="500066" cy="849600"/>
            </a:xfrm>
            <a:prstGeom prst="homePlate">
              <a:avLst>
                <a:gd name="adj" fmla="val 26055"/>
              </a:avLst>
            </a:prstGeom>
            <a:solidFill>
              <a:srgbClr val="F79646"/>
            </a:solidFill>
            <a:ln>
              <a:solidFill>
                <a:srgbClr val="F7964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200"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080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62584" y="-7533"/>
            <a:ext cx="578914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Постройте таблицу истинности: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02881" y="908720"/>
            <a:ext cx="28536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A &amp; B ∨ A &amp; B 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10800000" flipH="1">
            <a:off x="5040072" y="980728"/>
            <a:ext cx="180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H="1">
            <a:off x="5796136" y="979140"/>
            <a:ext cx="180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>
            <a:off x="1817480" y="1674853"/>
            <a:ext cx="5906809" cy="461665"/>
            <a:chOff x="1224397" y="1700808"/>
            <a:chExt cx="5906809" cy="461665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1224397" y="1723634"/>
              <a:ext cx="5906809" cy="412884"/>
            </a:xfrm>
            <a:prstGeom prst="roundRect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369501" y="1700808"/>
              <a:ext cx="57617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</a:rPr>
                <a:t>1. Сколько строк должно быть в таблице?</a:t>
              </a: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5436096" y="2380121"/>
            <a:ext cx="3600400" cy="1569660"/>
            <a:chOff x="5436096" y="2380121"/>
            <a:chExt cx="3600400" cy="1569660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5436096" y="2397660"/>
              <a:ext cx="3600400" cy="1247364"/>
            </a:xfrm>
            <a:prstGeom prst="roundRect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5454981" y="2380121"/>
              <a:ext cx="3536481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m = 2</a:t>
              </a:r>
              <a:r>
                <a:rPr lang="en-US" sz="2400" b="1" baseline="30000" dirty="0">
                  <a:solidFill>
                    <a:schemeClr val="bg1"/>
                  </a:solidFill>
                </a:rPr>
                <a:t>n</a:t>
              </a:r>
              <a:r>
                <a:rPr lang="en-US" sz="2400" b="1" dirty="0">
                  <a:solidFill>
                    <a:schemeClr val="bg1"/>
                  </a:solidFill>
                </a:rPr>
                <a:t> +</a:t>
              </a:r>
              <a:r>
                <a:rPr lang="en-US" sz="2400" b="1" dirty="0" smtClean="0">
                  <a:solidFill>
                    <a:schemeClr val="bg1"/>
                  </a:solidFill>
                </a:rPr>
                <a:t>1</a:t>
              </a:r>
              <a:r>
                <a:rPr lang="ru-RU" sz="2400" b="1" dirty="0" smtClean="0">
                  <a:solidFill>
                    <a:schemeClr val="bg1"/>
                  </a:solidFill>
                </a:rPr>
                <a:t/>
              </a:r>
              <a:br>
                <a:rPr lang="ru-RU" sz="2400" b="1" dirty="0" smtClean="0">
                  <a:solidFill>
                    <a:schemeClr val="bg1"/>
                  </a:solidFill>
                </a:rPr>
              </a:br>
              <a:r>
                <a:rPr lang="en-US" sz="2400" b="1" dirty="0" smtClean="0">
                  <a:solidFill>
                    <a:schemeClr val="bg1"/>
                  </a:solidFill>
                </a:rPr>
                <a:t>n</a:t>
              </a:r>
              <a:r>
                <a:rPr lang="ru-RU" sz="2400" b="1" dirty="0" smtClean="0">
                  <a:solidFill>
                    <a:schemeClr val="bg1"/>
                  </a:solidFill>
                </a:rPr>
                <a:t>=2</a:t>
              </a:r>
              <a:r>
                <a:rPr lang="en-US" sz="2400" b="1" dirty="0" smtClean="0">
                  <a:solidFill>
                    <a:schemeClr val="bg1"/>
                  </a:solidFill>
                </a:rPr>
                <a:t> (</a:t>
              </a:r>
              <a:r>
                <a:rPr lang="ru-RU" sz="2400" b="1" dirty="0" smtClean="0">
                  <a:solidFill>
                    <a:schemeClr val="bg1"/>
                  </a:solidFill>
                </a:rPr>
                <a:t>2 переменные: </a:t>
              </a:r>
              <a:r>
                <a:rPr lang="en-US" sz="2400" b="1" dirty="0" smtClean="0">
                  <a:solidFill>
                    <a:schemeClr val="bg1"/>
                  </a:solidFill>
                </a:rPr>
                <a:t>A, B)</a:t>
              </a:r>
              <a:r>
                <a:rPr lang="ru-RU" sz="2400" b="1" dirty="0" smtClean="0">
                  <a:solidFill>
                    <a:schemeClr val="bg1"/>
                  </a:solidFill>
                </a:rPr>
                <a:t/>
              </a:r>
              <a:br>
                <a:rPr lang="ru-RU" sz="2400" b="1" dirty="0" smtClean="0">
                  <a:solidFill>
                    <a:schemeClr val="bg1"/>
                  </a:solidFill>
                </a:rPr>
              </a:br>
              <a:r>
                <a:rPr lang="en-US" sz="2400" b="1" u="sng" dirty="0" smtClean="0">
                  <a:solidFill>
                    <a:schemeClr val="bg1"/>
                  </a:solidFill>
                </a:rPr>
                <a:t>m=</a:t>
              </a:r>
              <a:r>
                <a:rPr lang="ru-RU" sz="2400" b="1" u="sng" dirty="0" smtClean="0">
                  <a:solidFill>
                    <a:schemeClr val="bg1"/>
                  </a:solidFill>
                </a:rPr>
                <a:t>5</a:t>
              </a:r>
              <a:r>
                <a:rPr lang="ru-RU" sz="2400" b="1" dirty="0" smtClean="0">
                  <a:solidFill>
                    <a:schemeClr val="bg1"/>
                  </a:solidFill>
                </a:rPr>
                <a:t/>
              </a:r>
              <a:br>
                <a:rPr lang="ru-RU" sz="2400" b="1" dirty="0" smtClean="0">
                  <a:solidFill>
                    <a:schemeClr val="bg1"/>
                  </a:solidFill>
                </a:rPr>
              </a:b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1847157" y="3811866"/>
            <a:ext cx="6394507" cy="461665"/>
            <a:chOff x="1224397" y="1700808"/>
            <a:chExt cx="6394507" cy="461665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1224397" y="1723634"/>
              <a:ext cx="6394507" cy="412884"/>
            </a:xfrm>
            <a:prstGeom prst="roundRect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369501" y="1700808"/>
              <a:ext cx="624940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>
                  <a:solidFill>
                    <a:schemeClr val="bg1"/>
                  </a:solidFill>
                </a:rPr>
                <a:t>2</a:t>
              </a:r>
              <a:r>
                <a:rPr lang="ru-RU" sz="2400" b="1" dirty="0" smtClean="0">
                  <a:solidFill>
                    <a:schemeClr val="bg1"/>
                  </a:solidFill>
                </a:rPr>
                <a:t>. Сколько столбцов должно быть в таблице?</a:t>
              </a: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9" name="Овал 18"/>
          <p:cNvSpPr/>
          <p:nvPr/>
        </p:nvSpPr>
        <p:spPr>
          <a:xfrm>
            <a:off x="5001378" y="545948"/>
            <a:ext cx="297455" cy="361629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1</a:t>
            </a:r>
            <a:endParaRPr lang="ru-RU" b="1" dirty="0"/>
          </a:p>
        </p:txBody>
      </p:sp>
      <p:sp>
        <p:nvSpPr>
          <p:cNvPr id="25" name="Овал 24"/>
          <p:cNvSpPr/>
          <p:nvPr/>
        </p:nvSpPr>
        <p:spPr>
          <a:xfrm>
            <a:off x="5737409" y="547091"/>
            <a:ext cx="297454" cy="361629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2</a:t>
            </a:r>
            <a:endParaRPr lang="ru-RU" b="1" dirty="0"/>
          </a:p>
        </p:txBody>
      </p:sp>
      <p:sp>
        <p:nvSpPr>
          <p:cNvPr id="26" name="Овал 25"/>
          <p:cNvSpPr/>
          <p:nvPr/>
        </p:nvSpPr>
        <p:spPr>
          <a:xfrm>
            <a:off x="3891512" y="563705"/>
            <a:ext cx="288032" cy="361629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3</a:t>
            </a:r>
            <a:endParaRPr lang="ru-RU" b="1" dirty="0"/>
          </a:p>
        </p:txBody>
      </p:sp>
      <p:sp>
        <p:nvSpPr>
          <p:cNvPr id="27" name="Овал 26"/>
          <p:cNvSpPr/>
          <p:nvPr/>
        </p:nvSpPr>
        <p:spPr>
          <a:xfrm>
            <a:off x="5357160" y="563705"/>
            <a:ext cx="288032" cy="361629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4</a:t>
            </a:r>
          </a:p>
        </p:txBody>
      </p:sp>
      <p:sp>
        <p:nvSpPr>
          <p:cNvPr id="28" name="Овал 27"/>
          <p:cNvSpPr/>
          <p:nvPr/>
        </p:nvSpPr>
        <p:spPr>
          <a:xfrm>
            <a:off x="4572000" y="548680"/>
            <a:ext cx="288032" cy="361629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5</a:t>
            </a:r>
            <a:endParaRPr lang="ru-RU" b="1" dirty="0"/>
          </a:p>
        </p:txBody>
      </p:sp>
      <p:grpSp>
        <p:nvGrpSpPr>
          <p:cNvPr id="30" name="Группа 29"/>
          <p:cNvGrpSpPr/>
          <p:nvPr/>
        </p:nvGrpSpPr>
        <p:grpSpPr>
          <a:xfrm>
            <a:off x="3891514" y="4509121"/>
            <a:ext cx="4973763" cy="504056"/>
            <a:chOff x="5436096" y="2380121"/>
            <a:chExt cx="3600400" cy="1264903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5436096" y="2397660"/>
              <a:ext cx="3600400" cy="1247364"/>
            </a:xfrm>
            <a:prstGeom prst="roundRect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5454981" y="2380121"/>
              <a:ext cx="3517992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 smtClean="0">
                  <a:solidFill>
                    <a:schemeClr val="bg1"/>
                  </a:solidFill>
                </a:rPr>
                <a:t>(</a:t>
              </a:r>
              <a:r>
                <a:rPr lang="ru-RU" sz="2400" b="1" dirty="0" smtClean="0">
                  <a:solidFill>
                    <a:schemeClr val="bg1"/>
                  </a:solidFill>
                </a:rPr>
                <a:t>2 переменные + 5 операций=7ст.</a:t>
              </a:r>
              <a:r>
                <a:rPr lang="en-US" sz="2400" b="1" dirty="0" smtClean="0">
                  <a:solidFill>
                    <a:schemeClr val="bg1"/>
                  </a:solidFill>
                </a:rPr>
                <a:t>)</a:t>
              </a:r>
              <a:r>
                <a:rPr lang="ru-RU" sz="2400" b="1" dirty="0" smtClean="0">
                  <a:solidFill>
                    <a:schemeClr val="bg1"/>
                  </a:solidFill>
                </a:rPr>
                <a:t/>
              </a:r>
              <a:br>
                <a:rPr lang="ru-RU" sz="2400" b="1" dirty="0" smtClean="0">
                  <a:solidFill>
                    <a:schemeClr val="bg1"/>
                  </a:solidFill>
                </a:rPr>
              </a:br>
              <a:r>
                <a:rPr lang="ru-RU" sz="2400" b="1" dirty="0" smtClean="0">
                  <a:solidFill>
                    <a:schemeClr val="bg1"/>
                  </a:solidFill>
                </a:rPr>
                <a:t/>
              </a:r>
              <a:br>
                <a:rPr lang="ru-RU" sz="2400" b="1" dirty="0" smtClean="0">
                  <a:solidFill>
                    <a:schemeClr val="bg1"/>
                  </a:solidFill>
                </a:rPr>
              </a:b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6276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55096" y="-7533"/>
            <a:ext cx="64041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№1 Постройте таблицу истинности: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59832" y="908720"/>
            <a:ext cx="36375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F=A </a:t>
            </a:r>
            <a:r>
              <a:rPr lang="en-US" sz="3600" dirty="0">
                <a:solidFill>
                  <a:schemeClr val="bg1"/>
                </a:solidFill>
              </a:rPr>
              <a:t>&amp; B ∨ A &amp; B 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10800000" flipH="1">
            <a:off x="5040072" y="980728"/>
            <a:ext cx="180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H="1">
            <a:off x="5796136" y="979140"/>
            <a:ext cx="180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5001378" y="545948"/>
            <a:ext cx="297455" cy="361629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1</a:t>
            </a:r>
            <a:endParaRPr lang="ru-RU" b="1" dirty="0"/>
          </a:p>
        </p:txBody>
      </p:sp>
      <p:sp>
        <p:nvSpPr>
          <p:cNvPr id="25" name="Овал 24"/>
          <p:cNvSpPr/>
          <p:nvPr/>
        </p:nvSpPr>
        <p:spPr>
          <a:xfrm>
            <a:off x="5737409" y="547091"/>
            <a:ext cx="297454" cy="361629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2</a:t>
            </a:r>
            <a:endParaRPr lang="ru-RU" b="1" dirty="0"/>
          </a:p>
        </p:txBody>
      </p:sp>
      <p:sp>
        <p:nvSpPr>
          <p:cNvPr id="26" name="Овал 25"/>
          <p:cNvSpPr/>
          <p:nvPr/>
        </p:nvSpPr>
        <p:spPr>
          <a:xfrm>
            <a:off x="3891512" y="563705"/>
            <a:ext cx="288032" cy="361629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3</a:t>
            </a:r>
            <a:endParaRPr lang="ru-RU" b="1" dirty="0"/>
          </a:p>
        </p:txBody>
      </p:sp>
      <p:sp>
        <p:nvSpPr>
          <p:cNvPr id="27" name="Овал 26"/>
          <p:cNvSpPr/>
          <p:nvPr/>
        </p:nvSpPr>
        <p:spPr>
          <a:xfrm>
            <a:off x="5357160" y="563705"/>
            <a:ext cx="288032" cy="361629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4</a:t>
            </a:r>
          </a:p>
        </p:txBody>
      </p:sp>
      <p:sp>
        <p:nvSpPr>
          <p:cNvPr id="28" name="Овал 27"/>
          <p:cNvSpPr/>
          <p:nvPr/>
        </p:nvSpPr>
        <p:spPr>
          <a:xfrm>
            <a:off x="4572000" y="548680"/>
            <a:ext cx="288032" cy="361629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5</a:t>
            </a:r>
            <a:endParaRPr lang="ru-RU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78202925"/>
                  </p:ext>
                </p:extLst>
              </p:nvPr>
            </p:nvGraphicFramePr>
            <p:xfrm>
              <a:off x="431538" y="1844824"/>
              <a:ext cx="8280923" cy="383186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82989"/>
                    <a:gridCol w="1182989"/>
                    <a:gridCol w="1182989"/>
                    <a:gridCol w="1182989"/>
                    <a:gridCol w="1182989"/>
                    <a:gridCol w="1182989"/>
                    <a:gridCol w="1182989"/>
                  </a:tblGrid>
                  <a:tr h="6772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sz="3200" dirty="0" smtClean="0"/>
                            <a:t>А</a:t>
                          </a:r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sz="3200" dirty="0" smtClean="0"/>
                            <a:t>В</a:t>
                          </a:r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ar>
                                  <m:barPr>
                                    <m:pos m:val="top"/>
                                    <m:ctrlPr>
                                      <a:rPr lang="ru-RU" sz="3200" i="1" smtClean="0">
                                        <a:latin typeface="Cambria Math"/>
                                      </a:rPr>
                                    </m:ctrlPr>
                                  </m:barPr>
                                  <m:e>
                                    <m:r>
                                      <a:rPr lang="ru-RU" sz="3200" b="1" i="1" smtClean="0">
                                        <a:latin typeface="Cambria Math"/>
                                      </a:rPr>
                                      <m:t>А</m:t>
                                    </m:r>
                                  </m:e>
                                </m:bar>
                              </m:oMath>
                            </m:oMathPara>
                          </a14:m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ar>
                                  <m:barPr>
                                    <m:pos m:val="top"/>
                                    <m:ctrlPr>
                                      <a:rPr lang="ru-RU" sz="3200" i="1" smtClean="0">
                                        <a:latin typeface="Cambria Math"/>
                                      </a:rPr>
                                    </m:ctrlPr>
                                  </m:barPr>
                                  <m:e>
                                    <m:r>
                                      <a:rPr lang="ru-RU" sz="3200" b="1" i="1" smtClean="0">
                                        <a:latin typeface="Cambria Math"/>
                                      </a:rPr>
                                      <m:t>В</m:t>
                                    </m:r>
                                  </m:e>
                                </m:bar>
                              </m:oMath>
                            </m:oMathPara>
                          </a14:m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0" dirty="0" smtClean="0">
                              <a:solidFill>
                                <a:schemeClr val="bg1"/>
                              </a:solidFill>
                            </a:rPr>
                            <a:t>A &amp; B </a:t>
                          </a:r>
                          <a:endParaRPr lang="ru-RU" sz="32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bar>
                                <m:barPr>
                                  <m:pos m:val="top"/>
                                  <m:ctrlPr>
                                    <a:rPr lang="ru-RU" sz="3200" i="1" smtClean="0">
                                      <a:latin typeface="Cambria Math"/>
                                    </a:rPr>
                                  </m:ctrlPr>
                                </m:barPr>
                                <m:e>
                                  <m:r>
                                    <a:rPr lang="ru-RU" sz="3200" b="1" i="1" smtClean="0">
                                      <a:latin typeface="Cambria Math"/>
                                    </a:rPr>
                                    <m:t>А</m:t>
                                  </m:r>
                                </m:e>
                              </m:bar>
                            </m:oMath>
                          </a14:m>
                          <a:r>
                            <a:rPr lang="en-US" sz="3200" dirty="0" smtClean="0">
                              <a:solidFill>
                                <a:schemeClr val="bg1"/>
                              </a:solidFill>
                            </a:rPr>
                            <a:t> &amp;</a:t>
                          </a:r>
                          <a14:m>
                            <m:oMath xmlns:m="http://schemas.openxmlformats.org/officeDocument/2006/math">
                              <m:bar>
                                <m:barPr>
                                  <m:pos m:val="top"/>
                                  <m:ctrlPr>
                                    <a:rPr lang="ru-RU" sz="3200" i="1" smtClean="0">
                                      <a:latin typeface="Cambria Math"/>
                                    </a:rPr>
                                  </m:ctrlPr>
                                </m:barPr>
                                <m:e>
                                  <m:r>
                                    <a:rPr lang="ru-RU" sz="3200" b="1" i="1" smtClean="0">
                                      <a:latin typeface="Cambria Math"/>
                                    </a:rPr>
                                    <m:t>В</m:t>
                                  </m:r>
                                </m:e>
                              </m:bar>
                            </m:oMath>
                          </a14:m>
                          <a:r>
                            <a:rPr lang="en-US" sz="3200" dirty="0" smtClean="0">
                              <a:solidFill>
                                <a:schemeClr val="bg1"/>
                              </a:solidFill>
                            </a:rPr>
                            <a:t> </a:t>
                          </a:r>
                        </a:p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/>
                            <a:t>F</a:t>
                          </a:r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586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0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0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72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0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1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72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1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0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72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1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1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78202925"/>
                  </p:ext>
                </p:extLst>
              </p:nvPr>
            </p:nvGraphicFramePr>
            <p:xfrm>
              <a:off x="431538" y="1844824"/>
              <a:ext cx="8280923" cy="383186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82989"/>
                    <a:gridCol w="1182989"/>
                    <a:gridCol w="1182989"/>
                    <a:gridCol w="1182989"/>
                    <a:gridCol w="1182989"/>
                    <a:gridCol w="1182989"/>
                    <a:gridCol w="1182989"/>
                  </a:tblGrid>
                  <a:tr h="11243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sz="3200" dirty="0" smtClean="0"/>
                            <a:t>А</a:t>
                          </a:r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sz="3200" dirty="0" smtClean="0"/>
                            <a:t>В</a:t>
                          </a:r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00515" t="-7065" r="-400515" b="-2505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300515" t="-7065" r="-300515" b="-2505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0" dirty="0" smtClean="0">
                              <a:solidFill>
                                <a:schemeClr val="bg1"/>
                              </a:solidFill>
                            </a:rPr>
                            <a:t>A &amp; B </a:t>
                          </a:r>
                          <a:endParaRPr lang="ru-RU" sz="32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500515" t="-7065" r="-100515" b="-2505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/>
                            <a:t>F</a:t>
                          </a:r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586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0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0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72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0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1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72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1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0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72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1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/>
                            <a:t>1</a:t>
                          </a:r>
                          <a:endParaRPr lang="ru-RU" sz="32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3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906914"/>
              </p:ext>
            </p:extLst>
          </p:nvPr>
        </p:nvGraphicFramePr>
        <p:xfrm>
          <a:off x="2771800" y="2954048"/>
          <a:ext cx="5922000" cy="27072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84400"/>
                <a:gridCol w="1184400"/>
                <a:gridCol w="1184400"/>
                <a:gridCol w="1184400"/>
                <a:gridCol w="1184400"/>
              </a:tblGrid>
              <a:tr h="67680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</a:t>
                      </a:r>
                      <a:endParaRPr lang="ru-RU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</a:t>
                      </a:r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</a:t>
                      </a:r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</a:t>
                      </a:r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67680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</a:t>
                      </a:r>
                      <a:endParaRPr lang="ru-RU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ru-RU" sz="3200" dirty="0"/>
                    </a:p>
                  </a:txBody>
                  <a:tcPr/>
                </a:tc>
              </a:tr>
              <a:tr h="67680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ru-RU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ru-RU" sz="3200" dirty="0"/>
                    </a:p>
                  </a:txBody>
                  <a:tcPr/>
                </a:tc>
              </a:tr>
              <a:tr h="67680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ru-RU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</a:t>
                      </a:r>
                      <a:endParaRPr lang="ru-RU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0222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792543" y="1124744"/>
                <a:ext cx="5901744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3600" dirty="0">
                    <a:solidFill>
                      <a:schemeClr val="bg1"/>
                    </a:solidFill>
                    <a:cs typeface="Arial" pitchFamily="34" charset="0"/>
                  </a:rPr>
                  <a:t>F (x, y, z) =</a:t>
                </a:r>
                <a:r>
                  <a:rPr lang="ru-RU" sz="3600" dirty="0">
                    <a:solidFill>
                      <a:schemeClr val="bg1"/>
                    </a:solidFill>
                    <a:cs typeface="Arial" pitchFamily="34" charset="0"/>
                  </a:rPr>
                  <a:t> (x ∨ y </a:t>
                </a:r>
                <a14:m>
                  <m:oMath xmlns:m="http://schemas.openxmlformats.org/officeDocument/2006/math">
                    <m:r>
                      <a:rPr lang="ru-RU" sz="3600" i="1">
                        <a:solidFill>
                          <a:schemeClr val="bg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∧</m:t>
                    </m:r>
                  </m:oMath>
                </a14:m>
                <a:r>
                  <a:rPr lang="ru-RU" sz="3600" dirty="0">
                    <a:solidFill>
                      <a:schemeClr val="bg1"/>
                    </a:solidFill>
                    <a:cs typeface="Arial" pitchFamily="34" charset="0"/>
                  </a:rPr>
                  <a:t> </a:t>
                </a:r>
                <a:r>
                  <a:rPr lang="ru-RU" sz="3600" dirty="0" smtClean="0">
                    <a:solidFill>
                      <a:schemeClr val="bg1"/>
                    </a:solidFill>
                    <a:cs typeface="Arial" pitchFamily="34" charset="0"/>
                  </a:rPr>
                  <a:t>z )</a:t>
                </a:r>
                <a:r>
                  <a:rPr lang="ru-RU" sz="3600" dirty="0">
                    <a:solidFill>
                      <a:schemeClr val="bg1"/>
                    </a:solidFill>
                    <a:cs typeface="Arial" pitchFamily="34" charset="0"/>
                  </a:rPr>
                  <a:t> ∨</a:t>
                </a:r>
                <a:r>
                  <a:rPr lang="ru-RU" sz="3600" dirty="0" smtClean="0">
                    <a:solidFill>
                      <a:schemeClr val="bg1"/>
                    </a:solidFill>
                    <a:cs typeface="Arial" pitchFamily="34" charset="0"/>
                  </a:rPr>
                  <a:t>  </a:t>
                </a:r>
                <a:r>
                  <a:rPr lang="ru-RU" sz="3600" dirty="0">
                    <a:solidFill>
                      <a:schemeClr val="bg1"/>
                    </a:solidFill>
                    <a:cs typeface="Arial" pitchFamily="34" charset="0"/>
                  </a:rPr>
                  <a:t>(x </a:t>
                </a:r>
                <a14:m>
                  <m:oMath xmlns:m="http://schemas.openxmlformats.org/officeDocument/2006/math">
                    <m:r>
                      <a:rPr lang="ru-RU" sz="3600" i="1">
                        <a:solidFill>
                          <a:schemeClr val="bg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∧ </m:t>
                    </m:r>
                  </m:oMath>
                </a14:m>
                <a:r>
                  <a:rPr lang="ru-RU" sz="3600" dirty="0" smtClean="0">
                    <a:solidFill>
                      <a:schemeClr val="bg1"/>
                    </a:solidFill>
                    <a:cs typeface="Arial" pitchFamily="34" charset="0"/>
                  </a:rPr>
                  <a:t>y)</a:t>
                </a:r>
                <a:endParaRPr lang="ru-RU" sz="3600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2543" y="1124744"/>
                <a:ext cx="5901744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2686" t="-16038" r="-2686" b="-358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Прямоугольник 5"/>
          <p:cNvSpPr/>
          <p:nvPr/>
        </p:nvSpPr>
        <p:spPr>
          <a:xfrm>
            <a:off x="310195" y="-7533"/>
            <a:ext cx="909396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№2 Проверьте правильность решения выражения.</a:t>
            </a:r>
          </a:p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Для этого составьте таблицу истинности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157429"/>
              </p:ext>
            </p:extLst>
          </p:nvPr>
        </p:nvGraphicFramePr>
        <p:xfrm>
          <a:off x="2195736" y="2060848"/>
          <a:ext cx="4778472" cy="47004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618"/>
                <a:gridCol w="1194618"/>
                <a:gridCol w="1194618"/>
                <a:gridCol w="1194618"/>
              </a:tblGrid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x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y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z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F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102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792543" y="1124744"/>
                <a:ext cx="5901744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3600" dirty="0">
                    <a:solidFill>
                      <a:schemeClr val="bg1"/>
                    </a:solidFill>
                    <a:cs typeface="Arial" pitchFamily="34" charset="0"/>
                  </a:rPr>
                  <a:t>F (x, y, z) =</a:t>
                </a:r>
                <a:r>
                  <a:rPr lang="ru-RU" sz="3600" dirty="0">
                    <a:solidFill>
                      <a:schemeClr val="bg1"/>
                    </a:solidFill>
                    <a:cs typeface="Arial" pitchFamily="34" charset="0"/>
                  </a:rPr>
                  <a:t> (x ∨ y </a:t>
                </a:r>
                <a14:m>
                  <m:oMath xmlns:m="http://schemas.openxmlformats.org/officeDocument/2006/math">
                    <m:r>
                      <a:rPr lang="ru-RU" sz="3600" i="1">
                        <a:solidFill>
                          <a:schemeClr val="bg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∧</m:t>
                    </m:r>
                  </m:oMath>
                </a14:m>
                <a:r>
                  <a:rPr lang="ru-RU" sz="3600" dirty="0">
                    <a:solidFill>
                      <a:schemeClr val="bg1"/>
                    </a:solidFill>
                    <a:cs typeface="Arial" pitchFamily="34" charset="0"/>
                  </a:rPr>
                  <a:t> </a:t>
                </a:r>
                <a:r>
                  <a:rPr lang="ru-RU" sz="3600" dirty="0" smtClean="0">
                    <a:solidFill>
                      <a:schemeClr val="bg1"/>
                    </a:solidFill>
                    <a:cs typeface="Arial" pitchFamily="34" charset="0"/>
                  </a:rPr>
                  <a:t>z )</a:t>
                </a:r>
                <a:r>
                  <a:rPr lang="ru-RU" sz="3600" dirty="0">
                    <a:solidFill>
                      <a:schemeClr val="bg1"/>
                    </a:solidFill>
                    <a:cs typeface="Arial" pitchFamily="34" charset="0"/>
                  </a:rPr>
                  <a:t> ∨</a:t>
                </a:r>
                <a:r>
                  <a:rPr lang="ru-RU" sz="3600" dirty="0" smtClean="0">
                    <a:solidFill>
                      <a:schemeClr val="bg1"/>
                    </a:solidFill>
                    <a:cs typeface="Arial" pitchFamily="34" charset="0"/>
                  </a:rPr>
                  <a:t>  </a:t>
                </a:r>
                <a:r>
                  <a:rPr lang="ru-RU" sz="3600" dirty="0">
                    <a:solidFill>
                      <a:schemeClr val="bg1"/>
                    </a:solidFill>
                    <a:cs typeface="Arial" pitchFamily="34" charset="0"/>
                  </a:rPr>
                  <a:t>(x </a:t>
                </a:r>
                <a14:m>
                  <m:oMath xmlns:m="http://schemas.openxmlformats.org/officeDocument/2006/math">
                    <m:r>
                      <a:rPr lang="ru-RU" sz="3600" i="1">
                        <a:solidFill>
                          <a:schemeClr val="bg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∧ </m:t>
                    </m:r>
                  </m:oMath>
                </a14:m>
                <a:r>
                  <a:rPr lang="ru-RU" sz="3600" dirty="0" smtClean="0">
                    <a:solidFill>
                      <a:schemeClr val="bg1"/>
                    </a:solidFill>
                    <a:cs typeface="Arial" pitchFamily="34" charset="0"/>
                  </a:rPr>
                  <a:t>y)</a:t>
                </a:r>
                <a:endParaRPr lang="ru-RU" sz="3600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2543" y="1124744"/>
                <a:ext cx="5901744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2686" t="-16038" r="-2686" b="-358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Прямоугольник 5"/>
          <p:cNvSpPr/>
          <p:nvPr/>
        </p:nvSpPr>
        <p:spPr>
          <a:xfrm>
            <a:off x="310195" y="-7533"/>
            <a:ext cx="909396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№2 Проверьте правильность решения выражения.</a:t>
            </a:r>
          </a:p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Для этого составьте таблицу истинности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Таблица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73722277"/>
                  </p:ext>
                </p:extLst>
              </p:nvPr>
            </p:nvGraphicFramePr>
            <p:xfrm>
              <a:off x="329245" y="1993573"/>
              <a:ext cx="8741765" cy="470048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88084"/>
                    <a:gridCol w="681999"/>
                    <a:gridCol w="681999"/>
                    <a:gridCol w="942460"/>
                    <a:gridCol w="1706604"/>
                    <a:gridCol w="1204317"/>
                    <a:gridCol w="2736302"/>
                  </a:tblGrid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x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y</a:t>
                          </a:r>
                          <a:endParaRPr lang="ru-RU" sz="2800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z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sz="2800" dirty="0" smtClean="0">
                              <a:solidFill>
                                <a:schemeClr val="bg1"/>
                              </a:solidFill>
                              <a:cs typeface="Arial" pitchFamily="34" charset="0"/>
                            </a:rPr>
                            <a:t>y </a:t>
                          </a:r>
                          <a14:m>
                            <m:oMath xmlns:m="http://schemas.openxmlformats.org/officeDocument/2006/math"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∧</m:t>
                              </m:r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cs typeface="Arial" pitchFamily="34" charset="0"/>
                            </a:rPr>
                            <a:t> </a:t>
                          </a:r>
                          <a:r>
                            <a:rPr lang="ru-RU" sz="2800" dirty="0" smtClean="0">
                              <a:solidFill>
                                <a:schemeClr val="bg1"/>
                              </a:solidFill>
                              <a:cs typeface="Arial" pitchFamily="34" charset="0"/>
                            </a:rPr>
                            <a:t>z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sz="2800" dirty="0" smtClean="0">
                              <a:solidFill>
                                <a:schemeClr val="bg1"/>
                              </a:solidFill>
                              <a:cs typeface="Arial" pitchFamily="34" charset="0"/>
                            </a:rPr>
                            <a:t>(x ∨ y </a:t>
                          </a:r>
                          <a14:m>
                            <m:oMath xmlns:m="http://schemas.openxmlformats.org/officeDocument/2006/math"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∧</m:t>
                              </m:r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cs typeface="Arial" pitchFamily="34" charset="0"/>
                            </a:rPr>
                            <a:t> </a:t>
                          </a:r>
                          <a:r>
                            <a:rPr lang="ru-RU" sz="2800" dirty="0" smtClean="0">
                              <a:solidFill>
                                <a:schemeClr val="bg1"/>
                              </a:solidFill>
                              <a:cs typeface="Arial" pitchFamily="34" charset="0"/>
                            </a:rPr>
                            <a:t>z )</a:t>
                          </a:r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cs typeface="Arial" pitchFamily="34" charset="0"/>
                            </a:rPr>
                            <a:t> 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ru-RU" sz="2800" dirty="0" smtClean="0">
                              <a:solidFill>
                                <a:schemeClr val="bg1"/>
                              </a:solidFill>
                              <a:cs typeface="Arial" pitchFamily="34" charset="0"/>
                            </a:rPr>
                            <a:t>x </a:t>
                          </a:r>
                          <a14:m>
                            <m:oMath xmlns:m="http://schemas.openxmlformats.org/officeDocument/2006/math"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∧ </m:t>
                              </m:r>
                            </m:oMath>
                          </a14:m>
                          <a:r>
                            <a:rPr lang="ru-RU" sz="2800" dirty="0" smtClean="0">
                              <a:solidFill>
                                <a:schemeClr val="bg1"/>
                              </a:solidFill>
                              <a:cs typeface="Arial" pitchFamily="34" charset="0"/>
                            </a:rPr>
                            <a:t>y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F</a:t>
                          </a:r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Таблица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73722277"/>
                  </p:ext>
                </p:extLst>
              </p:nvPr>
            </p:nvGraphicFramePr>
            <p:xfrm>
              <a:off x="329245" y="1993573"/>
              <a:ext cx="8741765" cy="470048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88084"/>
                    <a:gridCol w="681999"/>
                    <a:gridCol w="681999"/>
                    <a:gridCol w="942460"/>
                    <a:gridCol w="1706604"/>
                    <a:gridCol w="1204317"/>
                    <a:gridCol w="2736302"/>
                  </a:tblGrid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x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y</a:t>
                          </a:r>
                          <a:endParaRPr lang="ru-RU" sz="2800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z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3"/>
                          <a:stretch>
                            <a:fillRect l="-227742" t="-13953" r="-598065" b="-8290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181429" t="-13953" r="-231071" b="-8290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400000" t="-13953" r="-228426" b="-8290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F</a:t>
                          </a:r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0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  <a:tr h="5222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/>
                            <a:t>1</a:t>
                          </a:r>
                          <a:endParaRPr lang="ru-RU" sz="28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ru-RU" sz="28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841141"/>
              </p:ext>
            </p:extLst>
          </p:nvPr>
        </p:nvGraphicFramePr>
        <p:xfrm>
          <a:off x="2483768" y="2492896"/>
          <a:ext cx="6589683" cy="421728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942460"/>
                <a:gridCol w="1706604"/>
                <a:gridCol w="1204317"/>
                <a:gridCol w="2736302"/>
              </a:tblGrid>
              <a:tr h="527161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  <a:tr h="527161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  <a:tr h="527161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  <a:tr h="527161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  <a:tr h="527161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  <a:tr h="527161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  <a:tr h="527161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  <a:tr h="527161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6205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792543" y="1124744"/>
                <a:ext cx="5901744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3600" dirty="0">
                    <a:solidFill>
                      <a:schemeClr val="bg1"/>
                    </a:solidFill>
                    <a:cs typeface="Arial" pitchFamily="34" charset="0"/>
                  </a:rPr>
                  <a:t>F (x, y, z) =</a:t>
                </a:r>
                <a:r>
                  <a:rPr lang="ru-RU" sz="3600" dirty="0">
                    <a:solidFill>
                      <a:schemeClr val="bg1"/>
                    </a:solidFill>
                    <a:cs typeface="Arial" pitchFamily="34" charset="0"/>
                  </a:rPr>
                  <a:t> (x ∨ y </a:t>
                </a:r>
                <a14:m>
                  <m:oMath xmlns:m="http://schemas.openxmlformats.org/officeDocument/2006/math">
                    <m:r>
                      <a:rPr lang="ru-RU" sz="3600" i="1">
                        <a:solidFill>
                          <a:schemeClr val="bg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∧</m:t>
                    </m:r>
                  </m:oMath>
                </a14:m>
                <a:r>
                  <a:rPr lang="ru-RU" sz="3600" dirty="0">
                    <a:solidFill>
                      <a:schemeClr val="bg1"/>
                    </a:solidFill>
                    <a:cs typeface="Arial" pitchFamily="34" charset="0"/>
                  </a:rPr>
                  <a:t> </a:t>
                </a:r>
                <a:r>
                  <a:rPr lang="ru-RU" sz="3600" dirty="0" smtClean="0">
                    <a:solidFill>
                      <a:schemeClr val="bg1"/>
                    </a:solidFill>
                    <a:cs typeface="Arial" pitchFamily="34" charset="0"/>
                  </a:rPr>
                  <a:t>z )</a:t>
                </a:r>
                <a:r>
                  <a:rPr lang="ru-RU" sz="3600" dirty="0">
                    <a:solidFill>
                      <a:schemeClr val="bg1"/>
                    </a:solidFill>
                    <a:cs typeface="Arial" pitchFamily="34" charset="0"/>
                  </a:rPr>
                  <a:t> ∨</a:t>
                </a:r>
                <a:r>
                  <a:rPr lang="ru-RU" sz="3600" dirty="0" smtClean="0">
                    <a:solidFill>
                      <a:schemeClr val="bg1"/>
                    </a:solidFill>
                    <a:cs typeface="Arial" pitchFamily="34" charset="0"/>
                  </a:rPr>
                  <a:t>  </a:t>
                </a:r>
                <a:r>
                  <a:rPr lang="ru-RU" sz="3600" dirty="0">
                    <a:solidFill>
                      <a:schemeClr val="bg1"/>
                    </a:solidFill>
                    <a:cs typeface="Arial" pitchFamily="34" charset="0"/>
                  </a:rPr>
                  <a:t>(x </a:t>
                </a:r>
                <a14:m>
                  <m:oMath xmlns:m="http://schemas.openxmlformats.org/officeDocument/2006/math">
                    <m:r>
                      <a:rPr lang="ru-RU" sz="3600" i="1">
                        <a:solidFill>
                          <a:schemeClr val="bg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∧ </m:t>
                    </m:r>
                  </m:oMath>
                </a14:m>
                <a:r>
                  <a:rPr lang="ru-RU" sz="3600" dirty="0" smtClean="0">
                    <a:solidFill>
                      <a:schemeClr val="bg1"/>
                    </a:solidFill>
                    <a:cs typeface="Arial" pitchFamily="34" charset="0"/>
                  </a:rPr>
                  <a:t>y)</a:t>
                </a:r>
                <a:endParaRPr lang="ru-RU" sz="3600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2543" y="1124744"/>
                <a:ext cx="5901744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2686" t="-16038" r="-2686" b="-358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Прямоугольник 5"/>
          <p:cNvSpPr/>
          <p:nvPr/>
        </p:nvSpPr>
        <p:spPr>
          <a:xfrm>
            <a:off x="310195" y="-7533"/>
            <a:ext cx="909396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№2 Проверьте правильность решения выражения.</a:t>
            </a:r>
          </a:p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Для этого составьте таблицу истинности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3432666"/>
              </p:ext>
            </p:extLst>
          </p:nvPr>
        </p:nvGraphicFramePr>
        <p:xfrm>
          <a:off x="2195736" y="2060848"/>
          <a:ext cx="4778472" cy="47004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618"/>
                <a:gridCol w="1194618"/>
                <a:gridCol w="1194618"/>
                <a:gridCol w="1194618"/>
              </a:tblGrid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x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y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z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F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  <a:tr h="52227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796136" y="4149080"/>
            <a:ext cx="1152128" cy="5040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796136" y="6237312"/>
            <a:ext cx="1152128" cy="5040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67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91680" y="315734"/>
            <a:ext cx="5792764" cy="631468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Домашнее задание</a:t>
            </a:r>
            <a:endParaRPr lang="ru-RU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918024" y="1556792"/>
                <a:ext cx="7128792" cy="36273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514350" indent="-514350">
                  <a:buAutoNum type="arabicPeriod"/>
                </a:pPr>
                <a:r>
                  <a:rPr lang="ru-RU" sz="2800" b="1" dirty="0" smtClean="0">
                    <a:solidFill>
                      <a:schemeClr val="bg1"/>
                    </a:solidFill>
                  </a:rPr>
                  <a:t>Повторить правила построения таблиц истинности, основные логические операции</a:t>
                </a:r>
              </a:p>
              <a:p>
                <a:pPr marL="514350" indent="-514350">
                  <a:buAutoNum type="arabicPeriod"/>
                </a:pPr>
                <a:endParaRPr lang="ru-RU" sz="2800" b="1" dirty="0" smtClean="0">
                  <a:solidFill>
                    <a:schemeClr val="bg1"/>
                  </a:solidFill>
                </a:endParaRPr>
              </a:p>
              <a:p>
                <a:pPr marL="514350" indent="-514350">
                  <a:buAutoNum type="arabicPeriod"/>
                </a:pPr>
                <a:r>
                  <a:rPr lang="ru-RU" sz="2800" b="1" dirty="0" smtClean="0">
                    <a:solidFill>
                      <a:schemeClr val="bg1"/>
                    </a:solidFill>
                  </a:rPr>
                  <a:t>Построить таблицы истинности следующих выражений:</a:t>
                </a:r>
              </a:p>
              <a:p>
                <a:pPr marL="514350" indent="-514350">
                  <a:buFont typeface="+mj-lt"/>
                  <a:buAutoNum type="arabicParenR"/>
                </a:pPr>
                <a:r>
                  <a:rPr lang="en-US" sz="2800" b="1" dirty="0" smtClean="0">
                    <a:solidFill>
                      <a:schemeClr val="bg1"/>
                    </a:solidFill>
                  </a:rPr>
                  <a:t>F= x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∨</m:t>
                    </m:r>
                    <m:r>
                      <a:rPr lang="en-US" sz="280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𝒚</m:t>
                    </m:r>
                    <m:r>
                      <a:rPr lang="en-US" sz="280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∧</m:t>
                    </m:r>
                    <m:bar>
                      <m:barPr>
                        <m:pos m:val="top"/>
                        <m:ctrlP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</m:ctrlPr>
                      </m:barPr>
                      <m:e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𝒛</m:t>
                        </m:r>
                      </m:e>
                    </m:bar>
                  </m:oMath>
                </a14:m>
                <a:endParaRPr lang="en-US" sz="2800" b="1" dirty="0" smtClean="0">
                  <a:solidFill>
                    <a:schemeClr val="bg1"/>
                  </a:solidFill>
                </a:endParaRPr>
              </a:p>
              <a:p>
                <a:pPr marL="514350" indent="-514350">
                  <a:buFont typeface="+mj-lt"/>
                  <a:buAutoNum type="arabicParenR"/>
                </a:pPr>
                <a:r>
                  <a:rPr lang="en-US" sz="2800" b="1" dirty="0">
                    <a:solidFill>
                      <a:schemeClr val="bg1"/>
                    </a:solidFill>
                  </a:rPr>
                  <a:t>F</a:t>
                </a:r>
                <a:r>
                  <a:rPr lang="en-US" sz="2800" b="1" dirty="0" smtClean="0">
                    <a:solidFill>
                      <a:schemeClr val="bg1"/>
                    </a:solidFill>
                  </a:rPr>
                  <a:t>= x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∧</m:t>
                    </m:r>
                    <m:bar>
                      <m:barPr>
                        <m:pos m:val="top"/>
                        <m:ctrlP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</m:ctrlPr>
                      </m:barPr>
                      <m:e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(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𝒛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→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𝒚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ru-RU" sz="2800" b="1" dirty="0">
                            <a:solidFill>
                              <a:schemeClr val="bg1"/>
                            </a:solidFill>
                          </a:rPr>
                          <m:t> </m:t>
                        </m:r>
                      </m:e>
                    </m:bar>
                  </m:oMath>
                </a14:m>
                <a:endParaRPr lang="ru-RU" sz="2800" b="1" dirty="0" smtClean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8024" y="1556792"/>
                <a:ext cx="7128792" cy="3627340"/>
              </a:xfrm>
              <a:prstGeom prst="rect">
                <a:avLst/>
              </a:prstGeom>
              <a:blipFill rotWithShape="1">
                <a:blip r:embed="rId2"/>
                <a:stretch>
                  <a:fillRect l="-1796" t="-1681" b="-31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0658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747</Words>
  <Application>Microsoft Office PowerPoint</Application>
  <PresentationFormat>Экран (4:3)</PresentationFormat>
  <Paragraphs>262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msi</dc:creator>
  <cp:lastModifiedBy>msi</cp:lastModifiedBy>
  <cp:revision>22</cp:revision>
  <dcterms:created xsi:type="dcterms:W3CDTF">2025-01-18T12:03:21Z</dcterms:created>
  <dcterms:modified xsi:type="dcterms:W3CDTF">2025-01-18T19:46:08Z</dcterms:modified>
</cp:coreProperties>
</file>