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 varScale="1">
        <p:scale>
          <a:sx n="109" d="100"/>
          <a:sy n="109" d="100"/>
        </p:scale>
        <p:origin x="588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09.03.2018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18" Type="http://schemas.openxmlformats.org/officeDocument/2006/relationships/image" Target="../media/image21.png"/><Relationship Id="rId3" Type="http://schemas.openxmlformats.org/officeDocument/2006/relationships/image" Target="../media/image3.jpeg"/><Relationship Id="rId21" Type="http://schemas.openxmlformats.org/officeDocument/2006/relationships/image" Target="../media/image24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17" Type="http://schemas.openxmlformats.org/officeDocument/2006/relationships/image" Target="../media/image20.png"/><Relationship Id="rId2" Type="http://schemas.openxmlformats.org/officeDocument/2006/relationships/image" Target="../media/image2.jpeg"/><Relationship Id="rId16" Type="http://schemas.openxmlformats.org/officeDocument/2006/relationships/image" Target="../media/image19.png"/><Relationship Id="rId20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10" Type="http://schemas.openxmlformats.org/officeDocument/2006/relationships/image" Target="../media/image13.png"/><Relationship Id="rId19" Type="http://schemas.openxmlformats.org/officeDocument/2006/relationships/image" Target="../media/image22.png"/><Relationship Id="rId4" Type="http://schemas.openxmlformats.org/officeDocument/2006/relationships/image" Target="../media/image7.jpeg"/><Relationship Id="rId9" Type="http://schemas.openxmlformats.org/officeDocument/2006/relationships/image" Target="../media/image12.png"/><Relationship Id="rId14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19.png"/><Relationship Id="rId18" Type="http://schemas.openxmlformats.org/officeDocument/2006/relationships/image" Target="../media/image23.png"/><Relationship Id="rId3" Type="http://schemas.openxmlformats.org/officeDocument/2006/relationships/image" Target="../media/image6.jpg"/><Relationship Id="rId21" Type="http://schemas.openxmlformats.org/officeDocument/2006/relationships/image" Target="../media/image12.png"/><Relationship Id="rId7" Type="http://schemas.openxmlformats.org/officeDocument/2006/relationships/image" Target="../media/image16.png"/><Relationship Id="rId12" Type="http://schemas.openxmlformats.org/officeDocument/2006/relationships/image" Target="../media/image18.png"/><Relationship Id="rId17" Type="http://schemas.openxmlformats.org/officeDocument/2006/relationships/image" Target="../media/image11.png"/><Relationship Id="rId2" Type="http://schemas.openxmlformats.org/officeDocument/2006/relationships/image" Target="../media/image2.jpeg"/><Relationship Id="rId16" Type="http://schemas.openxmlformats.org/officeDocument/2006/relationships/image" Target="../media/image10.png"/><Relationship Id="rId20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11" Type="http://schemas.openxmlformats.org/officeDocument/2006/relationships/image" Target="../media/image17.png"/><Relationship Id="rId5" Type="http://schemas.openxmlformats.org/officeDocument/2006/relationships/image" Target="../media/image8.png"/><Relationship Id="rId15" Type="http://schemas.openxmlformats.org/officeDocument/2006/relationships/image" Target="../media/image9.png"/><Relationship Id="rId10" Type="http://schemas.openxmlformats.org/officeDocument/2006/relationships/image" Target="../media/image15.png"/><Relationship Id="rId19" Type="http://schemas.openxmlformats.org/officeDocument/2006/relationships/image" Target="../media/image24.png"/><Relationship Id="rId4" Type="http://schemas.openxmlformats.org/officeDocument/2006/relationships/image" Target="../media/image7.jpeg"/><Relationship Id="rId9" Type="http://schemas.openxmlformats.org/officeDocument/2006/relationships/image" Target="../media/image22.png"/><Relationship Id="rId14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19.png"/><Relationship Id="rId18" Type="http://schemas.openxmlformats.org/officeDocument/2006/relationships/image" Target="../media/image11.png"/><Relationship Id="rId3" Type="http://schemas.openxmlformats.org/officeDocument/2006/relationships/image" Target="../media/image5.jpeg"/><Relationship Id="rId21" Type="http://schemas.openxmlformats.org/officeDocument/2006/relationships/image" Target="../media/image12.png"/><Relationship Id="rId7" Type="http://schemas.openxmlformats.org/officeDocument/2006/relationships/image" Target="../media/image18.png"/><Relationship Id="rId12" Type="http://schemas.openxmlformats.org/officeDocument/2006/relationships/image" Target="../media/image17.png"/><Relationship Id="rId17" Type="http://schemas.openxmlformats.org/officeDocument/2006/relationships/image" Target="../media/image21.png"/><Relationship Id="rId2" Type="http://schemas.openxmlformats.org/officeDocument/2006/relationships/image" Target="../media/image2.jpeg"/><Relationship Id="rId16" Type="http://schemas.openxmlformats.org/officeDocument/2006/relationships/image" Target="../media/image10.png"/><Relationship Id="rId20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11" Type="http://schemas.openxmlformats.org/officeDocument/2006/relationships/image" Target="../media/image16.png"/><Relationship Id="rId5" Type="http://schemas.openxmlformats.org/officeDocument/2006/relationships/image" Target="../media/image8.png"/><Relationship Id="rId15" Type="http://schemas.openxmlformats.org/officeDocument/2006/relationships/image" Target="../media/image9.png"/><Relationship Id="rId10" Type="http://schemas.openxmlformats.org/officeDocument/2006/relationships/image" Target="../media/image14.png"/><Relationship Id="rId19" Type="http://schemas.openxmlformats.org/officeDocument/2006/relationships/image" Target="../media/image22.png"/><Relationship Id="rId4" Type="http://schemas.openxmlformats.org/officeDocument/2006/relationships/image" Target="../media/image7.jpeg"/><Relationship Id="rId9" Type="http://schemas.openxmlformats.org/officeDocument/2006/relationships/image" Target="../media/image24.png"/><Relationship Id="rId1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2.png"/><Relationship Id="rId18" Type="http://schemas.openxmlformats.org/officeDocument/2006/relationships/image" Target="../media/image14.png"/><Relationship Id="rId3" Type="http://schemas.openxmlformats.org/officeDocument/2006/relationships/image" Target="../media/image4.jpeg"/><Relationship Id="rId21" Type="http://schemas.openxmlformats.org/officeDocument/2006/relationships/image" Target="../media/image17.png"/><Relationship Id="rId7" Type="http://schemas.openxmlformats.org/officeDocument/2006/relationships/image" Target="../media/image19.png"/><Relationship Id="rId12" Type="http://schemas.openxmlformats.org/officeDocument/2006/relationships/image" Target="../media/image11.png"/><Relationship Id="rId17" Type="http://schemas.openxmlformats.org/officeDocument/2006/relationships/image" Target="../media/image12.png"/><Relationship Id="rId2" Type="http://schemas.openxmlformats.org/officeDocument/2006/relationships/image" Target="../media/image2.jpeg"/><Relationship Id="rId16" Type="http://schemas.openxmlformats.org/officeDocument/2006/relationships/image" Target="../media/image13.png"/><Relationship Id="rId20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11" Type="http://schemas.openxmlformats.org/officeDocument/2006/relationships/image" Target="../media/image21.png"/><Relationship Id="rId5" Type="http://schemas.openxmlformats.org/officeDocument/2006/relationships/image" Target="../media/image8.png"/><Relationship Id="rId15" Type="http://schemas.openxmlformats.org/officeDocument/2006/relationships/image" Target="../media/image24.png"/><Relationship Id="rId10" Type="http://schemas.openxmlformats.org/officeDocument/2006/relationships/image" Target="../media/image10.png"/><Relationship Id="rId19" Type="http://schemas.openxmlformats.org/officeDocument/2006/relationships/image" Target="../media/image15.png"/><Relationship Id="rId4" Type="http://schemas.openxmlformats.org/officeDocument/2006/relationships/image" Target="../media/image7.jpeg"/><Relationship Id="rId9" Type="http://schemas.openxmlformats.org/officeDocument/2006/relationships/image" Target="../media/image9.png"/><Relationship Id="rId14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blue-and-white-free-ppt-backgrounds-for-your-powerpoint-templates-inside-blue-and-white-powerpoint-background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331640" y="620688"/>
            <a:ext cx="625696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7200" b="1" cap="none" spc="0" dirty="0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Времена года</a:t>
            </a:r>
            <a:endParaRPr lang="ru-RU" sz="7200" b="1" cap="none" spc="0" dirty="0">
              <a:ln w="18000">
                <a:solidFill>
                  <a:srgbClr val="00B0F0"/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6" name="Рисунок 5" descr="03fb7293-7264-d89a-2606-e10ebedda65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1872208"/>
            <a:ext cx="3208132" cy="2268000"/>
          </a:xfrm>
          <a:prstGeom prst="rect">
            <a:avLst/>
          </a:prstGeom>
        </p:spPr>
      </p:pic>
      <p:pic>
        <p:nvPicPr>
          <p:cNvPr id="8" name="Рисунок 7" descr="spring-season-clipart-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77182" y="4365104"/>
            <a:ext cx="3327266" cy="2268000"/>
          </a:xfrm>
          <a:prstGeom prst="rect">
            <a:avLst/>
          </a:prstGeom>
        </p:spPr>
      </p:pic>
      <p:pic>
        <p:nvPicPr>
          <p:cNvPr id="9" name="Рисунок 8" descr="21936481_2898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63688" y="4365104"/>
            <a:ext cx="3172473" cy="226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1872208"/>
            <a:ext cx="3024000" cy="226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blue-and-white-free-ppt-backgrounds-for-your-powerpoint-templates-inside-blue-and-white-powerpoint-background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 descr="03fb7293-7264-d89a-2606-e10ebedda65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79712" y="1628800"/>
            <a:ext cx="5092279" cy="3600000"/>
          </a:xfrm>
          <a:prstGeom prst="rect">
            <a:avLst/>
          </a:prstGeom>
        </p:spPr>
      </p:pic>
      <p:pic>
        <p:nvPicPr>
          <p:cNvPr id="40" name="Рисунок 39" descr="1476324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40352" y="5445224"/>
            <a:ext cx="936104" cy="895149"/>
          </a:xfrm>
          <a:prstGeom prst="rect">
            <a:avLst/>
          </a:prstGeom>
        </p:spPr>
      </p:pic>
      <p:pic>
        <p:nvPicPr>
          <p:cNvPr id="41" name="Рисунок 40" descr="happy-face-thumbs-down-clipart-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5536" y="5517232"/>
            <a:ext cx="869081" cy="884312"/>
          </a:xfrm>
          <a:prstGeom prst="rect">
            <a:avLst/>
          </a:prstGeom>
        </p:spPr>
      </p:pic>
      <p:pic>
        <p:nvPicPr>
          <p:cNvPr id="42" name="Рисунок 41" descr="1476324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40352" y="3429000"/>
            <a:ext cx="936104" cy="895149"/>
          </a:xfrm>
          <a:prstGeom prst="rect">
            <a:avLst/>
          </a:prstGeom>
        </p:spPr>
      </p:pic>
      <p:pic>
        <p:nvPicPr>
          <p:cNvPr id="43" name="Рисунок 42" descr="1476324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60032" y="5517232"/>
            <a:ext cx="936104" cy="895149"/>
          </a:xfrm>
          <a:prstGeom prst="rect">
            <a:avLst/>
          </a:prstGeom>
        </p:spPr>
      </p:pic>
      <p:pic>
        <p:nvPicPr>
          <p:cNvPr id="44" name="Рисунок 43" descr="1476324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2132856"/>
            <a:ext cx="936104" cy="895149"/>
          </a:xfrm>
          <a:prstGeom prst="rect">
            <a:avLst/>
          </a:prstGeom>
        </p:spPr>
      </p:pic>
      <p:pic>
        <p:nvPicPr>
          <p:cNvPr id="15" name="Рисунок 14" descr="Без названия (9)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596336" y="3356992"/>
            <a:ext cx="1095375" cy="1200150"/>
          </a:xfrm>
          <a:prstGeom prst="rect">
            <a:avLst/>
          </a:prstGeom>
        </p:spPr>
      </p:pic>
      <p:pic>
        <p:nvPicPr>
          <p:cNvPr id="14" name="Рисунок 13" descr="Без названия (8)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524328" y="5373216"/>
            <a:ext cx="1209675" cy="990600"/>
          </a:xfrm>
          <a:prstGeom prst="rect">
            <a:avLst/>
          </a:prstGeom>
        </p:spPr>
      </p:pic>
      <p:pic>
        <p:nvPicPr>
          <p:cNvPr id="8" name="Рисунок 7" descr="Без названия (3)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788024" y="5445224"/>
            <a:ext cx="1104900" cy="1143000"/>
          </a:xfrm>
          <a:prstGeom prst="rect">
            <a:avLst/>
          </a:prstGeom>
        </p:spPr>
      </p:pic>
      <p:pic>
        <p:nvPicPr>
          <p:cNvPr id="13" name="Рисунок 12" descr="Без названия (10)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23528" y="1988840"/>
            <a:ext cx="1085850" cy="1114425"/>
          </a:xfrm>
          <a:prstGeom prst="rect">
            <a:avLst/>
          </a:prstGeom>
        </p:spPr>
      </p:pic>
      <p:pic>
        <p:nvPicPr>
          <p:cNvPr id="45" name="Рисунок 44" descr="happy-face-thumbs-down-clipart-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907704" y="5589240"/>
            <a:ext cx="869081" cy="884312"/>
          </a:xfrm>
          <a:prstGeom prst="rect">
            <a:avLst/>
          </a:prstGeom>
        </p:spPr>
      </p:pic>
      <p:pic>
        <p:nvPicPr>
          <p:cNvPr id="46" name="Рисунок 45" descr="happy-face-thumbs-down-clipart-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47864" y="5589240"/>
            <a:ext cx="869081" cy="884312"/>
          </a:xfrm>
          <a:prstGeom prst="rect">
            <a:avLst/>
          </a:prstGeom>
        </p:spPr>
      </p:pic>
      <p:pic>
        <p:nvPicPr>
          <p:cNvPr id="47" name="Рисунок 46" descr="happy-face-thumbs-down-clipart-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372200" y="5517232"/>
            <a:ext cx="869081" cy="884312"/>
          </a:xfrm>
          <a:prstGeom prst="rect">
            <a:avLst/>
          </a:prstGeom>
        </p:spPr>
      </p:pic>
      <p:pic>
        <p:nvPicPr>
          <p:cNvPr id="48" name="Рисунок 47" descr="happy-face-thumbs-down-clipart-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812360" y="2060848"/>
            <a:ext cx="869081" cy="884312"/>
          </a:xfrm>
          <a:prstGeom prst="rect">
            <a:avLst/>
          </a:prstGeom>
        </p:spPr>
      </p:pic>
      <p:pic>
        <p:nvPicPr>
          <p:cNvPr id="49" name="Рисунок 48" descr="happy-face-thumbs-down-clipart-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812360" y="404664"/>
            <a:ext cx="869081" cy="884312"/>
          </a:xfrm>
          <a:prstGeom prst="rect">
            <a:avLst/>
          </a:prstGeom>
        </p:spPr>
      </p:pic>
      <p:pic>
        <p:nvPicPr>
          <p:cNvPr id="50" name="Рисунок 49" descr="happy-face-thumbs-down-clipart-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228184" y="404664"/>
            <a:ext cx="869081" cy="884312"/>
          </a:xfrm>
          <a:prstGeom prst="rect">
            <a:avLst/>
          </a:prstGeom>
        </p:spPr>
      </p:pic>
      <p:pic>
        <p:nvPicPr>
          <p:cNvPr id="51" name="Рисунок 50" descr="happy-face-thumbs-down-clipart-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60032" y="332656"/>
            <a:ext cx="869081" cy="884312"/>
          </a:xfrm>
          <a:prstGeom prst="rect">
            <a:avLst/>
          </a:prstGeom>
        </p:spPr>
      </p:pic>
      <p:pic>
        <p:nvPicPr>
          <p:cNvPr id="52" name="Рисунок 51" descr="happy-face-thumbs-down-clipart-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419872" y="332656"/>
            <a:ext cx="869081" cy="884312"/>
          </a:xfrm>
          <a:prstGeom prst="rect">
            <a:avLst/>
          </a:prstGeom>
        </p:spPr>
      </p:pic>
      <p:pic>
        <p:nvPicPr>
          <p:cNvPr id="53" name="Рисунок 52" descr="happy-face-thumbs-down-clipart-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051720" y="404664"/>
            <a:ext cx="869081" cy="884312"/>
          </a:xfrm>
          <a:prstGeom prst="rect">
            <a:avLst/>
          </a:prstGeom>
        </p:spPr>
      </p:pic>
      <p:pic>
        <p:nvPicPr>
          <p:cNvPr id="54" name="Рисунок 53" descr="happy-face-thumbs-down-clipart-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5536" y="404664"/>
            <a:ext cx="869081" cy="884312"/>
          </a:xfrm>
          <a:prstGeom prst="rect">
            <a:avLst/>
          </a:prstGeom>
        </p:spPr>
      </p:pic>
      <p:pic>
        <p:nvPicPr>
          <p:cNvPr id="55" name="Рисунок 54" descr="happy-face-thumbs-down-clipart-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5536" y="3501008"/>
            <a:ext cx="869081" cy="884312"/>
          </a:xfrm>
          <a:prstGeom prst="rect">
            <a:avLst/>
          </a:prstGeom>
        </p:spPr>
      </p:pic>
      <p:pic>
        <p:nvPicPr>
          <p:cNvPr id="12" name="Рисунок 11" descr="Без названия (7)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23528" y="3429000"/>
            <a:ext cx="1171575" cy="1057275"/>
          </a:xfrm>
          <a:prstGeom prst="rect">
            <a:avLst/>
          </a:prstGeom>
        </p:spPr>
      </p:pic>
      <p:pic>
        <p:nvPicPr>
          <p:cNvPr id="21" name="Рисунок 20" descr="Без названия (16)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51520" y="332656"/>
            <a:ext cx="1152525" cy="1095375"/>
          </a:xfrm>
          <a:prstGeom prst="rect">
            <a:avLst/>
          </a:prstGeom>
        </p:spPr>
      </p:pic>
      <p:pic>
        <p:nvPicPr>
          <p:cNvPr id="20" name="Рисунок 19" descr="Без названия (15)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907704" y="188640"/>
            <a:ext cx="1152525" cy="1143000"/>
          </a:xfrm>
          <a:prstGeom prst="rect">
            <a:avLst/>
          </a:prstGeom>
        </p:spPr>
      </p:pic>
      <p:pic>
        <p:nvPicPr>
          <p:cNvPr id="19" name="Рисунок 18" descr="Без названия (14)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3347864" y="197768"/>
            <a:ext cx="1076325" cy="1143000"/>
          </a:xfrm>
          <a:prstGeom prst="rect">
            <a:avLst/>
          </a:prstGeom>
        </p:spPr>
      </p:pic>
      <p:pic>
        <p:nvPicPr>
          <p:cNvPr id="6" name="Рисунок 5" descr="Без названия (1)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4716016" y="188640"/>
            <a:ext cx="1085850" cy="1114425"/>
          </a:xfrm>
          <a:prstGeom prst="rect">
            <a:avLst/>
          </a:prstGeom>
        </p:spPr>
      </p:pic>
      <p:pic>
        <p:nvPicPr>
          <p:cNvPr id="18" name="Рисунок 17" descr="Без названия (13)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6074246" y="260648"/>
            <a:ext cx="1162050" cy="1104900"/>
          </a:xfrm>
          <a:prstGeom prst="rect">
            <a:avLst/>
          </a:prstGeom>
        </p:spPr>
      </p:pic>
      <p:pic>
        <p:nvPicPr>
          <p:cNvPr id="17" name="Рисунок 16" descr="Без названия (12).pn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7668344" y="332656"/>
            <a:ext cx="1114425" cy="1133475"/>
          </a:xfrm>
          <a:prstGeom prst="rect">
            <a:avLst/>
          </a:prstGeom>
        </p:spPr>
      </p:pic>
      <p:pic>
        <p:nvPicPr>
          <p:cNvPr id="16" name="Рисунок 15" descr="Без названия (11).pn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7596336" y="1916832"/>
            <a:ext cx="1209675" cy="1171575"/>
          </a:xfrm>
          <a:prstGeom prst="rect">
            <a:avLst/>
          </a:prstGeom>
        </p:spPr>
      </p:pic>
      <p:pic>
        <p:nvPicPr>
          <p:cNvPr id="7" name="Рисунок 6" descr="Без названия (2).pn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6228184" y="5373216"/>
            <a:ext cx="1076325" cy="1152525"/>
          </a:xfrm>
          <a:prstGeom prst="rect">
            <a:avLst/>
          </a:prstGeom>
        </p:spPr>
      </p:pic>
      <p:pic>
        <p:nvPicPr>
          <p:cNvPr id="9" name="Рисунок 8" descr="Без названия (4).pn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3275856" y="5517232"/>
            <a:ext cx="1162050" cy="1057275"/>
          </a:xfrm>
          <a:prstGeom prst="rect">
            <a:avLst/>
          </a:prstGeom>
        </p:spPr>
      </p:pic>
      <p:pic>
        <p:nvPicPr>
          <p:cNvPr id="10" name="Рисунок 9" descr="Без названия (5).pn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1835696" y="5445224"/>
            <a:ext cx="1057275" cy="1171575"/>
          </a:xfrm>
          <a:prstGeom prst="rect">
            <a:avLst/>
          </a:prstGeom>
        </p:spPr>
      </p:pic>
      <p:pic>
        <p:nvPicPr>
          <p:cNvPr id="11" name="Рисунок 10" descr="Без названия (6).pn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323528" y="5373216"/>
            <a:ext cx="1133475" cy="11239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77 -0.00347 L -0.38282 0.04885 " pathEditMode="relative" ptsTypes="AA">
                                      <p:cBhvr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413 -0.04074 L -0.18437 -0.5132 " pathEditMode="relative" ptsTypes="AA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4 -0.09375 L -0.26511 -0.46134 " pathEditMode="relative" ptsTypes="AA">
                                      <p:cBhvr>
                                        <p:cTn id="8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4" fill="hold">
                      <p:stCondLst>
                        <p:cond delay="0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448 0.01319 L 0.58629 0.20231 " pathEditMode="relative" ptsTypes="AA">
                                      <p:cBhvr>
                                        <p:cTn id="1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blue-and-white-free-ppt-backgrounds-for-your-powerpoint-templates-inside-blue-and-white-powerpoint-background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3" name="Рисунок 22" descr="godi-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92121" y="1619885"/>
            <a:ext cx="5472608" cy="3600000"/>
          </a:xfrm>
          <a:prstGeom prst="rect">
            <a:avLst/>
          </a:prstGeom>
        </p:spPr>
      </p:pic>
      <p:pic>
        <p:nvPicPr>
          <p:cNvPr id="24" name="Рисунок 23" descr="1476324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347864" y="5589240"/>
            <a:ext cx="936104" cy="895149"/>
          </a:xfrm>
          <a:prstGeom prst="rect">
            <a:avLst/>
          </a:prstGeom>
        </p:spPr>
      </p:pic>
      <p:pic>
        <p:nvPicPr>
          <p:cNvPr id="25" name="Рисунок 24" descr="happy-face-thumbs-down-clipart-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5536" y="2060848"/>
            <a:ext cx="869081" cy="884312"/>
          </a:xfrm>
          <a:prstGeom prst="rect">
            <a:avLst/>
          </a:prstGeom>
        </p:spPr>
      </p:pic>
      <p:pic>
        <p:nvPicPr>
          <p:cNvPr id="26" name="Рисунок 25" descr="1476324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00192" y="5517232"/>
            <a:ext cx="936104" cy="895149"/>
          </a:xfrm>
          <a:prstGeom prst="rect">
            <a:avLst/>
          </a:prstGeom>
        </p:spPr>
      </p:pic>
      <p:pic>
        <p:nvPicPr>
          <p:cNvPr id="27" name="Рисунок 26" descr="1476324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419872" y="332656"/>
            <a:ext cx="936104" cy="895149"/>
          </a:xfrm>
          <a:prstGeom prst="rect">
            <a:avLst/>
          </a:prstGeom>
        </p:spPr>
      </p:pic>
      <p:pic>
        <p:nvPicPr>
          <p:cNvPr id="28" name="Рисунок 27" descr="1476324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404664"/>
            <a:ext cx="936104" cy="895149"/>
          </a:xfrm>
          <a:prstGeom prst="rect">
            <a:avLst/>
          </a:prstGeom>
        </p:spPr>
      </p:pic>
      <p:pic>
        <p:nvPicPr>
          <p:cNvPr id="19" name="Рисунок 18" descr="Без названия (16)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1520" y="332656"/>
            <a:ext cx="1152525" cy="1095375"/>
          </a:xfrm>
          <a:prstGeom prst="rect">
            <a:avLst/>
          </a:prstGeom>
        </p:spPr>
      </p:pic>
      <p:pic>
        <p:nvPicPr>
          <p:cNvPr id="21" name="Рисунок 20" descr="Без названия (14)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347864" y="197768"/>
            <a:ext cx="1076325" cy="1143000"/>
          </a:xfrm>
          <a:prstGeom prst="rect">
            <a:avLst/>
          </a:prstGeom>
        </p:spPr>
      </p:pic>
      <p:pic>
        <p:nvPicPr>
          <p:cNvPr id="12" name="Рисунок 11" descr="Без названия (2)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228184" y="5373216"/>
            <a:ext cx="1076325" cy="1152525"/>
          </a:xfrm>
          <a:prstGeom prst="rect">
            <a:avLst/>
          </a:prstGeom>
        </p:spPr>
      </p:pic>
      <p:pic>
        <p:nvPicPr>
          <p:cNvPr id="14" name="Рисунок 13" descr="Без названия (4)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275856" y="5517232"/>
            <a:ext cx="1162050" cy="1057275"/>
          </a:xfrm>
          <a:prstGeom prst="rect">
            <a:avLst/>
          </a:prstGeom>
        </p:spPr>
      </p:pic>
      <p:pic>
        <p:nvPicPr>
          <p:cNvPr id="29" name="Рисунок 28" descr="happy-face-thumbs-down-clipart-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7544" y="3573016"/>
            <a:ext cx="869081" cy="884312"/>
          </a:xfrm>
          <a:prstGeom prst="rect">
            <a:avLst/>
          </a:prstGeom>
        </p:spPr>
      </p:pic>
      <p:pic>
        <p:nvPicPr>
          <p:cNvPr id="30" name="Рисунок 29" descr="happy-face-thumbs-down-clipart-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7544" y="5517232"/>
            <a:ext cx="869081" cy="884312"/>
          </a:xfrm>
          <a:prstGeom prst="rect">
            <a:avLst/>
          </a:prstGeom>
        </p:spPr>
      </p:pic>
      <p:pic>
        <p:nvPicPr>
          <p:cNvPr id="31" name="Рисунок 30" descr="happy-face-thumbs-down-clipart-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835696" y="5589240"/>
            <a:ext cx="869081" cy="884312"/>
          </a:xfrm>
          <a:prstGeom prst="rect">
            <a:avLst/>
          </a:prstGeom>
        </p:spPr>
      </p:pic>
      <p:pic>
        <p:nvPicPr>
          <p:cNvPr id="32" name="Рисунок 31" descr="happy-face-thumbs-down-clipart-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932040" y="5589240"/>
            <a:ext cx="869081" cy="884312"/>
          </a:xfrm>
          <a:prstGeom prst="rect">
            <a:avLst/>
          </a:prstGeom>
        </p:spPr>
      </p:pic>
      <p:pic>
        <p:nvPicPr>
          <p:cNvPr id="33" name="Рисунок 32" descr="happy-face-thumbs-down-clipart-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740352" y="5445224"/>
            <a:ext cx="869081" cy="884312"/>
          </a:xfrm>
          <a:prstGeom prst="rect">
            <a:avLst/>
          </a:prstGeom>
        </p:spPr>
      </p:pic>
      <p:pic>
        <p:nvPicPr>
          <p:cNvPr id="34" name="Рисунок 33" descr="happy-face-thumbs-down-clipart-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68344" y="3501008"/>
            <a:ext cx="869081" cy="884312"/>
          </a:xfrm>
          <a:prstGeom prst="rect">
            <a:avLst/>
          </a:prstGeom>
        </p:spPr>
      </p:pic>
      <p:pic>
        <p:nvPicPr>
          <p:cNvPr id="35" name="Рисунок 34" descr="happy-face-thumbs-down-clipart-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740352" y="2060848"/>
            <a:ext cx="869081" cy="884312"/>
          </a:xfrm>
          <a:prstGeom prst="rect">
            <a:avLst/>
          </a:prstGeom>
        </p:spPr>
      </p:pic>
      <p:pic>
        <p:nvPicPr>
          <p:cNvPr id="36" name="Рисунок 35" descr="happy-face-thumbs-down-clipart-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812360" y="476672"/>
            <a:ext cx="869081" cy="884312"/>
          </a:xfrm>
          <a:prstGeom prst="rect">
            <a:avLst/>
          </a:prstGeom>
        </p:spPr>
      </p:pic>
      <p:pic>
        <p:nvPicPr>
          <p:cNvPr id="37" name="Рисунок 36" descr="happy-face-thumbs-down-clipart-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228184" y="332656"/>
            <a:ext cx="869081" cy="884312"/>
          </a:xfrm>
          <a:prstGeom prst="rect">
            <a:avLst/>
          </a:prstGeom>
        </p:spPr>
      </p:pic>
      <p:pic>
        <p:nvPicPr>
          <p:cNvPr id="38" name="Рисунок 37" descr="happy-face-thumbs-down-clipart-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60032" y="332656"/>
            <a:ext cx="869081" cy="884312"/>
          </a:xfrm>
          <a:prstGeom prst="rect">
            <a:avLst/>
          </a:prstGeom>
        </p:spPr>
      </p:pic>
      <p:pic>
        <p:nvPicPr>
          <p:cNvPr id="39" name="Рисунок 38" descr="happy-face-thumbs-down-clipart-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051720" y="260648"/>
            <a:ext cx="869081" cy="884312"/>
          </a:xfrm>
          <a:prstGeom prst="rect">
            <a:avLst/>
          </a:prstGeom>
        </p:spPr>
      </p:pic>
      <p:pic>
        <p:nvPicPr>
          <p:cNvPr id="20" name="Рисунок 19" descr="Без названия (15)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907704" y="188640"/>
            <a:ext cx="1152525" cy="1143000"/>
          </a:xfrm>
          <a:prstGeom prst="rect">
            <a:avLst/>
          </a:prstGeom>
        </p:spPr>
      </p:pic>
      <p:pic>
        <p:nvPicPr>
          <p:cNvPr id="22" name="Рисунок 21" descr="Без названия (1)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4716016" y="188640"/>
            <a:ext cx="1085850" cy="1114425"/>
          </a:xfrm>
          <a:prstGeom prst="rect">
            <a:avLst/>
          </a:prstGeom>
        </p:spPr>
      </p:pic>
      <p:pic>
        <p:nvPicPr>
          <p:cNvPr id="7" name="Рисунок 6" descr="Без названия (13)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6074246" y="260648"/>
            <a:ext cx="1162050" cy="1104900"/>
          </a:xfrm>
          <a:prstGeom prst="rect">
            <a:avLst/>
          </a:prstGeom>
        </p:spPr>
      </p:pic>
      <p:pic>
        <p:nvPicPr>
          <p:cNvPr id="8" name="Рисунок 7" descr="Без названия (12)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7668344" y="332656"/>
            <a:ext cx="1114425" cy="1133475"/>
          </a:xfrm>
          <a:prstGeom prst="rect">
            <a:avLst/>
          </a:prstGeom>
        </p:spPr>
      </p:pic>
      <p:pic>
        <p:nvPicPr>
          <p:cNvPr id="9" name="Рисунок 8" descr="Без названия (11)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7596336" y="1916832"/>
            <a:ext cx="1209675" cy="1171575"/>
          </a:xfrm>
          <a:prstGeom prst="rect">
            <a:avLst/>
          </a:prstGeom>
        </p:spPr>
      </p:pic>
      <p:pic>
        <p:nvPicPr>
          <p:cNvPr id="10" name="Рисунок 9" descr="Без названия (9)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7596336" y="3356992"/>
            <a:ext cx="1095375" cy="1200150"/>
          </a:xfrm>
          <a:prstGeom prst="rect">
            <a:avLst/>
          </a:prstGeom>
        </p:spPr>
      </p:pic>
      <p:pic>
        <p:nvPicPr>
          <p:cNvPr id="11" name="Рисунок 10" descr="Без названия (8).pn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7524328" y="5373216"/>
            <a:ext cx="1209675" cy="990600"/>
          </a:xfrm>
          <a:prstGeom prst="rect">
            <a:avLst/>
          </a:prstGeom>
        </p:spPr>
      </p:pic>
      <p:pic>
        <p:nvPicPr>
          <p:cNvPr id="13" name="Рисунок 12" descr="Без названия (3).pn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4788024" y="5445224"/>
            <a:ext cx="1104900" cy="1143000"/>
          </a:xfrm>
          <a:prstGeom prst="rect">
            <a:avLst/>
          </a:prstGeom>
        </p:spPr>
      </p:pic>
      <p:pic>
        <p:nvPicPr>
          <p:cNvPr id="15" name="Рисунок 14" descr="Без названия (5).pn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1835696" y="5445224"/>
            <a:ext cx="1057275" cy="1171575"/>
          </a:xfrm>
          <a:prstGeom prst="rect">
            <a:avLst/>
          </a:prstGeom>
        </p:spPr>
      </p:pic>
      <p:pic>
        <p:nvPicPr>
          <p:cNvPr id="16" name="Рисунок 15" descr="Без названия (6).pn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323528" y="5373216"/>
            <a:ext cx="1133475" cy="1123950"/>
          </a:xfrm>
          <a:prstGeom prst="rect">
            <a:avLst/>
          </a:prstGeom>
        </p:spPr>
      </p:pic>
      <p:pic>
        <p:nvPicPr>
          <p:cNvPr id="17" name="Рисунок 16" descr="Без названия (7).pn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323528" y="3429000"/>
            <a:ext cx="1171575" cy="1057275"/>
          </a:xfrm>
          <a:prstGeom prst="rect">
            <a:avLst/>
          </a:prstGeom>
        </p:spPr>
      </p:pic>
      <p:pic>
        <p:nvPicPr>
          <p:cNvPr id="18" name="Рисунок 17" descr="Без названия (10).pn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323528" y="1988840"/>
            <a:ext cx="1085850" cy="11144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101 0.08797 L 0.63004 0.4895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951" y="20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82 0.11481 L -0.12969 0.5243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02" y="20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667 -0.07361 L -0.29514 -0.2625 " pathEditMode="relative" ptsTypes="AA"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59 -0.09329 L -0.12657 -0.47592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00" y="-19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3" name="Рисунок 22" descr="21936481_2898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60031" y="1618738"/>
            <a:ext cx="5328592" cy="3600000"/>
          </a:xfrm>
          <a:prstGeom prst="rect">
            <a:avLst/>
          </a:prstGeom>
        </p:spPr>
      </p:pic>
      <p:pic>
        <p:nvPicPr>
          <p:cNvPr id="24" name="Рисунок 23" descr="1476324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5445224"/>
            <a:ext cx="936104" cy="895149"/>
          </a:xfrm>
          <a:prstGeom prst="rect">
            <a:avLst/>
          </a:prstGeom>
        </p:spPr>
      </p:pic>
      <p:pic>
        <p:nvPicPr>
          <p:cNvPr id="25" name="Рисунок 24" descr="happy-face-thumbs-down-clipart-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2559" y="2204095"/>
            <a:ext cx="869081" cy="884312"/>
          </a:xfrm>
          <a:prstGeom prst="rect">
            <a:avLst/>
          </a:prstGeom>
        </p:spPr>
      </p:pic>
      <p:pic>
        <p:nvPicPr>
          <p:cNvPr id="26" name="Рисунок 25" descr="1476324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36052" y="5517232"/>
            <a:ext cx="936104" cy="895149"/>
          </a:xfrm>
          <a:prstGeom prst="rect">
            <a:avLst/>
          </a:prstGeom>
        </p:spPr>
      </p:pic>
      <p:pic>
        <p:nvPicPr>
          <p:cNvPr id="27" name="Рисунок 26" descr="1476324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78116" y="445219"/>
            <a:ext cx="936104" cy="895149"/>
          </a:xfrm>
          <a:prstGeom prst="rect">
            <a:avLst/>
          </a:prstGeom>
        </p:spPr>
      </p:pic>
      <p:pic>
        <p:nvPicPr>
          <p:cNvPr id="28" name="Рисунок 27" descr="1476324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078732" y="321693"/>
            <a:ext cx="936104" cy="895149"/>
          </a:xfrm>
          <a:prstGeom prst="rect">
            <a:avLst/>
          </a:prstGeom>
        </p:spPr>
      </p:pic>
      <p:pic>
        <p:nvPicPr>
          <p:cNvPr id="29" name="Рисунок 28" descr="Без названия (15)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907704" y="188640"/>
            <a:ext cx="1152525" cy="1143000"/>
          </a:xfrm>
          <a:prstGeom prst="rect">
            <a:avLst/>
          </a:prstGeom>
        </p:spPr>
      </p:pic>
      <p:pic>
        <p:nvPicPr>
          <p:cNvPr id="7" name="Рисунок 6" descr="Без названия (13)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074246" y="260648"/>
            <a:ext cx="1162050" cy="1104900"/>
          </a:xfrm>
          <a:prstGeom prst="rect">
            <a:avLst/>
          </a:prstGeom>
        </p:spPr>
      </p:pic>
      <p:pic>
        <p:nvPicPr>
          <p:cNvPr id="15" name="Рисунок 14" descr="Без названия (5)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835696" y="5445224"/>
            <a:ext cx="1057275" cy="1171575"/>
          </a:xfrm>
          <a:prstGeom prst="rect">
            <a:avLst/>
          </a:prstGeom>
        </p:spPr>
      </p:pic>
      <p:pic>
        <p:nvPicPr>
          <p:cNvPr id="30" name="Рисунок 29" descr="Без названия (6)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23528" y="5373216"/>
            <a:ext cx="1133475" cy="1123950"/>
          </a:xfrm>
          <a:prstGeom prst="rect">
            <a:avLst/>
          </a:prstGeom>
        </p:spPr>
      </p:pic>
      <p:pic>
        <p:nvPicPr>
          <p:cNvPr id="31" name="Рисунок 30" descr="happy-face-thumbs-down-clipart-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93393" y="3548050"/>
            <a:ext cx="869081" cy="884312"/>
          </a:xfrm>
          <a:prstGeom prst="rect">
            <a:avLst/>
          </a:prstGeom>
        </p:spPr>
      </p:pic>
      <p:pic>
        <p:nvPicPr>
          <p:cNvPr id="32" name="Рисунок 31" descr="happy-face-thumbs-down-clipart-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74493" y="5588855"/>
            <a:ext cx="869081" cy="884312"/>
          </a:xfrm>
          <a:prstGeom prst="rect">
            <a:avLst/>
          </a:prstGeom>
        </p:spPr>
      </p:pic>
      <p:pic>
        <p:nvPicPr>
          <p:cNvPr id="33" name="Рисунок 32" descr="happy-face-thumbs-down-clipart-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923111" y="5658396"/>
            <a:ext cx="869081" cy="884312"/>
          </a:xfrm>
          <a:prstGeom prst="rect">
            <a:avLst/>
          </a:prstGeom>
        </p:spPr>
      </p:pic>
      <p:pic>
        <p:nvPicPr>
          <p:cNvPr id="34" name="Рисунок 33" descr="happy-face-thumbs-down-clipart-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378129" y="5411008"/>
            <a:ext cx="869081" cy="884312"/>
          </a:xfrm>
          <a:prstGeom prst="rect">
            <a:avLst/>
          </a:prstGeom>
        </p:spPr>
      </p:pic>
      <p:pic>
        <p:nvPicPr>
          <p:cNvPr id="35" name="Рисунок 34" descr="happy-face-thumbs-down-clipart-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93073" y="5386670"/>
            <a:ext cx="869081" cy="884312"/>
          </a:xfrm>
          <a:prstGeom prst="rect">
            <a:avLst/>
          </a:prstGeom>
        </p:spPr>
      </p:pic>
      <p:pic>
        <p:nvPicPr>
          <p:cNvPr id="36" name="Рисунок 35" descr="happy-face-thumbs-down-clipart-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791015" y="3539108"/>
            <a:ext cx="869081" cy="884312"/>
          </a:xfrm>
          <a:prstGeom prst="rect">
            <a:avLst/>
          </a:prstGeom>
        </p:spPr>
      </p:pic>
      <p:pic>
        <p:nvPicPr>
          <p:cNvPr id="37" name="Рисунок 36" descr="happy-face-thumbs-down-clipart-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760506" y="1988840"/>
            <a:ext cx="869081" cy="884312"/>
          </a:xfrm>
          <a:prstGeom prst="rect">
            <a:avLst/>
          </a:prstGeom>
        </p:spPr>
      </p:pic>
      <p:pic>
        <p:nvPicPr>
          <p:cNvPr id="38" name="Рисунок 37" descr="happy-face-thumbs-down-clipart-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740352" y="481236"/>
            <a:ext cx="869081" cy="884312"/>
          </a:xfrm>
          <a:prstGeom prst="rect">
            <a:avLst/>
          </a:prstGeom>
        </p:spPr>
      </p:pic>
      <p:pic>
        <p:nvPicPr>
          <p:cNvPr id="39" name="Рисунок 38" descr="happy-face-thumbs-down-clipart-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472626" y="327111"/>
            <a:ext cx="869081" cy="884312"/>
          </a:xfrm>
          <a:prstGeom prst="rect">
            <a:avLst/>
          </a:prstGeom>
        </p:spPr>
      </p:pic>
      <p:pic>
        <p:nvPicPr>
          <p:cNvPr id="40" name="Рисунок 39" descr="happy-face-thumbs-down-clipart-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62856" y="248630"/>
            <a:ext cx="869081" cy="884312"/>
          </a:xfrm>
          <a:prstGeom prst="rect">
            <a:avLst/>
          </a:prstGeom>
        </p:spPr>
      </p:pic>
      <p:pic>
        <p:nvPicPr>
          <p:cNvPr id="41" name="Рисунок 40" descr="happy-face-thumbs-down-clipart-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12601" y="500780"/>
            <a:ext cx="869081" cy="884312"/>
          </a:xfrm>
          <a:prstGeom prst="rect">
            <a:avLst/>
          </a:prstGeom>
        </p:spPr>
      </p:pic>
      <p:pic>
        <p:nvPicPr>
          <p:cNvPr id="19" name="Рисунок 18" descr="Без названия (16)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51520" y="332656"/>
            <a:ext cx="1152525" cy="1095375"/>
          </a:xfrm>
          <a:prstGeom prst="rect">
            <a:avLst/>
          </a:prstGeom>
        </p:spPr>
      </p:pic>
      <p:pic>
        <p:nvPicPr>
          <p:cNvPr id="21" name="Рисунок 20" descr="Без названия (14)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3377691" y="200844"/>
            <a:ext cx="1076325" cy="1143000"/>
          </a:xfrm>
          <a:prstGeom prst="rect">
            <a:avLst/>
          </a:prstGeom>
        </p:spPr>
      </p:pic>
      <p:pic>
        <p:nvPicPr>
          <p:cNvPr id="22" name="Рисунок 21" descr="Без названия (1)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4716016" y="188640"/>
            <a:ext cx="1085850" cy="1114425"/>
          </a:xfrm>
          <a:prstGeom prst="rect">
            <a:avLst/>
          </a:prstGeom>
        </p:spPr>
      </p:pic>
      <p:pic>
        <p:nvPicPr>
          <p:cNvPr id="8" name="Рисунок 7" descr="Без названия (12)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7668344" y="332656"/>
            <a:ext cx="1114425" cy="1133475"/>
          </a:xfrm>
          <a:prstGeom prst="rect">
            <a:avLst/>
          </a:prstGeom>
        </p:spPr>
      </p:pic>
      <p:pic>
        <p:nvPicPr>
          <p:cNvPr id="9" name="Рисунок 8" descr="Без названия (11)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7596336" y="1916832"/>
            <a:ext cx="1209675" cy="1171575"/>
          </a:xfrm>
          <a:prstGeom prst="rect">
            <a:avLst/>
          </a:prstGeom>
        </p:spPr>
      </p:pic>
      <p:pic>
        <p:nvPicPr>
          <p:cNvPr id="10" name="Рисунок 9" descr="Без названия (9)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7596336" y="3356992"/>
            <a:ext cx="1095375" cy="1200150"/>
          </a:xfrm>
          <a:prstGeom prst="rect">
            <a:avLst/>
          </a:prstGeom>
        </p:spPr>
      </p:pic>
      <p:pic>
        <p:nvPicPr>
          <p:cNvPr id="11" name="Рисунок 10" descr="Без названия (8).pn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7524328" y="5373216"/>
            <a:ext cx="1209675" cy="990600"/>
          </a:xfrm>
          <a:prstGeom prst="rect">
            <a:avLst/>
          </a:prstGeom>
        </p:spPr>
      </p:pic>
      <p:pic>
        <p:nvPicPr>
          <p:cNvPr id="12" name="Рисунок 11" descr="Без названия (2).pn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6228184" y="5373216"/>
            <a:ext cx="1076325" cy="1152525"/>
          </a:xfrm>
          <a:prstGeom prst="rect">
            <a:avLst/>
          </a:prstGeom>
        </p:spPr>
      </p:pic>
      <p:pic>
        <p:nvPicPr>
          <p:cNvPr id="13" name="Рисунок 12" descr="Без названия (3).pn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4788024" y="5445224"/>
            <a:ext cx="1104900" cy="1143000"/>
          </a:xfrm>
          <a:prstGeom prst="rect">
            <a:avLst/>
          </a:prstGeom>
        </p:spPr>
      </p:pic>
      <p:pic>
        <p:nvPicPr>
          <p:cNvPr id="14" name="Рисунок 13" descr="Без названия (4).pn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3275856" y="5517232"/>
            <a:ext cx="1162050" cy="1057275"/>
          </a:xfrm>
          <a:prstGeom prst="rect">
            <a:avLst/>
          </a:prstGeom>
        </p:spPr>
      </p:pic>
      <p:pic>
        <p:nvPicPr>
          <p:cNvPr id="17" name="Рисунок 16" descr="Без названия (7).pn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323528" y="3429000"/>
            <a:ext cx="1171575" cy="1057275"/>
          </a:xfrm>
          <a:prstGeom prst="rect">
            <a:avLst/>
          </a:prstGeom>
        </p:spPr>
      </p:pic>
      <p:pic>
        <p:nvPicPr>
          <p:cNvPr id="18" name="Рисунок 17" descr="Без названия (10).pn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323528" y="1988840"/>
            <a:ext cx="1085850" cy="11144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7037E-7 L 0.22552 0.2631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267" y="13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7.40741E-7 L 0.20573 -0.5280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78" y="-264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85185E-6 L 0.37309 -0.4666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46" y="-23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48148E-6 L -0.28299 0.52639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149" y="26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blue-and-white-free-ppt-backgrounds-for-your-powerpoint-templates-inside-blue-and-white-powerpoint-background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3" name="Рисунок 22" descr="spring-season-clipart-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1680" y="1556792"/>
            <a:ext cx="5472608" cy="3600000"/>
          </a:xfrm>
          <a:prstGeom prst="rect">
            <a:avLst/>
          </a:prstGeom>
        </p:spPr>
      </p:pic>
      <p:pic>
        <p:nvPicPr>
          <p:cNvPr id="24" name="Рисунок 23" descr="1476324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40352" y="1957787"/>
            <a:ext cx="936104" cy="895149"/>
          </a:xfrm>
          <a:prstGeom prst="rect">
            <a:avLst/>
          </a:prstGeom>
        </p:spPr>
      </p:pic>
      <p:pic>
        <p:nvPicPr>
          <p:cNvPr id="25" name="Рисунок 24" descr="happy-face-thumbs-down-clipart-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29463" y="350923"/>
            <a:ext cx="869081" cy="884312"/>
          </a:xfrm>
          <a:prstGeom prst="rect">
            <a:avLst/>
          </a:prstGeom>
        </p:spPr>
      </p:pic>
      <p:pic>
        <p:nvPicPr>
          <p:cNvPr id="26" name="Рисунок 25" descr="1476324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77336" y="447075"/>
            <a:ext cx="936104" cy="895149"/>
          </a:xfrm>
          <a:prstGeom prst="rect">
            <a:avLst/>
          </a:prstGeom>
        </p:spPr>
      </p:pic>
      <p:pic>
        <p:nvPicPr>
          <p:cNvPr id="27" name="Рисунок 26" descr="1476324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65762" y="269563"/>
            <a:ext cx="936104" cy="895149"/>
          </a:xfrm>
          <a:prstGeom prst="rect">
            <a:avLst/>
          </a:prstGeom>
        </p:spPr>
      </p:pic>
      <p:pic>
        <p:nvPicPr>
          <p:cNvPr id="28" name="Рисунок 27" descr="1476324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4836" y="3487231"/>
            <a:ext cx="936104" cy="895149"/>
          </a:xfrm>
          <a:prstGeom prst="rect">
            <a:avLst/>
          </a:prstGeom>
        </p:spPr>
      </p:pic>
      <p:pic>
        <p:nvPicPr>
          <p:cNvPr id="29" name="Рисунок 28" descr="happy-face-thumbs-down-clipart-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833167" y="3487231"/>
            <a:ext cx="869081" cy="884312"/>
          </a:xfrm>
          <a:prstGeom prst="rect">
            <a:avLst/>
          </a:prstGeom>
        </p:spPr>
      </p:pic>
      <p:pic>
        <p:nvPicPr>
          <p:cNvPr id="30" name="Рисунок 29" descr="happy-face-thumbs-down-clipart-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31739" y="5373216"/>
            <a:ext cx="869081" cy="884312"/>
          </a:xfrm>
          <a:prstGeom prst="rect">
            <a:avLst/>
          </a:prstGeom>
        </p:spPr>
      </p:pic>
      <p:pic>
        <p:nvPicPr>
          <p:cNvPr id="31" name="Рисунок 30" descr="happy-face-thumbs-down-clipart-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371868" y="5572926"/>
            <a:ext cx="869081" cy="884312"/>
          </a:xfrm>
          <a:prstGeom prst="rect">
            <a:avLst/>
          </a:prstGeom>
        </p:spPr>
      </p:pic>
      <p:pic>
        <p:nvPicPr>
          <p:cNvPr id="32" name="Рисунок 31" descr="happy-face-thumbs-down-clipart-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936183" y="5574568"/>
            <a:ext cx="869081" cy="884312"/>
          </a:xfrm>
          <a:prstGeom prst="rect">
            <a:avLst/>
          </a:prstGeom>
        </p:spPr>
      </p:pic>
      <p:pic>
        <p:nvPicPr>
          <p:cNvPr id="33" name="Рисунок 32" descr="happy-face-thumbs-down-clipart-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434011" y="5603713"/>
            <a:ext cx="869081" cy="884312"/>
          </a:xfrm>
          <a:prstGeom prst="rect">
            <a:avLst/>
          </a:prstGeom>
        </p:spPr>
      </p:pic>
      <p:pic>
        <p:nvPicPr>
          <p:cNvPr id="34" name="Рисунок 33" descr="happy-face-thumbs-down-clipart-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946914" y="5636699"/>
            <a:ext cx="869081" cy="884312"/>
          </a:xfrm>
          <a:prstGeom prst="rect">
            <a:avLst/>
          </a:prstGeom>
        </p:spPr>
      </p:pic>
      <p:pic>
        <p:nvPicPr>
          <p:cNvPr id="35" name="Рисунок 34" descr="happy-face-thumbs-down-clipart-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3360" y="5574568"/>
            <a:ext cx="869081" cy="884312"/>
          </a:xfrm>
          <a:prstGeom prst="rect">
            <a:avLst/>
          </a:prstGeom>
        </p:spPr>
      </p:pic>
      <p:pic>
        <p:nvPicPr>
          <p:cNvPr id="36" name="Рисунок 35" descr="happy-face-thumbs-down-clipart-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471528" y="290663"/>
            <a:ext cx="869081" cy="884312"/>
          </a:xfrm>
          <a:prstGeom prst="rect">
            <a:avLst/>
          </a:prstGeom>
        </p:spPr>
      </p:pic>
      <p:pic>
        <p:nvPicPr>
          <p:cNvPr id="37" name="Рисунок 36" descr="happy-face-thumbs-down-clipart-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951441" y="303696"/>
            <a:ext cx="869081" cy="884312"/>
          </a:xfrm>
          <a:prstGeom prst="rect">
            <a:avLst/>
          </a:prstGeom>
        </p:spPr>
      </p:pic>
      <p:pic>
        <p:nvPicPr>
          <p:cNvPr id="38" name="Рисунок 37" descr="happy-face-thumbs-down-clipart-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8789" y="473485"/>
            <a:ext cx="869081" cy="884312"/>
          </a:xfrm>
          <a:prstGeom prst="rect">
            <a:avLst/>
          </a:prstGeom>
        </p:spPr>
      </p:pic>
      <p:pic>
        <p:nvPicPr>
          <p:cNvPr id="39" name="Рисунок 38" descr="happy-face-thumbs-down-clipart-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3360" y="1995168"/>
            <a:ext cx="869081" cy="884312"/>
          </a:xfrm>
          <a:prstGeom prst="rect">
            <a:avLst/>
          </a:prstGeom>
        </p:spPr>
      </p:pic>
      <p:pic>
        <p:nvPicPr>
          <p:cNvPr id="7" name="Рисунок 6" descr="Без названия (13)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177015" y="248885"/>
            <a:ext cx="1162050" cy="1104900"/>
          </a:xfrm>
          <a:prstGeom prst="rect">
            <a:avLst/>
          </a:prstGeom>
        </p:spPr>
      </p:pic>
      <p:pic>
        <p:nvPicPr>
          <p:cNvPr id="8" name="Рисунок 7" descr="Без названия (12)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668344" y="332656"/>
            <a:ext cx="1114425" cy="1133475"/>
          </a:xfrm>
          <a:prstGeom prst="rect">
            <a:avLst/>
          </a:prstGeom>
        </p:spPr>
      </p:pic>
      <p:pic>
        <p:nvPicPr>
          <p:cNvPr id="9" name="Рисунок 8" descr="Без названия (11)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596336" y="1916832"/>
            <a:ext cx="1209675" cy="1171575"/>
          </a:xfrm>
          <a:prstGeom prst="rect">
            <a:avLst/>
          </a:prstGeom>
        </p:spPr>
      </p:pic>
      <p:pic>
        <p:nvPicPr>
          <p:cNvPr id="10" name="Рисунок 9" descr="Без названия (9)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627160" y="3345242"/>
            <a:ext cx="1095375" cy="1200150"/>
          </a:xfrm>
          <a:prstGeom prst="rect">
            <a:avLst/>
          </a:prstGeom>
        </p:spPr>
      </p:pic>
      <p:pic>
        <p:nvPicPr>
          <p:cNvPr id="11" name="Рисунок 10" descr="Без названия (8)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590419" y="5237971"/>
            <a:ext cx="1209675" cy="990600"/>
          </a:xfrm>
          <a:prstGeom prst="rect">
            <a:avLst/>
          </a:prstGeom>
        </p:spPr>
      </p:pic>
      <p:pic>
        <p:nvPicPr>
          <p:cNvPr id="12" name="Рисунок 11" descr="Без названия (2)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268245" y="5426850"/>
            <a:ext cx="1076325" cy="1152525"/>
          </a:xfrm>
          <a:prstGeom prst="rect">
            <a:avLst/>
          </a:prstGeom>
        </p:spPr>
      </p:pic>
      <p:pic>
        <p:nvPicPr>
          <p:cNvPr id="13" name="Рисунок 12" descr="Без названия (3)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4844048" y="5478349"/>
            <a:ext cx="1104900" cy="1143000"/>
          </a:xfrm>
          <a:prstGeom prst="rect">
            <a:avLst/>
          </a:prstGeom>
        </p:spPr>
      </p:pic>
      <p:pic>
        <p:nvPicPr>
          <p:cNvPr id="14" name="Рисунок 13" descr="Без названия (4)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3347864" y="5563158"/>
            <a:ext cx="1162050" cy="1057275"/>
          </a:xfrm>
          <a:prstGeom prst="rect">
            <a:avLst/>
          </a:prstGeom>
        </p:spPr>
      </p:pic>
      <p:pic>
        <p:nvPicPr>
          <p:cNvPr id="15" name="Рисунок 14" descr="Без названия (5)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868463" y="5435317"/>
            <a:ext cx="1057275" cy="1171575"/>
          </a:xfrm>
          <a:prstGeom prst="rect">
            <a:avLst/>
          </a:prstGeom>
        </p:spPr>
      </p:pic>
      <p:pic>
        <p:nvPicPr>
          <p:cNvPr id="16" name="Рисунок 15" descr="Без названия (6)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299715" y="5419506"/>
            <a:ext cx="1133475" cy="1123950"/>
          </a:xfrm>
          <a:prstGeom prst="rect">
            <a:avLst/>
          </a:prstGeom>
        </p:spPr>
      </p:pic>
      <p:pic>
        <p:nvPicPr>
          <p:cNvPr id="17" name="Рисунок 16" descr="Без названия (7).pn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323528" y="3429000"/>
            <a:ext cx="1171575" cy="1057275"/>
          </a:xfrm>
          <a:prstGeom prst="rect">
            <a:avLst/>
          </a:prstGeom>
        </p:spPr>
      </p:pic>
      <p:pic>
        <p:nvPicPr>
          <p:cNvPr id="18" name="Рисунок 17" descr="Без названия (10).pn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323528" y="1988840"/>
            <a:ext cx="1085850" cy="1114425"/>
          </a:xfrm>
          <a:prstGeom prst="rect">
            <a:avLst/>
          </a:prstGeom>
        </p:spPr>
      </p:pic>
      <p:pic>
        <p:nvPicPr>
          <p:cNvPr id="19" name="Рисунок 18" descr="Без названия (16).pn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251520" y="332656"/>
            <a:ext cx="1152525" cy="1095375"/>
          </a:xfrm>
          <a:prstGeom prst="rect">
            <a:avLst/>
          </a:prstGeom>
        </p:spPr>
      </p:pic>
      <p:pic>
        <p:nvPicPr>
          <p:cNvPr id="20" name="Рисунок 19" descr="Без названия (15).pn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1907704" y="188640"/>
            <a:ext cx="1152525" cy="1143000"/>
          </a:xfrm>
          <a:prstGeom prst="rect">
            <a:avLst/>
          </a:prstGeom>
        </p:spPr>
      </p:pic>
      <p:pic>
        <p:nvPicPr>
          <p:cNvPr id="21" name="Рисунок 20" descr="Без названия (14).pn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3347864" y="197768"/>
            <a:ext cx="1076325" cy="1143000"/>
          </a:xfrm>
          <a:prstGeom prst="rect">
            <a:avLst/>
          </a:prstGeom>
        </p:spPr>
      </p:pic>
      <p:pic>
        <p:nvPicPr>
          <p:cNvPr id="22" name="Рисунок 21" descr="Без названия (1).pn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4716016" y="188640"/>
            <a:ext cx="1085850" cy="11144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3.7037E-6 L -0.31267 0.35787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42" y="178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0 L -0.38872 0.2088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444" y="10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81481E-6 L -0.18421 0.20625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219" y="10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0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3.33333E-6 L 0.20851 -0.26782 " pathEditMode="relative" rAng="0" ptsTypes="AA">
                                      <p:cBhvr>
                                        <p:cTn id="10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17" y="-13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708" y="0"/>
            <a:ext cx="9143999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4479635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4785" y="385485"/>
            <a:ext cx="1929699" cy="184527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64" y="3484234"/>
            <a:ext cx="3523901" cy="289251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258143" y="1939712"/>
            <a:ext cx="660629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Молодец!</a:t>
            </a:r>
            <a:endParaRPr lang="ru-RU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9588" y="3795425"/>
            <a:ext cx="4150022" cy="2075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Другая 4">
      <a:dk1>
        <a:sysClr val="windowText" lastClr="000000"/>
      </a:dk1>
      <a:lt1>
        <a:sysClr val="window" lastClr="FFFFFF"/>
      </a:lt1>
      <a:dk2>
        <a:srgbClr val="F5DBEB"/>
      </a:dk2>
      <a:lt2>
        <a:srgbClr val="C9C2D1"/>
      </a:lt2>
      <a:accent1>
        <a:srgbClr val="DB80B8"/>
      </a:accent1>
      <a:accent2>
        <a:srgbClr val="D9B3FF"/>
      </a:accent2>
      <a:accent3>
        <a:srgbClr val="E5A9CE"/>
      </a:accent3>
      <a:accent4>
        <a:srgbClr val="8D1BFF"/>
      </a:accent4>
      <a:accent5>
        <a:srgbClr val="7E6BC9"/>
      </a:accent5>
      <a:accent6>
        <a:srgbClr val="F0CCE2"/>
      </a:accent6>
      <a:hlink>
        <a:srgbClr val="410082"/>
      </a:hlink>
      <a:folHlink>
        <a:srgbClr val="932968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280</TotalTime>
  <Words>4</Words>
  <Application>Microsoft Office PowerPoint</Application>
  <PresentationFormat>Экран (4:3)</PresentationFormat>
  <Paragraphs>2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Calibri</vt:lpstr>
      <vt:lpstr>Constantia</vt:lpstr>
      <vt:lpstr>Georgia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c1210-1</cp:lastModifiedBy>
  <cp:revision>43</cp:revision>
  <dcterms:created xsi:type="dcterms:W3CDTF">2018-03-08T11:10:28Z</dcterms:created>
  <dcterms:modified xsi:type="dcterms:W3CDTF">2018-03-09T06:06:13Z</dcterms:modified>
</cp:coreProperties>
</file>