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63" r:id="rId8"/>
    <p:sldId id="264" r:id="rId9"/>
    <p:sldId id="265" r:id="rId10"/>
    <p:sldId id="270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638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57200" y="304800"/>
            <a:ext cx="8382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МУНИЦИПАЛЬНОЕ КАЗЕННОЕ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ОБЩЕОБРАЗОВАТЕЛЬНОЕ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УЧРЕЖДЕНИЕ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«СОЛДАТСКО-СТЕПНОВСКАЯ СРЕДНЯЯ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ШКОЛА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БЫКОВСКОГО МУНИЦИПАЛЬНОГО РАЙОНА ВОЛГОГРАДСКОЙ ОБЛАСТИ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 Памятники участникам Великой Отечественной войны, расположенные на территории Быковского муниципального района, история их создания».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Стоят на Земле обелиски».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fabdfa91a54f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381000" y="228600"/>
            <a:ext cx="1219200" cy="12192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3400" y="1447800"/>
            <a:ext cx="8305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Цель работы: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узнать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о истории обелиска « героям – односельчанам», установленного в центре села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Солдатско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– Степное  Быковского района  Волгоградской области . </a:t>
            </a:r>
            <a:endParaRPr lang="ru-RU" sz="2400" dirty="0">
              <a:latin typeface="Times New Roman"/>
              <a:ea typeface="Times New Roman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Задачи: </a:t>
            </a:r>
            <a:endParaRPr lang="ru-RU" sz="2400" dirty="0">
              <a:latin typeface="Times New Roman"/>
              <a:ea typeface="Times New Roman"/>
            </a:endParaRP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1.Изучить поставленный вопрос по имеющимся источникам </a:t>
            </a:r>
            <a:endParaRPr lang="ru-RU" sz="2400" dirty="0">
              <a:latin typeface="Times New Roman"/>
              <a:ea typeface="Times New Roman"/>
            </a:endParaRP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2. Составить  список жителей села, имеющих отношение к созданию и установке обелиска.</a:t>
            </a:r>
            <a:endParaRPr lang="ru-RU" sz="2400" dirty="0">
              <a:latin typeface="Times New Roman"/>
              <a:ea typeface="Times New Roman"/>
            </a:endParaRP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3. Найти и опросить жителей села.</a:t>
            </a:r>
            <a:endParaRPr lang="ru-RU" sz="2400" dirty="0">
              <a:latin typeface="Times New Roman"/>
              <a:ea typeface="Times New Roman"/>
            </a:endParaRP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4. Обработать полученную информацию и сделать выводы.</a:t>
            </a:r>
            <a:endParaRPr lang="ru-RU" sz="2400" dirty="0">
              <a:latin typeface="Times New Roman"/>
              <a:ea typeface="Times New Roman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Методы исследования:</a:t>
            </a:r>
            <a:endParaRPr lang="ru-RU" sz="2400" b="1" dirty="0">
              <a:latin typeface="Times New Roman"/>
              <a:ea typeface="Times New Roman"/>
            </a:endParaRP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Интервью со старожилами, жителями села.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9\Downloads\627744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19237"/>
            <a:ext cx="9003952" cy="5110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5000" y="609600"/>
            <a:ext cx="53896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Памятник «героям – односельчанам»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Солдатско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-Степное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fabdfa91a54f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381000" y="228600"/>
            <a:ext cx="1219200" cy="12192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00200" y="381000"/>
            <a:ext cx="76793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Из села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Солдатско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Степное в годы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ввойны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ушли на фронт –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420человек, не вернулись с войны -216 человек, т.е. каждый второй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стался на поле боя.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 9\Desktop\DSC033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304330"/>
            <a:ext cx="75438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2600" y="5419130"/>
            <a:ext cx="6248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комнате боевой славы в школе висит стенд с именами героев – односельчан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63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fabdfa91a54f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381000" y="228600"/>
            <a:ext cx="1219200" cy="12192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685800"/>
            <a:ext cx="89400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Место выбрали на совете ветеранов села в него входили 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Шевченко Михаил Петрович,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Киндеева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Александра Яковлевна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Рыжов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асилий Константинович,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Матляев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иколай Иванович-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се они были участники Сталинградской битвы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 9\Desktop\DSC033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86000"/>
            <a:ext cx="5257800" cy="3200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67000" y="5867400"/>
            <a:ext cx="4798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живых остался один ветеран – Литвинов В.И.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454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66800" y="533400"/>
            <a:ext cx="7848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Совет ветеранов с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Солдатско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тепное постановил: установить в центре села, на месте бывшей школы. В дни Сталинградской битвы здесь располагались казармы летчиков , выполнявших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ылеты на боевые задания с аэродрома ,базировавшегося у села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Солдатско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–Степное. Аэродром 8-ой Воздушной Армии.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 9\Desktop\DSC033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164616"/>
            <a:ext cx="8686800" cy="4617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 9\Desktop\DSC033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17016"/>
            <a:ext cx="8686800" cy="4617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6200"/>
            <a:ext cx="12203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30-летие Победы праздновали 9 Мая 1975 года. К этой дате были установлены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списки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невернувшихся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 войны, их награды, место службы.  Списки </a:t>
            </a: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евернувшихся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 войны были установлены на обелиск. Огромную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ропотливую работу провел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Кобликов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Николай Александрович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User 9\Desktop\DSC033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17" y="1295400"/>
            <a:ext cx="5064983" cy="5562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81600" y="2057400"/>
            <a:ext cx="30144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Кобликов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Николай Александрович-бывший директор школы , участник Сталинградской битвы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36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0"/>
            <a:ext cx="8792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Тетрадь с его записями, списками хранится в комнате боевой славы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школе.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 9\Desktop\DSC033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8991600" cy="5791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57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 9\Desktop\DSC033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36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 9\Desktop\DSC033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05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6200"/>
            <a:ext cx="9370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9 Мая в День Победы и 2 февраля в день Сталинградской битвы у обелиска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Проходит митинг, возлагаются цветы  и гирлянды, минутой молчания чтут память участников войны у обелиска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2" descr="http://2.bp.blogspot.com/-EowLrVfQuu0/T8Xp7047qFI/AAAAAAAAAEY/DXMv2Scm1NE/s200/0905201213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66800"/>
            <a:ext cx="4343400" cy="5105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5" descr="http://2.bp.blogspot.com/-BQvPlYKMMKk/URkwPsq5AtI/AAAAAAAAAhc/7A3PIGMe0O0/s1600/P102047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656" y="1101247"/>
            <a:ext cx="4800599" cy="5105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00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321</Words>
  <Application>Microsoft Office PowerPoint</Application>
  <PresentationFormat>Экран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User 9</cp:lastModifiedBy>
  <cp:revision>41</cp:revision>
  <dcterms:created xsi:type="dcterms:W3CDTF">2014-07-29T09:23:38Z</dcterms:created>
  <dcterms:modified xsi:type="dcterms:W3CDTF">2019-01-30T19:32:46Z</dcterms:modified>
</cp:coreProperties>
</file>