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7D372-4258-45EC-8EC1-7048ABBC441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5172-1285-4723-8DCD-BC31AE012B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Колокола и храмы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efd001688d2b127eae1ddf115849ac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509713" y="0"/>
            <a:ext cx="61229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1748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WggpYYWsAIsyLY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8263"/>
            <a:ext cx="9144000" cy="672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1238bcd2be40641d6f0a4fbd0b7f6e_prev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519238"/>
            <a:ext cx="9144000" cy="3817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a41ff6d63930565b2acf4fa230f69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7400" y="0"/>
            <a:ext cx="75676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89b985067fa83070ad918d6240b38d8_prev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4175"/>
            <a:ext cx="9144000" cy="6088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dc:creator>ромашка</dc:creator>
  <cp:lastModifiedBy>ромашка</cp:lastModifiedBy>
  <cp:revision>1</cp:revision>
  <dcterms:created xsi:type="dcterms:W3CDTF">2021-01-28T05:10:54Z</dcterms:created>
  <dcterms:modified xsi:type="dcterms:W3CDTF">2021-01-28T05:13:35Z</dcterms:modified>
</cp:coreProperties>
</file>