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76" r:id="rId4"/>
    <p:sldId id="257" r:id="rId5"/>
    <p:sldId id="27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74" r:id="rId15"/>
    <p:sldId id="268" r:id="rId16"/>
    <p:sldId id="269" r:id="rId17"/>
    <p:sldId id="270" r:id="rId18"/>
    <p:sldId id="271" r:id="rId19"/>
    <p:sldId id="278" r:id="rId20"/>
    <p:sldId id="272" r:id="rId21"/>
    <p:sldId id="280" r:id="rId22"/>
    <p:sldId id="27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2026"/>
    <a:srgbClr val="6F29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206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loud.mail.ru/public/TA7X/8sz63B87h" TargetMode="External"/><Relationship Id="rId5" Type="http://schemas.openxmlformats.org/officeDocument/2006/relationships/image" Target="../media/image2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224136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МУНИЦИПАЛЬНОЕ АВТОНОМНОЕ ДОШКОЛЬНОЕ ОБРАЗОВАТЕЛЬНОЕ УЧРЕЖДЕНИЕ</a:t>
            </a:r>
            <a:b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ДЕТСКИЙ САД «РАДОСТЬ» КОМБИНИРОВАННОГО ВИДА</a:t>
            </a:r>
            <a:b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СТРУКТУРНОЕ ПОДРАЗДЕЛЕНИЕ – ДЕТСКИЙ САД №98</a:t>
            </a:r>
            <a:b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</a:b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Г. НИЖНИЙ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ТАГИЛ</a:t>
            </a:r>
            <a:endParaRPr lang="ru-RU" sz="6800" b="0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700808"/>
            <a:ext cx="91440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 </a:t>
            </a:r>
            <a:endParaRPr lang="ru-RU" sz="6800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197429" y="1700808"/>
            <a:ext cx="6768752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IV Всероссийский педагогический конкурс </a:t>
            </a:r>
            <a:endParaRPr lang="ru-RU" sz="800" b="1" dirty="0" smtClean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«Мое лучшее 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мероприятие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»</a:t>
            </a:r>
          </a:p>
          <a:p>
            <a:endParaRPr lang="ru-RU" sz="800" b="1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2780928"/>
            <a:ext cx="66345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C2026"/>
                </a:solidFill>
                <a:latin typeface="Gabriola" pitchFamily="82" charset="0"/>
              </a:rPr>
              <a:t>Тема: к</a:t>
            </a:r>
            <a:r>
              <a:rPr lang="ru-RU" sz="2800" b="1" dirty="0" smtClean="0">
                <a:solidFill>
                  <a:srgbClr val="0C2026"/>
                </a:solidFill>
                <a:latin typeface="Gabriola" pitchFamily="82" charset="0"/>
              </a:rPr>
              <a:t>ультурно-досуговое </a:t>
            </a:r>
            <a:r>
              <a:rPr lang="ru-RU" sz="2800" b="1" dirty="0">
                <a:solidFill>
                  <a:srgbClr val="0C2026"/>
                </a:solidFill>
                <a:latin typeface="Gabriola" pitchFamily="82" charset="0"/>
              </a:rPr>
              <a:t>мероприятие для родителей </a:t>
            </a:r>
            <a:r>
              <a:rPr lang="ru-RU" sz="2800" b="1" dirty="0" smtClean="0">
                <a:solidFill>
                  <a:srgbClr val="0C2026"/>
                </a:solidFill>
                <a:latin typeface="Gabriola" pitchFamily="82" charset="0"/>
              </a:rPr>
              <a:t>ДОУ по формированию представлений о социокультурных ценностях и традициях нашего народа «Русская изба. Традиции и поверья»</a:t>
            </a:r>
            <a:endParaRPr lang="ru-RU" sz="2800" b="1" dirty="0">
              <a:solidFill>
                <a:srgbClr val="0C2026"/>
              </a:solidFill>
              <a:latin typeface="Gabriola" pitchFamily="8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23928" y="5949280"/>
            <a:ext cx="11063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504D">
                    <a:lumMod val="50000"/>
                  </a:srgbClr>
                </a:solidFill>
                <a:latin typeface="Gabriola" pitchFamily="82" charset="0"/>
                <a:ea typeface="+mj-ea"/>
                <a:cs typeface="+mj-cs"/>
              </a:rPr>
              <a:t>2022 г.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84307" y="4725144"/>
            <a:ext cx="41713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Gabriola" pitchFamily="82" charset="0"/>
                <a:ea typeface="+mj-ea"/>
                <a:cs typeface="+mj-cs"/>
              </a:rPr>
              <a:t>Автор мероприятия</a:t>
            </a:r>
          </a:p>
          <a:p>
            <a:pPr algn="ctr"/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Gabriola" pitchFamily="82" charset="0"/>
                <a:ea typeface="+mj-ea"/>
                <a:cs typeface="+mj-cs"/>
              </a:rPr>
              <a:t>Пономарева Светлана Николаевна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9712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03648" y="260648"/>
            <a:ext cx="64807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Цель мероприятия: выстраивание взаимодействия детского сада и  семьи на основе сотрудничества. 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Задачи: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 расширять представление об окружающем мире и развивать интерес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к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народному быту;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привлечь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родителей к активному участию в жизни детского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сада посредством досуговых мероприятий;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познакомить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родителей (законных представителей) с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историей традиционной русской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избы;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поддержать у детей и родителей потребность в совместной творческой деятельности;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Вовлечь родителей в организации создания музея «Русский быт»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801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899" y="1676312"/>
            <a:ext cx="378021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03648" y="260648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Перед началом мероприятия была создана предметная среда для уютного комфортного общения с родителями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7350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768752" cy="144016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Gabriola" pitchFamily="82" charset="0"/>
              </a:rPr>
              <a:t>Храм, храмина, хоромы – 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Gabriola" pitchFamily="82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Gabriola" pitchFamily="82" charset="0"/>
              </a:rPr>
              <a:t>это все названия русской избы.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Gabriola" pitchFamily="82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Gabriola" pitchFamily="82" charset="0"/>
              </a:rPr>
              <a:t>Первые наземные избы появились к началу Х века.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Gabriola" pitchFamily="8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359" y="2126107"/>
            <a:ext cx="6192688" cy="442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21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908720"/>
            <a:ext cx="6484541" cy="4863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75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16496"/>
            <a:ext cx="2520280" cy="6012668"/>
          </a:xfrm>
        </p:spPr>
        <p:txBody>
          <a:bodyPr anchor="b">
            <a:normAutofit fontScale="90000"/>
          </a:bodyPr>
          <a:lstStyle/>
          <a:p>
            <a:r>
              <a:rPr lang="ru-RU" sz="3600" b="1" dirty="0" smtClean="0">
                <a:solidFill>
                  <a:srgbClr val="6F2927"/>
                </a:solidFill>
                <a:latin typeface="Gabriola" pitchFamily="82" charset="0"/>
              </a:rPr>
              <a:t>Подобно вселенной, изба делится на 3 мира. 3 яруса. </a:t>
            </a:r>
            <a:br>
              <a:rPr lang="ru-RU" sz="3600" b="1" dirty="0" smtClean="0">
                <a:solidFill>
                  <a:srgbClr val="6F2927"/>
                </a:solidFill>
                <a:latin typeface="Gabriola" pitchFamily="82" charset="0"/>
              </a:rPr>
            </a:br>
            <a:r>
              <a:rPr lang="ru-RU" sz="3600" b="1" dirty="0" smtClean="0">
                <a:solidFill>
                  <a:srgbClr val="6F2927"/>
                </a:solidFill>
                <a:latin typeface="Gabriola" pitchFamily="82" charset="0"/>
              </a:rPr>
              <a:t>Нижний этаж</a:t>
            </a:r>
            <a:r>
              <a:rPr lang="ru-RU" sz="3600" dirty="0" smtClean="0">
                <a:solidFill>
                  <a:srgbClr val="6F2927"/>
                </a:solidFill>
                <a:latin typeface="Gabriola" pitchFamily="82" charset="0"/>
              </a:rPr>
              <a:t> </a:t>
            </a:r>
            <a:r>
              <a:rPr lang="ru-RU" sz="3600" b="1" dirty="0" smtClean="0">
                <a:solidFill>
                  <a:srgbClr val="6F2927"/>
                </a:solidFill>
                <a:latin typeface="Gabriola" pitchFamily="82" charset="0"/>
              </a:rPr>
              <a:t>это подклеть. </a:t>
            </a:r>
            <a:r>
              <a:rPr lang="ru-RU" sz="3600" b="1" spc="-100" dirty="0" smtClean="0">
                <a:solidFill>
                  <a:srgbClr val="6F2927"/>
                </a:solidFill>
                <a:latin typeface="Gabriola" pitchFamily="82" charset="0"/>
              </a:rPr>
              <a:t>Средний этаж – жилые помещения.</a:t>
            </a:r>
            <a:br>
              <a:rPr lang="ru-RU" sz="3600" b="1" spc="-100" dirty="0" smtClean="0">
                <a:solidFill>
                  <a:srgbClr val="6F2927"/>
                </a:solidFill>
                <a:latin typeface="Gabriola" pitchFamily="82" charset="0"/>
              </a:rPr>
            </a:br>
            <a:r>
              <a:rPr lang="ru-RU" sz="3600" b="1" spc="-100" dirty="0" smtClean="0">
                <a:solidFill>
                  <a:srgbClr val="6F2927"/>
                </a:solidFill>
                <a:latin typeface="Gabriola" pitchFamily="82" charset="0"/>
              </a:rPr>
              <a:t>Крыша – верхняя часть избы – дает защиту от внешнего мира.</a:t>
            </a:r>
            <a:endParaRPr lang="ru-RU" sz="36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88640"/>
            <a:ext cx="5160645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4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16496"/>
            <a:ext cx="6624736" cy="2348408"/>
          </a:xfrm>
        </p:spPr>
        <p:txBody>
          <a:bodyPr anchor="b">
            <a:normAutofit fontScale="90000"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Издревле, наблюдая за птицами, люди восхищались их привязанностью к их гнезду. Не случайно человек посвятил птичьим сюжетам немалые разделы народного быта и декоративно-прикладного искусства. Жилища среднего и северного Урала, прикрытые </a:t>
            </a:r>
            <a:r>
              <a:rPr lang="ru-RU" sz="2800" b="1" spc="-100" dirty="0">
                <a:solidFill>
                  <a:srgbClr val="6F2927"/>
                </a:solidFill>
                <a:latin typeface="Gabriola" pitchFamily="82" charset="0"/>
              </a:rPr>
              <a:t>широкими скатами крыши </a:t>
            </a:r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избы, можно назвать избами – птицами.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636912"/>
            <a:ext cx="5904656" cy="397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0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624736" cy="1512168"/>
          </a:xfrm>
        </p:spPr>
        <p:txBody>
          <a:bodyPr anchor="b">
            <a:noAutofit/>
          </a:bodyPr>
          <a:lstStyle/>
          <a:p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Благополучным местом для строительства избы считалось место, на которое ложится отдыхать рогатый скот.</a:t>
            </a:r>
            <a:endParaRPr lang="ru-RU" sz="32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898" y="2204864"/>
            <a:ext cx="6408204" cy="4272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284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728700"/>
            <a:ext cx="3149429" cy="5328592"/>
          </a:xfrm>
        </p:spPr>
        <p:txBody>
          <a:bodyPr anchor="b">
            <a:normAutofit fontScale="90000"/>
          </a:bodyPr>
          <a:lstStyle/>
          <a:p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Для строительства одной избы требовалось до 150 бревен. С заготовкой строительного леса связанно много поверий. Если первые 3 дерева были негодными или  при падении оно цеплялось за верхушки других деревьев, это значит лес не пускает дерево, тогда работы прекращали.</a:t>
            </a:r>
            <a:endParaRPr lang="ru-RU" sz="32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061" y="116632"/>
            <a:ext cx="4568879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2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260646"/>
            <a:ext cx="2160240" cy="6325903"/>
          </a:xfrm>
        </p:spPr>
        <p:txBody>
          <a:bodyPr anchor="b">
            <a:noAutofit/>
          </a:bodyPr>
          <a:lstStyle/>
          <a:p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Крестьяне относились к дому, как к живому существу. Даже названия частей дома похожи на названия частей тела человека. Например окна – глаза дома. </a:t>
            </a:r>
            <a:endParaRPr lang="ru-RU" sz="32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0647"/>
            <a:ext cx="4032448" cy="632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67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408712" cy="1944217"/>
          </a:xfrm>
        </p:spPr>
        <p:txBody>
          <a:bodyPr anchor="b">
            <a:noAutofit/>
          </a:bodyPr>
          <a:lstStyle/>
          <a:p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Порог в избе делали высоким., что мешало проникновению холодного воздуха в избу. Сама же дверь делалась низкой,  для того,  чтобы каждый входящий в дом, поклонился хозяину.</a:t>
            </a:r>
            <a:endParaRPr lang="ru-RU" sz="32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348880"/>
            <a:ext cx="5904656" cy="427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7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408712" cy="2160240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Первые избы топились по-черному,  так называемые курные избы. Печь не имела вытяжной трубы. Дым поднимался к потолку и выпускался через специальные отверстия в стене. Стены в таких курных избах были прокопченные и не боялись сырости и гнили.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008" y="2325361"/>
            <a:ext cx="5695985" cy="427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1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4505" y="188640"/>
            <a:ext cx="6696744" cy="2160240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Печь называли «Хозяйкой жилища», она занимала четвертую часть дома и служила для обогрева, приготовления пищи, а так же в лечебных целях. Размеры печи могли достигать до 2 метров в высоту и 3 в длину. Сейчас трудно представить, но раньше в печи купались и даже парились.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375502"/>
            <a:ext cx="5976664" cy="422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83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pic>
        <p:nvPicPr>
          <p:cNvPr id="3" name="videoplayback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1187624" y="692696"/>
            <a:ext cx="6692159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0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92453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1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696744" cy="1728192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Один из углов женской половины дома – это бабий кут. (запечье). Это место у печи – женская территория. Здесь готовили пищу, хранили утварь, пряли. Мужчинам входить на эту территорию дома запрещалось.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52" y="1916832"/>
            <a:ext cx="6264696" cy="469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94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696744" cy="1728192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«Красный угол» - центральное главное место в русском доме. Находилось всегда по диагонали к печи.  Перед иконами творили общую молитву,  прося благословения на весь день. </a:t>
            </a:r>
            <a:r>
              <a:rPr lang="ru-RU" sz="2800" b="1" spc="-100" dirty="0">
                <a:solidFill>
                  <a:srgbClr val="6F2927"/>
                </a:solidFill>
                <a:latin typeface="Gabriola" pitchFamily="82" charset="0"/>
              </a:rPr>
              <a:t> </a:t>
            </a:r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В праздники Красный угол украшался рушниками.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76872"/>
            <a:ext cx="646451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68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696744" cy="1728192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Вдоль стен избы тянулись лавки. Каждая лавка имела свое название в зависимости от назначения.  </a:t>
            </a:r>
            <a:b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</a:br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«Долгая» для женщин. «Коник» – мужская лавка для ремесленных работ. «Нищая» лавка – у входа для незваных гостей.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8"/>
          <a:stretch/>
        </p:blipFill>
        <p:spPr>
          <a:xfrm>
            <a:off x="4716016" y="2276872"/>
            <a:ext cx="3108588" cy="42484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76870"/>
            <a:ext cx="3186355" cy="42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60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696744" cy="1728192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Матица – толстый четырехгранный брус на котором укладывались потолочины. Матица делила избу на 2 половины. За матицу не принято было заходить чужим людям.  С ней связывали представления об отчем доме , счастье и удаче.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420888"/>
            <a:ext cx="6192688" cy="412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8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4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3043" y="1052736"/>
            <a:ext cx="6696744" cy="792088"/>
          </a:xfrm>
        </p:spPr>
        <p:txBody>
          <a:bodyPr anchor="b">
            <a:noAutofit/>
          </a:bodyPr>
          <a:lstStyle/>
          <a:p>
            <a:pPr algn="l"/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Проведение традиционных народных игр,  разгадывание кроссвордов </a:t>
            </a:r>
            <a:r>
              <a:rPr lang="ru-RU" sz="3200" b="1" spc="-100" dirty="0">
                <a:solidFill>
                  <a:srgbClr val="6F2927"/>
                </a:solidFill>
                <a:latin typeface="Gabriola" pitchFamily="82" charset="0"/>
              </a:rPr>
              <a:t> </a:t>
            </a:r>
            <a:r>
              <a:rPr lang="ru-RU" sz="3200" b="1" spc="-100" dirty="0" smtClean="0">
                <a:solidFill>
                  <a:srgbClr val="6F2927"/>
                </a:solidFill>
                <a:latin typeface="Gabriola" pitchFamily="82" charset="0"/>
              </a:rPr>
              <a:t>про домашнюю утварь отгадывание загадок</a:t>
            </a:r>
            <a:endParaRPr lang="ru-RU" sz="32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043" y="2014553"/>
            <a:ext cx="3155649" cy="4207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06"/>
          <a:stretch/>
        </p:blipFill>
        <p:spPr bwMode="auto">
          <a:xfrm>
            <a:off x="5148064" y="2051972"/>
            <a:ext cx="2251615" cy="4199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90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696744" cy="1728192"/>
          </a:xfrm>
        </p:spPr>
        <p:txBody>
          <a:bodyPr anchor="b">
            <a:noAutofit/>
          </a:bodyPr>
          <a:lstStyle/>
          <a:p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Важным событием в семье считалось рождение детей.  Новорожденных укладывали в зыбки. Подвешивалась она на специальном шесте, который назывался </a:t>
            </a:r>
            <a:r>
              <a:rPr lang="ru-RU" sz="2800" b="1" spc="-100" dirty="0" err="1" smtClean="0">
                <a:solidFill>
                  <a:srgbClr val="6F2927"/>
                </a:solidFill>
                <a:latin typeface="Gabriola" pitchFamily="82" charset="0"/>
              </a:rPr>
              <a:t>очеп</a:t>
            </a:r>
            <a:r>
              <a:rPr lang="ru-RU" sz="2800" b="1" spc="-100" dirty="0" smtClean="0">
                <a:solidFill>
                  <a:srgbClr val="6F2927"/>
                </a:solidFill>
                <a:latin typeface="Gabriola" pitchFamily="82" charset="0"/>
              </a:rPr>
              <a:t>. Считалось, что по нему, как по мостику, детки приходят с неба в семью.</a:t>
            </a:r>
            <a:endParaRPr lang="ru-RU" sz="28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0" y="2348880"/>
            <a:ext cx="6120680" cy="423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4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220241" y="1247909"/>
            <a:ext cx="6696744" cy="79208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spc="-100" dirty="0" smtClean="0">
                <a:solidFill>
                  <a:srgbClr val="6F2927"/>
                </a:solidFill>
                <a:latin typeface="Gabriola" pitchFamily="82" charset="0"/>
              </a:rPr>
              <a:t>Создание мини-музея </a:t>
            </a:r>
          </a:p>
          <a:p>
            <a:r>
              <a:rPr lang="ru-RU" sz="6000" b="1" spc="-100" dirty="0" smtClean="0">
                <a:solidFill>
                  <a:srgbClr val="6F2927"/>
                </a:solidFill>
                <a:latin typeface="Gabriola" pitchFamily="82" charset="0"/>
              </a:rPr>
              <a:t>«Русский быт»</a:t>
            </a:r>
            <a:endParaRPr lang="ru-RU" sz="60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1026" name="Picture 2" descr="C:\Users\Елена\Desktop\Ярмарка\изображение_viber_2022-07-28_15-02-36-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768" y="2047587"/>
            <a:ext cx="3455175" cy="460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430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  <a:solidFill>
            <a:schemeClr val="bg1"/>
          </a:solidFill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7844" y="3344666"/>
            <a:ext cx="3168352" cy="307404"/>
          </a:xfrm>
        </p:spPr>
        <p:txBody>
          <a:bodyPr anchor="b">
            <a:noAutofit/>
          </a:bodyPr>
          <a:lstStyle/>
          <a:p>
            <a:r>
              <a:rPr lang="en-US" sz="2000" b="1" spc="-100" dirty="0" smtClean="0">
                <a:solidFill>
                  <a:srgbClr val="6F2927"/>
                </a:solidFill>
                <a:latin typeface="Gabriola" pitchFamily="82" charset="0"/>
              </a:rPr>
              <a:t>QR- </a:t>
            </a:r>
            <a:r>
              <a:rPr lang="ru-RU" sz="2000" b="1" spc="-100" dirty="0" smtClean="0">
                <a:solidFill>
                  <a:srgbClr val="6F2927"/>
                </a:solidFill>
                <a:latin typeface="Gabriola" pitchFamily="82" charset="0"/>
              </a:rPr>
              <a:t>код на  мероприятие:</a:t>
            </a:r>
            <a:endParaRPr lang="ru-RU" sz="20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0" b="95697" l="1636" r="96145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23" y="3498368"/>
            <a:ext cx="5893125" cy="335963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481" y="1412776"/>
            <a:ext cx="1852836" cy="185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403648" y="188640"/>
            <a:ext cx="6696744" cy="7920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spc="-100" dirty="0" smtClean="0">
                <a:solidFill>
                  <a:srgbClr val="6F2927"/>
                </a:solidFill>
                <a:latin typeface="Gabriola" pitchFamily="82" charset="0"/>
              </a:rPr>
              <a:t>Ссылка на мероприятие:</a:t>
            </a:r>
            <a:endParaRPr lang="ru-RU" sz="6000" b="1" spc="-100" dirty="0">
              <a:solidFill>
                <a:srgbClr val="6F2927"/>
              </a:solidFill>
              <a:latin typeface="Gabriola" pitchFamily="8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46230" y="980728"/>
            <a:ext cx="45573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cloud.mail.ru/public/TA7X/8sz63B87h</a:t>
            </a: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043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613</Words>
  <Application>Microsoft Office PowerPoint</Application>
  <PresentationFormat>Экран (4:3)</PresentationFormat>
  <Paragraphs>36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МУНИЦИПАЛЬНОЕ АВТОНОМНОЕ ДОШКОЛЬНОЕ ОБРАЗОВАТЕЛЬНОЕ УЧРЕЖДЕНИЕ ДЕТСКИЙ САД «РАДОСТЬ» КОМБИНИРОВАННОГО ВИДА СТРУКТУРНОЕ ПОДРАЗДЕЛЕНИЕ – ДЕТСКИЙ САД №98 Г. НИЖНИЙ ТАГИЛ</vt:lpstr>
      <vt:lpstr>Презентация PowerPoint</vt:lpstr>
      <vt:lpstr>Презентация PowerPoint</vt:lpstr>
      <vt:lpstr>Храм, храмина, хоромы –  это все названия русской избы. Первые наземные избы появились к началу Х века.</vt:lpstr>
      <vt:lpstr>Презентация PowerPoint</vt:lpstr>
      <vt:lpstr>Подобно вселенной, изба делится на 3 мира. 3 яруса.  Нижний этаж это подклеть. Средний этаж – жилые помещения. Крыша – верхняя часть избы – дает защиту от внешнего мира.</vt:lpstr>
      <vt:lpstr>Издревле, наблюдая за птицами, люди восхищались их привязанностью к их гнезду. Не случайно человек посвятил птичьим сюжетам немалые разделы народного быта и декоративно-прикладного искусства. Жилища среднего и северного Урала, прикрытые широкими скатами крыши избы, можно назвать избами – птицами.</vt:lpstr>
      <vt:lpstr>Благополучным местом для строительства избы считалось место, на которое ложится отдыхать рогатый скот.</vt:lpstr>
      <vt:lpstr>Для строительства одной избы требовалось до 150 бревен. С заготовкой строительного леса связанно много поверий. Если первые 3 дерева были негодными или  при падении оно цеплялось за верхушки других деревьев, это значит лес не пускает дерево, тогда работы прекращали.</vt:lpstr>
      <vt:lpstr>Крестьяне относились к дому, как к живому существу. Даже названия частей дома похожи на названия частей тела человека. Например окна – глаза дома. </vt:lpstr>
      <vt:lpstr>Порог в избе делали высоким., что мешало проникновению холодного воздуха в избу. Сама же дверь делалась низкой,  для того,  чтобы каждый входящий в дом, поклонился хозяину.</vt:lpstr>
      <vt:lpstr>Первые избы топились по-черному,  так называемые курные избы. Печь не имела вытяжной трубы. Дым поднимался к потолку и выпускался через специальные отверстия в стене. Стены в таких курных избах были прокопченные и не боялись сырости и гнили.</vt:lpstr>
      <vt:lpstr>Печь называли «Хозяйкой жилища», она занимала четвертую часть дома и служила для обогрева, приготовления пищи, а так же в лечебных целях. Размеры печи могли достигать до 2 метров в высоту и 3 в длину. Сейчас трудно представить, но раньше в печи купались и даже парились.</vt:lpstr>
      <vt:lpstr>Презентация PowerPoint</vt:lpstr>
      <vt:lpstr>Один из углов женской половины дома – это бабий кут. (запечье). Это место у печи – женская территория. Здесь готовили пищу, хранили утварь, пряли. Мужчинам входить на эту территорию дома запрещалось.</vt:lpstr>
      <vt:lpstr>«Красный угол» - центральное главное место в русском доме. Находилось всегда по диагонали к печи.  Перед иконами творили общую молитву,  прося благословения на весь день.  В праздники Красный угол украшался рушниками.</vt:lpstr>
      <vt:lpstr>Вдоль стен избы тянулись лавки. Каждая лавка имела свое название в зависимости от назначения.   «Долгая» для женщин. «Коник» – мужская лавка для ремесленных работ. «Нищая» лавка – у входа для незваных гостей.</vt:lpstr>
      <vt:lpstr>Матица – толстый четырехгранный брус на котором укладывались потолочины. Матица делила избу на 2 половины. За матицу не принято было заходить чужим людям.  С ней связывали представления об отчем доме , счастье и удаче.</vt:lpstr>
      <vt:lpstr>Проведение традиционных народных игр,  разгадывание кроссвордов  про домашнюю утварь отгадывание загадок</vt:lpstr>
      <vt:lpstr>Важным событием в семье считалось рождение детей.  Новорожденных укладывали в зыбки. Подвешивалась она на специальном шесте, который назывался очеп. Считалось, что по нему, как по мостику, детки приходят с неба в семью.</vt:lpstr>
      <vt:lpstr>Презентация PowerPoint</vt:lpstr>
      <vt:lpstr>QR- код на  мероприятие: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изба.  Традиции и поверья.</dc:title>
  <dc:creator>Светлана Пономарева</dc:creator>
  <cp:lastModifiedBy>Елена</cp:lastModifiedBy>
  <cp:revision>24</cp:revision>
  <dcterms:created xsi:type="dcterms:W3CDTF">2021-02-27T12:28:36Z</dcterms:created>
  <dcterms:modified xsi:type="dcterms:W3CDTF">2022-08-03T09:09:45Z</dcterms:modified>
</cp:coreProperties>
</file>