
<file path=[Content_Types].xml><?xml version="1.0" encoding="utf-8"?>
<Types xmlns="http://schemas.openxmlformats.org/package/2006/content-types">
  <Default Extension="mp3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86" r:id="rId3"/>
    <p:sldId id="287" r:id="rId4"/>
    <p:sldId id="257" r:id="rId5"/>
    <p:sldId id="259" r:id="rId6"/>
    <p:sldId id="258" r:id="rId7"/>
    <p:sldId id="260" r:id="rId8"/>
    <p:sldId id="261" r:id="rId9"/>
    <p:sldId id="262" r:id="rId10"/>
    <p:sldId id="263" r:id="rId11"/>
    <p:sldId id="264" r:id="rId12"/>
    <p:sldId id="265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3" r:id="rId26"/>
    <p:sldId id="280" r:id="rId27"/>
    <p:sldId id="288" r:id="rId28"/>
    <p:sldId id="281" r:id="rId29"/>
    <p:sldId id="282" r:id="rId30"/>
    <p:sldId id="285" r:id="rId3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0F60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732" autoAdjust="0"/>
    <p:restoredTop sz="94705" autoAdjust="0"/>
  </p:normalViewPr>
  <p:slideViewPr>
    <p:cSldViewPr>
      <p:cViewPr varScale="1">
        <p:scale>
          <a:sx n="70" d="100"/>
          <a:sy n="70" d="100"/>
        </p:scale>
        <p:origin x="-1458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4EF9C0-D83D-4AC1-B53C-4396DBDA1A2A}" type="datetimeFigureOut">
              <a:rPr lang="ru-RU" smtClean="0"/>
              <a:t>17.08.2020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441B4-8E96-4FB1-AD10-E4CF08AC46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9234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7000">
        <p:wipe/>
      </p:transition>
    </mc:Choice>
    <mc:Fallback xmlns="">
      <p:transition spd="slow" advTm="7000">
        <p:wip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4EF9C0-D83D-4AC1-B53C-4396DBDA1A2A}" type="datetimeFigureOut">
              <a:rPr lang="ru-RU" smtClean="0"/>
              <a:t>17.08.2020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441B4-8E96-4FB1-AD10-E4CF08AC46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7265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7000">
        <p:wipe/>
      </p:transition>
    </mc:Choice>
    <mc:Fallback xmlns="">
      <p:transition spd="slow" advTm="7000">
        <p:wip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4EF9C0-D83D-4AC1-B53C-4396DBDA1A2A}" type="datetimeFigureOut">
              <a:rPr lang="ru-RU" smtClean="0"/>
              <a:t>17.08.2020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441B4-8E96-4FB1-AD10-E4CF08AC46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90097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7000">
        <p:wipe/>
      </p:transition>
    </mc:Choice>
    <mc:Fallback xmlns="">
      <p:transition spd="slow" advTm="7000">
        <p:wip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4EF9C0-D83D-4AC1-B53C-4396DBDA1A2A}" type="datetimeFigureOut">
              <a:rPr lang="ru-RU" smtClean="0"/>
              <a:t>17.08.2020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441B4-8E96-4FB1-AD10-E4CF08AC46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9330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7000">
        <p:wipe/>
      </p:transition>
    </mc:Choice>
    <mc:Fallback xmlns="">
      <p:transition spd="slow" advTm="7000">
        <p:wip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4EF9C0-D83D-4AC1-B53C-4396DBDA1A2A}" type="datetimeFigureOut">
              <a:rPr lang="ru-RU" smtClean="0"/>
              <a:t>17.08.2020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441B4-8E96-4FB1-AD10-E4CF08AC46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10933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7000">
        <p:wipe/>
      </p:transition>
    </mc:Choice>
    <mc:Fallback xmlns="">
      <p:transition spd="slow" advTm="7000">
        <p:wip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4EF9C0-D83D-4AC1-B53C-4396DBDA1A2A}" type="datetimeFigureOut">
              <a:rPr lang="ru-RU" smtClean="0"/>
              <a:t>17.08.2020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441B4-8E96-4FB1-AD10-E4CF08AC46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1881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7000">
        <p:wipe/>
      </p:transition>
    </mc:Choice>
    <mc:Fallback xmlns="">
      <p:transition spd="slow" advTm="7000">
        <p:wip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4EF9C0-D83D-4AC1-B53C-4396DBDA1A2A}" type="datetimeFigureOut">
              <a:rPr lang="ru-RU" smtClean="0"/>
              <a:t>17.08.2020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441B4-8E96-4FB1-AD10-E4CF08AC46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3152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7000">
        <p:wipe/>
      </p:transition>
    </mc:Choice>
    <mc:Fallback xmlns="">
      <p:transition spd="slow" advTm="7000">
        <p:wip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4EF9C0-D83D-4AC1-B53C-4396DBDA1A2A}" type="datetimeFigureOut">
              <a:rPr lang="ru-RU" smtClean="0"/>
              <a:t>17.08.2020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441B4-8E96-4FB1-AD10-E4CF08AC46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0283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7000">
        <p:wipe/>
      </p:transition>
    </mc:Choice>
    <mc:Fallback xmlns="">
      <p:transition spd="slow" advTm="7000">
        <p:wip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4EF9C0-D83D-4AC1-B53C-4396DBDA1A2A}" type="datetimeFigureOut">
              <a:rPr lang="ru-RU" smtClean="0"/>
              <a:t>17.08.2020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441B4-8E96-4FB1-AD10-E4CF08AC46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5619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7000">
        <p:wipe/>
      </p:transition>
    </mc:Choice>
    <mc:Fallback xmlns="">
      <p:transition spd="slow" advTm="7000">
        <p:wip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4EF9C0-D83D-4AC1-B53C-4396DBDA1A2A}" type="datetimeFigureOut">
              <a:rPr lang="ru-RU" smtClean="0"/>
              <a:t>17.08.2020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441B4-8E96-4FB1-AD10-E4CF08AC46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04299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7000">
        <p:wipe/>
      </p:transition>
    </mc:Choice>
    <mc:Fallback xmlns="">
      <p:transition spd="slow" advTm="7000">
        <p:wip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4EF9C0-D83D-4AC1-B53C-4396DBDA1A2A}" type="datetimeFigureOut">
              <a:rPr lang="ru-RU" smtClean="0"/>
              <a:t>17.08.2020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441B4-8E96-4FB1-AD10-E4CF08AC46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6543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7000">
        <p:wipe/>
      </p:transition>
    </mc:Choice>
    <mc:Fallback xmlns="">
      <p:transition spd="slow" advTm="7000">
        <p:wip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4EF9C0-D83D-4AC1-B53C-4396DBDA1A2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17.08.2020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441B4-8E96-4FB1-AD10-E4CF08AC466E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4747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7000">
        <p:wipe/>
      </p:transition>
    </mc:Choice>
    <mc:Fallback xmlns="">
      <p:transition spd="slow" advTm="7000">
        <p:wip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4EF9C0-D83D-4AC1-B53C-4396DBDA1A2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17.08.2020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441B4-8E96-4FB1-AD10-E4CF08AC466E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2834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7000">
        <p:wipe/>
      </p:transition>
    </mc:Choice>
    <mc:Fallback xmlns="">
      <p:transition spd="slow" advTm="7000">
        <p:wip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4EF9C0-D83D-4AC1-B53C-4396DBDA1A2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17.08.2020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441B4-8E96-4FB1-AD10-E4CF08AC466E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2005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7000">
        <p:wipe/>
      </p:transition>
    </mc:Choice>
    <mc:Fallback xmlns="">
      <p:transition spd="slow" advTm="7000">
        <p:wip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4EF9C0-D83D-4AC1-B53C-4396DBDA1A2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17.08.2020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441B4-8E96-4FB1-AD10-E4CF08AC466E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0140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7000">
        <p:wipe/>
      </p:transition>
    </mc:Choice>
    <mc:Fallback xmlns="">
      <p:transition spd="slow" advTm="7000">
        <p:wip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4EF9C0-D83D-4AC1-B53C-4396DBDA1A2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17.08.2020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441B4-8E96-4FB1-AD10-E4CF08AC466E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5885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7000">
        <p:wipe/>
      </p:transition>
    </mc:Choice>
    <mc:Fallback xmlns="">
      <p:transition spd="slow" advTm="7000">
        <p:wip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4EF9C0-D83D-4AC1-B53C-4396DBDA1A2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17.08.2020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441B4-8E96-4FB1-AD10-E4CF08AC466E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0474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7000">
        <p:wipe/>
      </p:transition>
    </mc:Choice>
    <mc:Fallback xmlns="">
      <p:transition spd="slow" advTm="7000">
        <p:wip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4EF9C0-D83D-4AC1-B53C-4396DBDA1A2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17.08.2020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441B4-8E96-4FB1-AD10-E4CF08AC466E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6438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7000">
        <p:wipe/>
      </p:transition>
    </mc:Choice>
    <mc:Fallback xmlns="">
      <p:transition spd="slow" advTm="7000">
        <p:wip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4EF9C0-D83D-4AC1-B53C-4396DBDA1A2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17.08.2020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441B4-8E96-4FB1-AD10-E4CF08AC466E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8354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7000">
        <p:wipe/>
      </p:transition>
    </mc:Choice>
    <mc:Fallback xmlns="">
      <p:transition spd="slow" advTm="7000">
        <p:wip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4EF9C0-D83D-4AC1-B53C-4396DBDA1A2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17.08.2020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441B4-8E96-4FB1-AD10-E4CF08AC466E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3779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7000">
        <p:wipe/>
      </p:transition>
    </mc:Choice>
    <mc:Fallback xmlns="">
      <p:transition spd="slow" advTm="7000">
        <p:wip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4EF9C0-D83D-4AC1-B53C-4396DBDA1A2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17.08.2020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441B4-8E96-4FB1-AD10-E4CF08AC466E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2082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7000">
        <p:wipe/>
      </p:transition>
    </mc:Choice>
    <mc:Fallback xmlns="">
      <p:transition spd="slow" advTm="7000">
        <p:wip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4EF9C0-D83D-4AC1-B53C-4396DBDA1A2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17.08.2020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441B4-8E96-4FB1-AD10-E4CF08AC466E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1773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7000">
        <p:wipe/>
      </p:transition>
    </mc:Choice>
    <mc:Fallback xmlns="">
      <p:transition spd="slow" advTm="7000">
        <p:wip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4EF9C0-D83D-4AC1-B53C-4396DBDA1A2A}" type="datetimeFigureOut">
              <a:rPr lang="ru-RU" smtClean="0"/>
              <a:t>17.08.2020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A441B4-8E96-4FB1-AD10-E4CF08AC46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0849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3000" advTm="7000">
        <p:wipe/>
      </p:transition>
    </mc:Choice>
    <mc:Fallback xmlns="">
      <p:transition spd="slow" advTm="7000">
        <p:wip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4EF9C0-D83D-4AC1-B53C-4396DBDA1A2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17.08.2020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A441B4-8E96-4FB1-AD10-E4CF08AC466E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62908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3000" advTm="7000">
        <p:wipe/>
      </p:transition>
    </mc:Choice>
    <mc:Fallback xmlns="">
      <p:transition spd="slow" advTm="7000">
        <p:wip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jpe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8800" b="1" i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Урок добра</a:t>
            </a:r>
            <a:endParaRPr lang="ru-RU" sz="8800" b="1" i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modern_talking_-_give_me_peace_on_earth_(zaycev.net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>
                  <p14:fade out="250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3920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7000">
        <p:wipe/>
      </p:transition>
    </mc:Choice>
    <mc:Fallback xmlns="">
      <p:transition spd="slow" advTm="7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4048" y="5949280"/>
            <a:ext cx="3682752" cy="720080"/>
          </a:xfrm>
        </p:spPr>
        <p:txBody>
          <a:bodyPr>
            <a:normAutofit/>
          </a:bodyPr>
          <a:lstStyle/>
          <a:p>
            <a:r>
              <a:rPr lang="ru-RU" sz="1800" b="1" dirty="0" smtClean="0">
                <a:solidFill>
                  <a:srgbClr val="FF0000"/>
                </a:solidFill>
              </a:rPr>
              <a:t>Подготовила : </a:t>
            </a:r>
            <a:r>
              <a:rPr lang="ru-RU" sz="1800" b="1" dirty="0" err="1" smtClean="0">
                <a:solidFill>
                  <a:srgbClr val="FF0000"/>
                </a:solidFill>
              </a:rPr>
              <a:t>Добрянская</a:t>
            </a:r>
            <a:r>
              <a:rPr lang="ru-RU" sz="1800" b="1" dirty="0" smtClean="0">
                <a:solidFill>
                  <a:srgbClr val="FF0000"/>
                </a:solidFill>
              </a:rPr>
              <a:t> Т.В.</a:t>
            </a:r>
            <a:br>
              <a:rPr lang="ru-RU" sz="1800" b="1" dirty="0" smtClean="0">
                <a:solidFill>
                  <a:srgbClr val="FF0000"/>
                </a:solidFill>
              </a:rPr>
            </a:br>
            <a:r>
              <a:rPr lang="ru-RU" sz="1800" b="1" dirty="0" smtClean="0">
                <a:solidFill>
                  <a:srgbClr val="FF0000"/>
                </a:solidFill>
              </a:rPr>
              <a:t>                      Воспитатель</a:t>
            </a:r>
            <a:endParaRPr lang="ru-RU" sz="1800" b="1" dirty="0">
              <a:solidFill>
                <a:srgbClr val="FF0000"/>
              </a:solidFill>
            </a:endParaRPr>
          </a:p>
        </p:txBody>
      </p:sp>
      <p:pic>
        <p:nvPicPr>
          <p:cNvPr id="1026" name="Picture 2" descr="D:\Сони\средняя гр\средняя группа\фото 2мл\20200601_13434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32656"/>
            <a:ext cx="7704856" cy="5472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47476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7000">
        <p:wipe/>
      </p:transition>
    </mc:Choice>
    <mc:Fallback xmlns="">
      <p:transition spd="slow" advTm="7000">
        <p:wip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1196752"/>
            <a:ext cx="2952328" cy="4536504"/>
          </a:xfrm>
        </p:spPr>
        <p:txBody>
          <a:bodyPr>
            <a:normAutofit fontScale="90000"/>
          </a:bodyPr>
          <a:lstStyle/>
          <a:p>
            <a:r>
              <a:rPr lang="ru-RU" sz="28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«Доброта, готовность защищать слабого и беззащитного – это прежде всего мужество, бесстрашие души»</a:t>
            </a:r>
            <a:br>
              <a:rPr lang="ru-RU" sz="28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В.Сухомлинский</a:t>
            </a:r>
            <a:r>
              <a:rPr lang="ru-RU" sz="28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8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8304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7000">
        <p:wipe/>
      </p:transition>
    </mc:Choice>
    <mc:Fallback xmlns="">
      <p:transition spd="slow" advTm="7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63688" y="116632"/>
            <a:ext cx="2962672" cy="3802434"/>
          </a:xfrm>
        </p:spPr>
        <p:txBody>
          <a:bodyPr>
            <a:normAutofit/>
          </a:bodyPr>
          <a:lstStyle/>
          <a:p>
            <a:r>
              <a:rPr lang="ru-RU" sz="2700" dirty="0"/>
              <a:t>Во внутреннем мире человека доброта — это солнце.</a:t>
            </a:r>
            <a:br>
              <a:rPr lang="ru-RU" sz="2700" dirty="0"/>
            </a:br>
            <a:r>
              <a:rPr lang="ru-RU" sz="2700" dirty="0"/>
              <a:t>Гюго В</a:t>
            </a:r>
            <a:r>
              <a:rPr lang="ru-RU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730111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7000">
        <p:wipe/>
      </p:transition>
    </mc:Choice>
    <mc:Fallback xmlns="">
      <p:transition spd="slow" advTm="7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3573016"/>
            <a:ext cx="3384376" cy="2160240"/>
          </a:xfrm>
        </p:spPr>
        <p:txBody>
          <a:bodyPr>
            <a:normAutofit fontScale="90000"/>
          </a:bodyPr>
          <a:lstStyle/>
          <a:p>
            <a:r>
              <a:rPr lang="ru-RU" sz="1600" i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800" i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Рождает зверя зверь,</a:t>
            </a:r>
            <a:br>
              <a:rPr lang="ru-RU" sz="2800" i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i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Рождает птица птицу,</a:t>
            </a:r>
            <a:br>
              <a:rPr lang="ru-RU" sz="2800" i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i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От доброго добро,</a:t>
            </a:r>
            <a:br>
              <a:rPr lang="ru-RU" sz="2800" i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i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От злого зло родится</a:t>
            </a:r>
            <a:endParaRPr lang="ru-RU" sz="2800" i="1" dirty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7755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7000">
        <p:wipe/>
      </p:transition>
    </mc:Choice>
    <mc:Fallback xmlns="">
      <p:transition spd="slow" advTm="7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3250704" cy="3514402"/>
          </a:xfrm>
        </p:spPr>
        <p:txBody>
          <a:bodyPr>
            <a:normAutofit/>
          </a:bodyPr>
          <a:lstStyle/>
          <a:p>
            <a:r>
              <a:rPr lang="ru-RU" sz="2000" dirty="0"/>
              <a:t>Из всех добродетелей и достоинств души величайшее достоинство — доброта. </a:t>
            </a: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/>
              <a:t/>
            </a:r>
            <a:br>
              <a:rPr lang="ru-RU" sz="2000" dirty="0"/>
            </a:br>
            <a:r>
              <a:rPr lang="ru-RU" sz="2000" dirty="0" err="1" smtClean="0"/>
              <a:t>Фрэнсис</a:t>
            </a:r>
            <a:r>
              <a:rPr lang="ru-RU" sz="2000" dirty="0" smtClean="0"/>
              <a:t> </a:t>
            </a:r>
            <a:r>
              <a:rPr lang="ru-RU" sz="2000" dirty="0"/>
              <a:t>Бэкон</a:t>
            </a:r>
          </a:p>
        </p:txBody>
      </p:sp>
    </p:spTree>
    <p:extLst>
      <p:ext uri="{BB962C8B-B14F-4D97-AF65-F5344CB8AC3E}">
        <p14:creationId xmlns:p14="http://schemas.microsoft.com/office/powerpoint/2010/main" val="2683136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7000">
        <p:wipe/>
      </p:transition>
    </mc:Choice>
    <mc:Fallback xmlns="">
      <p:transition spd="slow" advTm="7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6000" b="-2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4474840" cy="3514402"/>
          </a:xfrm>
        </p:spPr>
        <p:txBody>
          <a:bodyPr>
            <a:normAutofit fontScale="90000"/>
          </a:bodyPr>
          <a:lstStyle/>
          <a:p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Сколько в человеке доброты, столько в нем и жизни. 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i="1" dirty="0">
                <a:latin typeface="Times New Roman" pitchFamily="18" charset="0"/>
                <a:cs typeface="Times New Roman" pitchFamily="18" charset="0"/>
              </a:rPr>
            </a:br>
            <a:r>
              <a:rPr lang="ru-RU" sz="2700" dirty="0" smtClean="0"/>
              <a:t>Ральф </a:t>
            </a:r>
            <a:r>
              <a:rPr lang="ru-RU" sz="2700" dirty="0"/>
              <a:t>Уолдо </a:t>
            </a:r>
            <a:r>
              <a:rPr lang="ru-RU" sz="2700" dirty="0" err="1"/>
              <a:t>Эмерсон</a:t>
            </a:r>
            <a:endParaRPr lang="ru-RU" sz="2700" dirty="0"/>
          </a:p>
        </p:txBody>
      </p:sp>
    </p:spTree>
    <p:extLst>
      <p:ext uri="{BB962C8B-B14F-4D97-AF65-F5344CB8AC3E}">
        <p14:creationId xmlns:p14="http://schemas.microsoft.com/office/powerpoint/2010/main" val="1995220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7000">
        <p:wipe/>
      </p:transition>
    </mc:Choice>
    <mc:Fallback xmlns="">
      <p:transition spd="slow" advTm="7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5373216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sz="3100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Чем    </a:t>
            </a:r>
            <a:r>
              <a:rPr lang="ru-RU" sz="3100" b="1" i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человек умнее и добрее</a:t>
            </a:r>
            <a:r>
              <a:rPr lang="ru-RU" sz="3100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  </a:t>
            </a:r>
            <a:r>
              <a:rPr lang="ru-RU" sz="3100" b="1" i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тем </a:t>
            </a:r>
            <a:r>
              <a:rPr lang="ru-RU" sz="3100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больше   </a:t>
            </a:r>
            <a:r>
              <a:rPr lang="ru-RU" sz="3100" b="1" i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он </a:t>
            </a:r>
            <a:r>
              <a:rPr lang="ru-RU" sz="3100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замечает добра</a:t>
            </a:r>
            <a:r>
              <a:rPr lang="ru-RU" sz="3100" b="1" i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b="1" i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Б.Паскаль</a:t>
            </a:r>
            <a:endParaRPr lang="ru-RU" sz="27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9166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7000">
        <p:wipe/>
      </p:transition>
    </mc:Choice>
    <mc:Fallback xmlns="">
      <p:transition spd="slow" advTm="7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67744" y="1484784"/>
            <a:ext cx="5616624" cy="3384376"/>
          </a:xfrm>
        </p:spPr>
        <p:txBody>
          <a:bodyPr>
            <a:norm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2400" b="1" i="1" dirty="0">
                <a:solidFill>
                  <a:schemeClr val="bg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Ничто не обходится нам так дешево и не ценится так дорого, как вежливость и </a:t>
            </a:r>
            <a:r>
              <a:rPr lang="ru-RU" sz="2400" b="1" i="1" dirty="0" smtClean="0">
                <a:solidFill>
                  <a:schemeClr val="bg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доброта</a:t>
            </a:r>
            <a:r>
              <a:rPr lang="ru-RU" sz="3200" dirty="0">
                <a:solidFill>
                  <a:schemeClr val="bg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/>
            </a:r>
            <a:br>
              <a:rPr lang="ru-RU" sz="3200" dirty="0">
                <a:solidFill>
                  <a:schemeClr val="bg1"/>
                </a:solidFill>
                <a:latin typeface="Times New Roman" pitchFamily="18" charset="0"/>
                <a:ea typeface="Calibri"/>
                <a:cs typeface="Times New Roman" pitchFamily="18" charset="0"/>
              </a:rPr>
            </a:br>
            <a:r>
              <a:rPr lang="ru-RU" sz="2000" i="1" dirty="0" err="1">
                <a:solidFill>
                  <a:schemeClr val="bg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М.Сервантес</a:t>
            </a:r>
            <a:endParaRPr lang="ru-RU" sz="2000" dirty="0">
              <a:solidFill>
                <a:schemeClr val="bg1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1453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7000">
        <p:wipe/>
      </p:transition>
    </mc:Choice>
    <mc:Fallback xmlns="">
      <p:transition spd="slow" advTm="7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84168" y="25258"/>
            <a:ext cx="2952328" cy="2664296"/>
          </a:xfrm>
        </p:spPr>
        <p:txBody>
          <a:bodyPr>
            <a:normAutofit fontScale="90000"/>
          </a:bodyPr>
          <a:lstStyle/>
          <a:p>
            <a:r>
              <a:rPr lang="ru-RU" sz="2400" b="1" i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Доброта для души то же, что здоровье для тела: она незаметна, когда владеешь ею, и она дает успех во всяком деле</a:t>
            </a:r>
            <a:r>
              <a:rPr lang="ru-RU" sz="2400" dirty="0" smtClean="0">
                <a:solidFill>
                  <a:srgbClr val="FFFF00"/>
                </a:solidFill>
              </a:rPr>
              <a:t>.</a:t>
            </a:r>
            <a:r>
              <a:rPr lang="ru-RU" sz="2000" dirty="0" smtClean="0">
                <a:solidFill>
                  <a:srgbClr val="FFFF00"/>
                </a:solidFill>
              </a:rPr>
              <a:t/>
            </a:r>
            <a:br>
              <a:rPr lang="ru-RU" sz="2000" dirty="0" smtClean="0">
                <a:solidFill>
                  <a:srgbClr val="FFFF00"/>
                </a:solidFill>
              </a:rPr>
            </a:br>
            <a:r>
              <a:rPr lang="ru-RU" sz="2000" dirty="0" smtClean="0">
                <a:solidFill>
                  <a:srgbClr val="FFFF00"/>
                </a:solidFill>
              </a:rPr>
              <a:t> </a:t>
            </a:r>
            <a:r>
              <a:rPr lang="ru-RU" sz="2000" b="1" i="1" dirty="0">
                <a:solidFill>
                  <a:srgbClr val="FFFF00"/>
                </a:solidFill>
              </a:rPr>
              <a:t>Лев Николаевич Толстой</a:t>
            </a:r>
          </a:p>
        </p:txBody>
      </p:sp>
    </p:spTree>
    <p:extLst>
      <p:ext uri="{BB962C8B-B14F-4D97-AF65-F5344CB8AC3E}">
        <p14:creationId xmlns:p14="http://schemas.microsoft.com/office/powerpoint/2010/main" val="2940458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7000">
        <p:wipe/>
      </p:transition>
    </mc:Choice>
    <mc:Fallback xmlns="">
      <p:transition spd="slow" advTm="7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221088"/>
            <a:ext cx="8229600" cy="1431032"/>
          </a:xfrm>
        </p:spPr>
        <p:txBody>
          <a:bodyPr>
            <a:normAutofit fontScale="90000"/>
          </a:bodyPr>
          <a:lstStyle/>
          <a:p>
            <a:r>
              <a:rPr lang="ru-RU" sz="3100" b="1" i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Доброта есть вечная высшая цель нашей жизни. Как бы мы не понимали добро, жизнь наша </a:t>
            </a:r>
            <a:r>
              <a:rPr lang="ru-RU" sz="3100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не что </a:t>
            </a:r>
            <a:r>
              <a:rPr lang="ru-RU" sz="3100" b="1" i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иное, как стремление к </a:t>
            </a:r>
            <a:r>
              <a:rPr lang="ru-RU" sz="3100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добру</a:t>
            </a:r>
            <a:r>
              <a:rPr lang="ru-RU" sz="31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err="1"/>
              <a:t>Л.Толстой</a:t>
            </a:r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val="423510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7000">
        <p:wipe/>
      </p:transition>
    </mc:Choice>
    <mc:Fallback xmlns="">
      <p:transition spd="slow" advTm="7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1000" r="-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68144" y="188640"/>
            <a:ext cx="2880320" cy="5112568"/>
          </a:xfrm>
        </p:spPr>
        <p:txBody>
          <a:bodyPr>
            <a:normAutofit/>
          </a:bodyPr>
          <a:lstStyle/>
          <a:p>
            <a:r>
              <a:rPr lang="ru-RU" sz="2000" b="1" i="1" dirty="0">
                <a:solidFill>
                  <a:schemeClr val="bg1"/>
                </a:solidFill>
              </a:rPr>
              <a:t>Каждое существо, до тех пор пока оно существует, должно обладать качеством доброты точно так же, как обладает качеством существования.</a:t>
            </a:r>
            <a:br>
              <a:rPr lang="ru-RU" sz="2000" b="1" i="1" dirty="0">
                <a:solidFill>
                  <a:schemeClr val="bg1"/>
                </a:solidFill>
              </a:rPr>
            </a:br>
            <a:r>
              <a:rPr lang="ru-RU" sz="1400" dirty="0"/>
              <a:t>Августин</a:t>
            </a:r>
          </a:p>
        </p:txBody>
      </p:sp>
    </p:spTree>
    <p:extLst>
      <p:ext uri="{BB962C8B-B14F-4D97-AF65-F5344CB8AC3E}">
        <p14:creationId xmlns:p14="http://schemas.microsoft.com/office/powerpoint/2010/main" val="2309841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7000">
        <p:wipe/>
      </p:transition>
    </mc:Choice>
    <mc:Fallback xmlns="">
      <p:transition spd="slow" advTm="7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87824" y="6730"/>
            <a:ext cx="6147542" cy="1118013"/>
          </a:xfrm>
        </p:spPr>
        <p:txBody>
          <a:bodyPr>
            <a:normAutofit/>
          </a:bodyPr>
          <a:lstStyle/>
          <a:p>
            <a:r>
              <a:rPr lang="ru-RU" sz="2400" b="1" i="1" dirty="0">
                <a:latin typeface="Times New Roman" pitchFamily="18" charset="0"/>
                <a:cs typeface="Times New Roman" pitchFamily="18" charset="0"/>
              </a:rPr>
              <a:t>Зло мгновенно в этом мире,</a:t>
            </a:r>
            <a:br>
              <a:rPr lang="ru-RU" sz="2400" b="1" i="1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i="1" dirty="0">
                <a:latin typeface="Times New Roman" pitchFamily="18" charset="0"/>
                <a:cs typeface="Times New Roman" pitchFamily="18" charset="0"/>
              </a:rPr>
              <a:t>Неизбывна доброта.</a:t>
            </a:r>
          </a:p>
        </p:txBody>
      </p:sp>
    </p:spTree>
    <p:extLst>
      <p:ext uri="{BB962C8B-B14F-4D97-AF65-F5344CB8AC3E}">
        <p14:creationId xmlns:p14="http://schemas.microsoft.com/office/powerpoint/2010/main" val="3733409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7000">
        <p:wipe/>
      </p:transition>
    </mc:Choice>
    <mc:Fallback xmlns="">
      <p:transition spd="slow" advTm="7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87207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7000">
        <p:wipe/>
      </p:transition>
    </mc:Choice>
    <mc:Fallback xmlns="">
      <p:transition spd="slow" advTm="7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8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76175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7000">
        <p:wipe/>
      </p:transition>
    </mc:Choice>
    <mc:Fallback xmlns="">
      <p:transition spd="slow" advTm="7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5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90454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7000">
        <p:wipe/>
      </p:transition>
    </mc:Choice>
    <mc:Fallback xmlns="">
      <p:transition spd="slow" advTm="7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11079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7000">
        <p:wipe/>
      </p:transition>
    </mc:Choice>
    <mc:Fallback xmlns="">
      <p:transition spd="slow" advTm="7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8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62032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7000">
        <p:wipe/>
      </p:transition>
    </mc:Choice>
    <mc:Fallback xmlns="">
      <p:transition spd="slow" advTm="7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96812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7000">
        <p:wipe/>
      </p:transition>
    </mc:Choice>
    <mc:Fallback xmlns="">
      <p:transition spd="slow" advTm="7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94887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7000">
        <p:wipe/>
      </p:transition>
    </mc:Choice>
    <mc:Fallback xmlns="">
      <p:transition spd="slow" advTm="7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730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7000">
        <p:wipe/>
      </p:transition>
    </mc:Choice>
    <mc:Fallback xmlns="">
      <p:transition spd="slow" advTm="7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80688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7000">
        <p:wipe/>
      </p:transition>
    </mc:Choice>
    <mc:Fallback xmlns="">
      <p:transition spd="slow" advTm="7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92535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7000">
        <p:wipe/>
      </p:transition>
    </mc:Choice>
    <mc:Fallback xmlns="">
      <p:transition spd="slow" advTm="7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80306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7000">
        <p:wipe/>
      </p:transition>
    </mc:Choice>
    <mc:Fallback xmlns="">
      <p:transition spd="slow" advTm="7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46997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7000">
        <p:wipe/>
      </p:transition>
    </mc:Choice>
    <mc:Fallback xmlns="">
      <p:transition spd="slow" advTm="7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Сони\средняя гр\средняя группа\фото 2мл\20191121_234324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72" r="5523" b="4834"/>
          <a:stretch/>
        </p:blipFill>
        <p:spPr bwMode="auto">
          <a:xfrm>
            <a:off x="5076056" y="1412776"/>
            <a:ext cx="4067944" cy="5445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D:\Сони\средняя гр\средняя группа\фото 2мл\20191124_101610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36" r="3226"/>
          <a:stretch/>
        </p:blipFill>
        <p:spPr bwMode="auto">
          <a:xfrm>
            <a:off x="0" y="1412776"/>
            <a:ext cx="5079369" cy="5445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D:\Сони\средняя гр\средняя группа\фото\Эрудит\IMG-26d7dd3bdf2aa23827f378ede8a1a8f7-V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828" t="85728" r="20254" b="6022"/>
          <a:stretch/>
        </p:blipFill>
        <p:spPr bwMode="auto">
          <a:xfrm>
            <a:off x="0" y="0"/>
            <a:ext cx="9144000" cy="1412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18525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7000">
        <p:wipe/>
      </p:transition>
    </mc:Choice>
    <mc:Fallback xmlns="">
      <p:transition spd="slow" advTm="7000">
        <p:wip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1191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7000">
        <p:wipe/>
      </p:transition>
    </mc:Choice>
    <mc:Fallback xmlns="">
      <p:transition spd="slow" advTm="7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73612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7000">
        <p:wipe/>
      </p:transition>
    </mc:Choice>
    <mc:Fallback xmlns="">
      <p:transition spd="slow" advTm="7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7200" b="1" i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Урок добра</a:t>
            </a:r>
            <a:endParaRPr lang="ru-RU" sz="7200" b="1" i="1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499992" y="5367338"/>
            <a:ext cx="3312368" cy="804862"/>
          </a:xfrm>
        </p:spPr>
        <p:txBody>
          <a:bodyPr/>
          <a:lstStyle/>
          <a:p>
            <a:pPr algn="ctr"/>
            <a:r>
              <a:rPr lang="ru-RU" dirty="0" smtClean="0"/>
              <a:t>Подготовила  Найденова Елена Валерьевна Смоленск </a:t>
            </a:r>
            <a:r>
              <a:rPr lang="ru-RU" dirty="0" err="1" smtClean="0"/>
              <a:t>шк</a:t>
            </a:r>
            <a:r>
              <a:rPr lang="ru-RU" dirty="0" smtClean="0"/>
              <a:t>. 33.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47346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7000">
        <p:wipe/>
      </p:transition>
    </mc:Choice>
    <mc:Fallback xmlns="">
      <p:transition spd="slow" advTm="7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305</TotalTime>
  <Words>178</Words>
  <Application>Microsoft Office PowerPoint</Application>
  <PresentationFormat>Экран (4:3)</PresentationFormat>
  <Paragraphs>15</Paragraphs>
  <Slides>29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29</vt:i4>
      </vt:variant>
    </vt:vector>
  </HeadingPairs>
  <TitlesOfParts>
    <vt:vector size="31" baseType="lpstr">
      <vt:lpstr>Тема Office</vt:lpstr>
      <vt:lpstr>1_Тема Office</vt:lpstr>
      <vt:lpstr>Урок добра</vt:lpstr>
      <vt:lpstr>Подготовила : Добрянская Т.В.                       Воспитатель</vt:lpstr>
      <vt:lpstr>«Доброта, готовность защищать слабого и беззащитного – это прежде всего мужество, бесстрашие души»   В.Сухомлинский </vt:lpstr>
      <vt:lpstr>Во внутреннем мире человека доброта — это солнце. Гюго В.</vt:lpstr>
      <vt:lpstr>. Рождает зверя зверь, Рождает птица птицу, От доброго добро, От злого зло родится</vt:lpstr>
      <vt:lpstr>Из всех добродетелей и достоинств души величайшее достоинство — доброта.   Фрэнсис Бэкон</vt:lpstr>
      <vt:lpstr>Сколько в человеке доброты, столько в нем и жизни.   Ральф Уолдо Эмерсон</vt:lpstr>
      <vt:lpstr>Чем    человек умнее и добрее,   тем больше   он замечает добра Б.Паскаль</vt:lpstr>
      <vt:lpstr>Ничто не обходится нам так дешево и не ценится так дорого, как вежливость и доброта М.Сервантес</vt:lpstr>
      <vt:lpstr>Доброта для души то же, что здоровье для тела: она незаметна, когда владеешь ею, и она дает успех во всяком деле.  Лев Николаевич Толстой</vt:lpstr>
      <vt:lpstr>Доброта есть вечная высшая цель нашей жизни. Как бы мы не понимали добро, жизнь наша не что иное, как стремление к добру Л.Толстой</vt:lpstr>
      <vt:lpstr>Каждое существо, до тех пор пока оно существует, должно обладать качеством доброты точно так же, как обладает качеством существования. Августин</vt:lpstr>
      <vt:lpstr>Зло мгновенно в этом мире, Неизбывна доброта.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Урок добра</vt:lpstr>
    </vt:vector>
  </TitlesOfParts>
  <Manager>найденова</Manager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Урок добра</dc:title>
  <dc:creator>Татьяна Д.</dc:creator>
  <cp:lastModifiedBy>HOME</cp:lastModifiedBy>
  <cp:revision>28</cp:revision>
  <dcterms:created xsi:type="dcterms:W3CDTF">2012-09-18T12:32:19Z</dcterms:created>
  <dcterms:modified xsi:type="dcterms:W3CDTF">2020-08-17T12:18:57Z</dcterms:modified>
</cp:coreProperties>
</file>