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6" r:id="rId6"/>
    <p:sldId id="259" r:id="rId7"/>
    <p:sldId id="267" r:id="rId8"/>
    <p:sldId id="260" r:id="rId9"/>
    <p:sldId id="261" r:id="rId10"/>
    <p:sldId id="268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XWxTCkhI5g&amp;t=1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osmo.ru/stars/krupnim-planom/zvezdy-i-blagotvoritelnost-kto-zanimaetsya-realnoy-pomoshchyu/" TargetMode="Externa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chebnik.mos.ru/catalogue/material_view/lesson_templates/1034183?search=&#1076;&#1086;&#1073;&#1088;&#1086;&amp;sort_column=relevance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s://volonter.ru/" TargetMode="Externa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iro.com/app/dashboard/" TargetMode="External"/><Relationship Id="rId4" Type="http://schemas.openxmlformats.org/officeDocument/2006/relationships/hyperlink" Target="https://zetflix.to/serials/love-death-robots/season-01-episode-1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11klasov.com/14200-obschestvoznanie-10-klass-modulnyj-triaktiv-kurs-o-a-kotovat-e-liskova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ib.sale/politicheskie-ideologiya-politicheskaya/prussachestvo-sotsializm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hyperlink" Target="https://www.mil.ru/" TargetMode="External"/><Relationship Id="rId4" Type="http://schemas.openxmlformats.org/officeDocument/2006/relationships/hyperlink" Target="https://uchebnik.mos.ru/catalogue/material_view/lesson_templates/839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-ege.sdamgia.ru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hyperlink" Target="http://mood.rcoedu.ru/course/view.php?id=67&amp;section=1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rf.ru/mediateka/interactive/maps/interactive-map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eacron.com/home-en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fSAaEggQY6M&amp;t=38s" TargetMode="External"/><Relationship Id="rId5" Type="http://schemas.openxmlformats.org/officeDocument/2006/relationships/hyperlink" Target="https://www.youtube.com/channel/UC7Rv1lW8L2RYKF-Q-GZXmUQ" TargetMode="Externa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1484784"/>
            <a:ext cx="7344816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Методическая разработка для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преподавАтелей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истории и обществознания.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«Интеллектуальные ресурсы обучения в условиях д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о» </a:t>
            </a:r>
          </a:p>
          <a:p>
            <a:pPr algn="ctr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Автор: Карпова Анастасия Геннадьевна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Плюсы и минусы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он-лайн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образования. Пути решения проблем.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289451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5600" b="1" i="1" dirty="0" smtClean="0">
                <a:latin typeface="Times New Roman" pitchFamily="18" charset="0"/>
                <a:cs typeface="Times New Roman" pitchFamily="18" charset="0"/>
              </a:rPr>
              <a:t>1)Проблемы реализации дистанционного образования.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u="sng" dirty="0" err="1" smtClean="0">
                <a:latin typeface="Times New Roman" pitchFamily="18" charset="0"/>
                <a:cs typeface="Times New Roman" pitchFamily="18" charset="0"/>
              </a:rPr>
              <a:t>МинПрос</a:t>
            </a:r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Из-за большого обилия сервисов и не совсем качественного верифицированного </a:t>
            </a:r>
            <a:r>
              <a:rPr lang="ru-RU" sz="5600" i="1" dirty="0" err="1" smtClean="0">
                <a:latin typeface="Times New Roman" pitchFamily="18" charset="0"/>
                <a:cs typeface="Times New Roman" pitchFamily="18" charset="0"/>
              </a:rPr>
              <a:t>контента</a:t>
            </a: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, педагогу нужно тратить дополнительное время на переключение между сервисами и на нахождение годного </a:t>
            </a:r>
            <a:r>
              <a:rPr lang="ru-RU" sz="5600" i="1" dirty="0" err="1" smtClean="0">
                <a:latin typeface="Times New Roman" pitchFamily="18" charset="0"/>
                <a:cs typeface="Times New Roman" pitchFamily="18" charset="0"/>
              </a:rPr>
              <a:t>контента</a:t>
            </a: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 для урока, который соответствовал бы всем требованиям. </a:t>
            </a:r>
          </a:p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Учителя: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		 </a:t>
            </a: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Сложность заключается в первую очередь в контроле учителем образовательного процесса. Когда учащийся присутствует на уроке лично, мы исходя из его реакции на наш материал, можем менять форму своего повествования. Ощущая и видя непонимание школьника, мы можем повторить изложенный нами материал или подобрать тот стиль повествования, который лучше сможет донести информацию до учеников.  </a:t>
            </a: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Руководить процессом обучения, когда ученики находятся от тебя за экраном монитора, достаточно сложно с психологической точки зрения и с точки зрения контроля знаний. </a:t>
            </a: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Чаще всего урок может проходить с мнимым присутствием учащихся на уроке. Камеры и микрофоны у них выключены и могут так и не быть включены, даже после просьбы учителя. В большинстве своем школьники ссылаются на неисправность камеры, компьютера или микрофона. </a:t>
            </a:r>
          </a:p>
          <a:p>
            <a:pPr algn="just">
              <a:buNone/>
            </a:pP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u="sng" dirty="0" smtClean="0">
                <a:latin typeface="Times New Roman" pitchFamily="18" charset="0"/>
                <a:cs typeface="Times New Roman" pitchFamily="18" charset="0"/>
              </a:rPr>
              <a:t>Дети: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Дистанционный процесс обучения сильно бьет по мотивации ученика. Находясь в расслабленной атмосфере дома, чаще всего они не настроены на получение знаний.</a:t>
            </a: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В большинстве своем, школьники воспринимают дистанционное образование как возможность заняться своими делами.</a:t>
            </a:r>
          </a:p>
          <a:p>
            <a:pPr algn="just">
              <a:buNone/>
            </a:pPr>
            <a:r>
              <a:rPr lang="ru-RU" sz="5600" i="1" dirty="0" smtClean="0">
                <a:latin typeface="Times New Roman" pitchFamily="18" charset="0"/>
                <a:cs typeface="Times New Roman" pitchFamily="18" charset="0"/>
              </a:rPr>
              <a:t>		Также, те учителя, которым трудно дается новый формат преподавания, слишком ответственно подходят к высылке домашнего задания. В большинстве своем, на школьников сыпется огромное количество не совсем нужных письменных работ. </a:t>
            </a:r>
          </a:p>
          <a:p>
            <a:pPr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60648"/>
            <a:ext cx="8352928" cy="6480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Выше я постаралась представить ряд сложностей которые коснулись участников дистанционного образования. 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К сожалению, стремительный переход с очного обучения на дистанционное, выявил ряд минусов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образования и неподготовленность как в ресурсном плане, так и в плане психологическом. 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Для решения наиболее острых проблем в первую очередь необходимо создать концепцию проведения уроков. Ознакомить учителей с разнообразными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онлайн-площадками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, интерактивными уроками и </a:t>
            </a:r>
            <a:r>
              <a:rPr lang="ru-RU" sz="1600" i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досками, с применением которых дистанционный урок станет интересней как для школьника так и для учителя. 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Для стимуляции интереса школьника и его мотивации, необходимо с каждым разом внедрять новые виды деятельности, как собственно и на очном уроке. 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Главной задачей является наработка дистанционного материала по темам урока. Чем больше учитель сможет найти для себя интересных и разнообразных методик, тем легче будет удерживать интерес учащихся находящихся от вас на другом конце экрана.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Домашнее задание для школьников должно носить именно творческий характер, чтобы не загружать учащихся письменной работой, а поощрять развитие их творческого потенциала. </a:t>
            </a:r>
          </a:p>
          <a:p>
            <a:pPr algn="ctr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Не может не радовать тот момент, что за время дистанционного образования как учитель так и учащийся, научившись работать с интерактивными, видео и аудио материалами и смогут потом привнести эти виды деятельности и в очный урок. 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 данной разработке я хочу поделиться с вами некоторыми интеллектуальными  ресурсами, которые помогут вам сделать процесс образования интереснее не только в формате  дистанционного обучения, но и на очных уроках.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Электронные ресурсы по обществознанию – любой один раздел (для 5- 7 классов) (с обязательным указанием откуда ресурсы взяты).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Екатерина\Desktop\Снимок экрана (33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668491" cy="273630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436096" y="1412776"/>
            <a:ext cx="3240360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 класс тема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«Человек славен добрыми делами»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Видеофрагмент для презентации был взят из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YouTube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https://www.youtube.com/watch?v=7XWxTCkhI5g&amp;t=1s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 видеофрагменту было задано сделать кейс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4283968" y="5373216"/>
            <a:ext cx="129614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6" name="Picture 8" descr="C:\Users\Екатерина\Desktop\Снимок экрана (33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174943"/>
            <a:ext cx="3672408" cy="2683057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5508104" y="4221088"/>
            <a:ext cx="3096344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Для визуализации материала использованы фотографии знаменитостей из статьи в журнале </a:t>
            </a:r>
          </a:p>
          <a:p>
            <a:pPr algn="ctr"/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https://www.cosmo.ru/stars/krupnim-planom/zvezdy-i-blagotvoritelnost-kto-zanimaetsya-realnoy-pomoshchyu/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4283968" y="2636912"/>
            <a:ext cx="129614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Екатерина\Desktop\Снимок экрана (33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60648"/>
            <a:ext cx="3689684" cy="283013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339752" y="116632"/>
            <a:ext cx="2304256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Аудио материалы и задания для рефлексии берутся с сайта МЭШ</a:t>
            </a:r>
          </a:p>
          <a:p>
            <a:pPr algn="ctr"/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https://uchebnik.mos.ru/catalogue/material_view/lesson_templates/1034183?search=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добро&amp;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sort_column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=relevance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355976" y="1340768"/>
            <a:ext cx="288032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 descr="C:\Users\Екатерина\Desktop\Снимок экрана (336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068960"/>
            <a:ext cx="3727583" cy="237626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0" y="116632"/>
            <a:ext cx="2339752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hlinkClick r:id="rId5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ознакомления с волонтерской работой была использована информация с сайта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https://volonter.ru/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067944" y="2204864"/>
            <a:ext cx="504056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139952" y="1988840"/>
            <a:ext cx="504056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 descr="C:\Users\Екатерина\Desktop\Снимок экрана (338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5" y="2420888"/>
            <a:ext cx="3672408" cy="2549153"/>
          </a:xfrm>
          <a:prstGeom prst="rect">
            <a:avLst/>
          </a:prstGeom>
          <a:noFill/>
        </p:spPr>
      </p:pic>
      <p:pic>
        <p:nvPicPr>
          <p:cNvPr id="3077" name="Picture 5" descr="C:\Users\Екатерина\Desktop\Снимок экрана (339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4581128"/>
            <a:ext cx="3744416" cy="2099136"/>
          </a:xfrm>
          <a:prstGeom prst="rect">
            <a:avLst/>
          </a:prstGeom>
          <a:noFill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1619672" y="2204864"/>
            <a:ext cx="72008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трелка вправо 22"/>
          <p:cNvSpPr/>
          <p:nvPr/>
        </p:nvSpPr>
        <p:spPr>
          <a:xfrm>
            <a:off x="3851920" y="5733256"/>
            <a:ext cx="93610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4932040" y="5445224"/>
            <a:ext cx="4104456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Работая с информацией сайта, школьники отвечают на вопросы: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Каким главным качеством должны обладать волонтеры?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Какие виды волонтерской работы существуют?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Электронные ресурсы по обществознанию - любой один раздел (для 10-11 классов) (с обязательным указанием откуда ресурсы взяты).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Екатерина\Desktop\lubov-smert-roboty.ru-16-serija-ice-ag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3958839" cy="244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Екатерина\Desktop\11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77072"/>
            <a:ext cx="3384376" cy="250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220072" y="1736812"/>
            <a:ext cx="3384376" cy="4680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мотивации на уроке по теме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Многовариантность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общественного развития. Типология общества»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было использовано 10 минутное видео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https://zetflix.to/serials/love-death-robots/season-01-episode-16</a:t>
            </a:r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визуализации вместо обычного конспекта составляется интеллект-карта при помощи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https://miro.com/app/dashboard/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4355976" y="2852936"/>
            <a:ext cx="86409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4139952" y="5013176"/>
            <a:ext cx="108012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Екатерина\Desktop\Снимок экрана (318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492896"/>
            <a:ext cx="338437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076056" y="260648"/>
            <a:ext cx="381642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Для работы на уроке, школьникам была дана таблица из сборника О.А Котова, Т.Е.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Лискова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который можно было найти по данной ссылке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https://11klasov.com/14200-obschestvoznanie-10-klass-modulnyj-triaktiv-kurs-o-a-kotovat-e-liskova.html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1268760"/>
            <a:ext cx="4896544" cy="45365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 до сих пор умалчивал о России; намеренно, так как здесь есть различие не двух народов, но двух миров. Русские вообще не представляют собой народа, как немецкий или английский. В них заложены возможности многих народов будущего, как в германцах времён Каролингов. Русский дух знаменует собой обещание грядущей культуры, между тем как вечерние тени на западе становятся всё длиннее и длиннее. Разницу между русским и западным духом необходимо подчёркивать самым решительным образом. Как бы глубоко ни было душевное, и, следовательно, религиозное, политическое и хозяйственное противоречие между англичанами, немцами, американцами и французами, но перед русским началом они немедленно смыкаются в один замкнутый мир. Нас обманывает впечатление от некоторых, принявших западную окраску, жителей русских городов. Настоящий русский нам внутренне столь же чужд, как римлянин эпохи царей и китаец времён задолго до Конфуция, если бы они внезапно появились среди нас. Он сам это всегда сознавал, проводя разграничительную черту между «матушкой Россией» и «»Европой».</a:t>
            </a: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16632"/>
            <a:ext cx="468052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Отрывок взят из произведения Освальда Шпенглера. «ПРУССАЧЕСТВО И СОЦИАЛИЗМ»</a:t>
            </a:r>
          </a:p>
          <a:p>
            <a:pPr algn="ctr"/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https://lib.sale/politicheskie-ideologiya-politicheskaya/prussachestvo-sotsializm.html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5877272"/>
            <a:ext cx="4968552" cy="9807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Что влияет на общественное развитие и почему? В чём Шпенглер отмечает ментальную разницу между Русскими и европейцами? </a:t>
            </a:r>
          </a:p>
          <a:p>
            <a:pPr lvl="0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Если общество развивается структурно, поэтапно, то что в этой структуре скрыто?</a:t>
            </a:r>
          </a:p>
          <a:p>
            <a:pPr algn="ctr"/>
            <a:endParaRPr lang="ru-RU" sz="12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7596336" y="213285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Электронные учебные ресурсы по истории России (для 10-11 классов) – по любому одному периоду (с обязательным указанием откуда ресурсы взяты).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Екатерина\Desktop\Снимок экрана (34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4968552" cy="2682776"/>
          </a:xfrm>
          <a:prstGeom prst="rect">
            <a:avLst/>
          </a:prstGeom>
          <a:noFill/>
        </p:spPr>
      </p:pic>
      <p:pic>
        <p:nvPicPr>
          <p:cNvPr id="5123" name="Picture 3" descr="C:\Users\Екатерина\Desktop\Снимок экрана (34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221088"/>
            <a:ext cx="4968552" cy="239107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652120" y="980728"/>
            <a:ext cx="3096344" cy="2952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темы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«Гражданская война»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были взяты материалы с сайта МЭШ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https://uchebnik.mos.ru/catalogue/material_view/lesson_templates/8397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актуализации темы использовался сайт МО РФ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https://www.mil.ru/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5124" name="Picture 4" descr="C:\Users\Екатерина\Desktop\Снимок экрана (345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4102256"/>
            <a:ext cx="3312368" cy="25944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катерина\Desktop\slide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4422489" cy="331236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148064" y="116632"/>
            <a:ext cx="3816424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Задания для темы брались с сайта </a:t>
            </a:r>
          </a:p>
          <a:p>
            <a:pPr algn="ctr"/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https://hist-ege.sdamgia.ru/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Использовался сайт с уже готовой информацией, картами, заданиями и аудио \ видео материалами по определенной теме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http://mood.rcoedu.ru/course/view.php?id=67&amp;section=12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7" name="Picture 3" descr="C:\Users\Екатерина\Desktop\Снимок экрана (346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356992"/>
            <a:ext cx="3609466" cy="3342995"/>
          </a:xfrm>
          <a:prstGeom prst="rect">
            <a:avLst/>
          </a:prstGeom>
          <a:noFill/>
        </p:spPr>
      </p:pic>
      <p:pic>
        <p:nvPicPr>
          <p:cNvPr id="1028" name="Picture 4" descr="C:\Users\Екатерина\Desktop\Снимок экрана (347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3214910"/>
            <a:ext cx="3907082" cy="3643090"/>
          </a:xfrm>
          <a:prstGeom prst="rect">
            <a:avLst/>
          </a:prstGeom>
          <a:noFill/>
        </p:spPr>
      </p:pic>
      <p:cxnSp>
        <p:nvCxnSpPr>
          <p:cNvPr id="7" name="Прямая соединительная линия 6"/>
          <p:cNvCxnSpPr/>
          <p:nvPr/>
        </p:nvCxnSpPr>
        <p:spPr>
          <a:xfrm flipH="1">
            <a:off x="4788024" y="476672"/>
            <a:ext cx="288032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4788024" y="836712"/>
            <a:ext cx="360040" cy="24482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3" idx="2"/>
            <a:endCxn id="1028" idx="0"/>
          </p:cNvCxnSpPr>
          <p:nvPr/>
        </p:nvCxnSpPr>
        <p:spPr>
          <a:xfrm flipH="1">
            <a:off x="6957589" y="2852936"/>
            <a:ext cx="98687" cy="3619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Екатерина\Desktop\Снимок экрана (34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45681" y="764704"/>
            <a:ext cx="5198319" cy="478013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7544" y="620688"/>
            <a:ext cx="3240360" cy="5616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уроке использовалась интерактивная карта с основными событиями гражданской войны. Карту можно использовать и по другим темам истории </a:t>
            </a:r>
          </a:p>
          <a:p>
            <a:pPr algn="ctr"/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https://histrf.ru/mediateka/interactive/maps/interactive-map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Вспомогательные (карты, картинки, фильмы) электронные ресурсы по истории России (для 10-11 классов) – по любому одному периоду.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Екатерина\Desktop\Снимок экрана (32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84784"/>
            <a:ext cx="4697409" cy="324036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92080" y="1052736"/>
            <a:ext cx="3744416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Интерактивная карта на сайте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GeoCron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является удобным и актуальным атласом для визуализации международных отношений любого исторического периода  </a:t>
            </a:r>
          </a:p>
          <a:p>
            <a:pPr algn="ctr"/>
            <a:r>
              <a:rPr lang="en-US" sz="16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http://geacron.com/home-en/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частности, если мы возьмем тему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«Первая мировая война»,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 сможем увидеть как изменилась карта мира в 1918г.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endCxn id="5" idx="1"/>
          </p:cNvCxnSpPr>
          <p:nvPr/>
        </p:nvCxnSpPr>
        <p:spPr>
          <a:xfrm flipV="1">
            <a:off x="4788024" y="2384884"/>
            <a:ext cx="504056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Екатерина\Desktop\Снимок экрана (32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941168"/>
            <a:ext cx="4973684" cy="158817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5724128" y="3833664"/>
            <a:ext cx="3419872" cy="3024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Канал на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YuoTube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Мудреныч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переводит»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https://www.youtube.com/channel/UC7Rv1lW8L2RYKF-Q-GZXmUQ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представляет собой собрание кратких видеороликов по темам истории.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 примеру, для 10 класса по теме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«Первая мировая война»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можно использовать данное видео 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https://www.youtube.com/watch?v=fSAaEggQY6M&amp;t=38s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>
            <a:endCxn id="10" idx="1"/>
          </p:cNvCxnSpPr>
          <p:nvPr/>
        </p:nvCxnSpPr>
        <p:spPr>
          <a:xfrm flipV="1">
            <a:off x="5148064" y="5345832"/>
            <a:ext cx="576064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922</Words>
  <Application>Microsoft Office PowerPoint</Application>
  <PresentationFormat>Экран 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1. Плюсы и минусы он-лайн образования. Пути решения проблем. </vt:lpstr>
      <vt:lpstr>Презентация PowerPoint</vt:lpstr>
      <vt:lpstr>2. Электронные ресурсы по обществознанию – любой один раздел (для 5- 7 классов) (с обязательным указанием откуда ресурсы взяты). </vt:lpstr>
      <vt:lpstr>Презентация PowerPoint</vt:lpstr>
      <vt:lpstr>3. Электронные ресурсы по обществознанию - любой один раздел (для 10-11 классов) (с обязательным указанием откуда ресурсы взяты).</vt:lpstr>
      <vt:lpstr>Презентация PowerPoint</vt:lpstr>
      <vt:lpstr>4. Электронные учебные ресурсы по истории России (для 10-11 классов) – по любому одному периоду (с обязательным указанием откуда ресурсы взяты).</vt:lpstr>
      <vt:lpstr>Презентация PowerPoint</vt:lpstr>
      <vt:lpstr>Презентация PowerPoint</vt:lpstr>
      <vt:lpstr>5. Вспомогательные (карты, картинки, фильмы) электронные ресурсы по истории России (для 10-11 классов) – по любому одному периоду.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user</cp:lastModifiedBy>
  <cp:revision>21</cp:revision>
  <dcterms:created xsi:type="dcterms:W3CDTF">2021-02-07T13:00:15Z</dcterms:created>
  <dcterms:modified xsi:type="dcterms:W3CDTF">2021-06-04T09:34:55Z</dcterms:modified>
</cp:coreProperties>
</file>