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6" r:id="rId3"/>
    <p:sldId id="264" r:id="rId4"/>
    <p:sldId id="257" r:id="rId5"/>
    <p:sldId id="258" r:id="rId6"/>
    <p:sldId id="267" r:id="rId7"/>
    <p:sldId id="266" r:id="rId8"/>
    <p:sldId id="265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86E22003-1B97-4034-BB97-0986B10FAE10}">
          <p14:sldIdLst>
            <p14:sldId id="263"/>
            <p14:sldId id="256"/>
            <p14:sldId id="264"/>
            <p14:sldId id="257"/>
            <p14:sldId id="258"/>
            <p14:sldId id="267"/>
            <p14:sldId id="266"/>
            <p14:sldId id="265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14.11.2024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png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601"/>
            <a:ext cx="9144000" cy="67649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5153" y="692696"/>
            <a:ext cx="8210901" cy="203132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dirty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Дидактическое пособие </a:t>
            </a:r>
            <a:r>
              <a:rPr lang="ru-RU" sz="5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:</a:t>
            </a:r>
          </a:p>
          <a:p>
            <a:pPr algn="ctr"/>
            <a:r>
              <a:rPr lang="ru-RU" sz="54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«</a:t>
            </a:r>
            <a:r>
              <a:rPr lang="ru-RU" sz="7200" b="1" dirty="0" smtClean="0">
                <a:ln w="12700">
                  <a:solidFill>
                    <a:sysClr val="windowText" lastClr="000000"/>
                  </a:solidFill>
                  <a:prstDash val="solid"/>
                </a:ln>
                <a:solidFill>
                  <a:srgbClr val="00B0F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Monotype Corsiva" pitchFamily="66" charset="0"/>
              </a:rPr>
              <a:t>Музыкальные рыбки»</a:t>
            </a:r>
            <a:endParaRPr lang="ru-RU" sz="7200" b="1" dirty="0">
              <a:ln w="12700">
                <a:solidFill>
                  <a:sysClr val="windowText" lastClr="000000"/>
                </a:solidFill>
                <a:prstDash val="solid"/>
              </a:ln>
              <a:solidFill>
                <a:srgbClr val="00B0F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Monotype Corsiva" pitchFamily="66" charset="0"/>
            </a:endParaRPr>
          </a:p>
        </p:txBody>
      </p:sp>
      <p:pic>
        <p:nvPicPr>
          <p:cNvPr id="2052" name="Picture 4" descr="C:\Users\music\Desktop\Заводова Е,А\игра\IMG_20241112_142105_edit_282159046179863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152" b="9530"/>
          <a:stretch/>
        </p:blipFill>
        <p:spPr bwMode="auto">
          <a:xfrm>
            <a:off x="1306170" y="2724021"/>
            <a:ext cx="5649518" cy="219825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4283968" y="5085184"/>
            <a:ext cx="48245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Составитель: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музыкальный руководитель</a:t>
            </a:r>
          </a:p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	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Заводова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Е.А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069504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265"/>
            <a:ext cx="9108504" cy="682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476672"/>
            <a:ext cx="885698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itchFamily="18" charset="0"/>
                <a:cs typeface="Times New Roman" pitchFamily="18" charset="0"/>
              </a:rPr>
              <a:t>«Музыкальные рыбки»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Дидактическая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игра на закрепление нотной грамоты для детей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дошкольного возраста.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3864" y="1778797"/>
            <a:ext cx="864096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Цель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игры: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Формирование у детей музыкальных способностей, в доступной игровой форме. Помощь в за понимание нот и их звучании, побуждение к самостоятельному применению знаний.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07504" y="2852936"/>
            <a:ext cx="9001000" cy="36933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Задачи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игры: 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 Развитие музыкального восприятия. Игра помогает детям научиться различать музыкальные ноты, что способствует развитию музыкального слуха.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2. Формирование музыкальных навыков. Во время игры ребёнок знакомится с музыкальным инструментом фортепиано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3. Социализация. Совместная игра помогают детям развивать коммуникационные навыки, учиться работать в команде и взаимодействовать с другими.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4. Креативность и воображение. Музыкальная игра стимулируют творческое мышление, позволяя детям импровизировать.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5. Познавательное развитие. Через игру дети запоминают ноты и их звучание, а также знакомиться с музыкальным инструментам.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6. Эмоциональное развитие. Игра позволяет получить положительные эмоции.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7. Укрепление памяти: Музыкальная игра направлена на развитие памяти.</a:t>
            </a:r>
          </a:p>
        </p:txBody>
      </p:sp>
    </p:spTree>
    <p:extLst>
      <p:ext uri="{BB962C8B-B14F-4D97-AF65-F5344CB8AC3E}">
        <p14:creationId xmlns:p14="http://schemas.microsoft.com/office/powerpoint/2010/main" val="17053953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1265"/>
            <a:ext cx="9108504" cy="68229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07504" y="548680"/>
            <a:ext cx="9144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itchFamily="18" charset="0"/>
                <a:cs typeface="Times New Roman" pitchFamily="18" charset="0"/>
              </a:rPr>
              <a:t>Дидактический материал: 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набор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из игровых карточек «Ноты в картинках» С.Е. Стародубовой;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заламинированные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магнитные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рыбки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изображением нотного стана и ноты;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удочки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 магнитом для «ловли» рыбок.</a:t>
            </a:r>
          </a:p>
        </p:txBody>
      </p:sp>
      <p:pic>
        <p:nvPicPr>
          <p:cNvPr id="3074" name="Picture 2" descr="C:\Users\music\Desktop\Заводова Е,А\игра\IMG_20241113_134712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0" t="3664" r="4658" b="5651"/>
          <a:stretch/>
        </p:blipFill>
        <p:spPr bwMode="auto">
          <a:xfrm>
            <a:off x="1043608" y="1844824"/>
            <a:ext cx="6289964" cy="45714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6830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7463"/>
            <a:ext cx="9107487" cy="68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87524" y="548680"/>
            <a:ext cx="85689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	Ход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игры: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В процессе игры музыкальные рыбки раскладываются на клавиши фортепиано. Перед ребенком на пюпитр ставится карточка с изображением нотного стана с нотой и клавишами. Ребенок, гладя на карточку, выбирает соответствующую ей рыбку с изображенной нотой и ловит её удочкой с магнитным наконечником.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62153"/>
            <a:ext cx="3587978" cy="269098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2026008"/>
            <a:ext cx="3445515" cy="25841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4221088"/>
            <a:ext cx="3312368" cy="248427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505488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7463"/>
            <a:ext cx="9107487" cy="68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95958" y="260648"/>
            <a:ext cx="89289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Для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старших  детей возможен вариант игры в «Угадай-ку». Музыкальный руководитель или ребёнок нажимает клавишу на фортепиано,  второй ребенок стоит спиной  к инструменту, лицом к столу на которой находятся карточки и «музыкальные рыбки». </a:t>
            </a: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554" y="1460976"/>
            <a:ext cx="3390485" cy="2542863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5449" y="1433693"/>
            <a:ext cx="3459216" cy="259441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076" y="4149080"/>
            <a:ext cx="3382963" cy="2536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0058" y="4258463"/>
            <a:ext cx="3216358" cy="241227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445220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7463"/>
            <a:ext cx="9107487" cy="68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8718" y="332656"/>
            <a:ext cx="878497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Услышав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звук он берет карточку и рыбку, подходит к инструменту и кладёт рыбку на ту клавишу, которую он считает, что нажали, а карточку с нотой ставит на пюпитр.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628800"/>
            <a:ext cx="3354122" cy="2515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551838"/>
            <a:ext cx="3354122" cy="251559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4144392"/>
            <a:ext cx="3520371" cy="2640279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8173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" y="17463"/>
            <a:ext cx="9107487" cy="6827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 descr="C:\Users\music\Desktop\Заводова Е,А\игра\IMG_20241113_1011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2132853"/>
            <a:ext cx="5719795" cy="428984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01177" y="620688"/>
            <a:ext cx="842493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Дидактическая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игра «Музыкальные рыбки» предназначено для работы с детьми, на музыкальных занятиях. Игра с данным пособием способствует быстрому запоминанию музыкальных знаков.</a:t>
            </a:r>
          </a:p>
        </p:txBody>
      </p:sp>
    </p:spTree>
    <p:extLst>
      <p:ext uri="{BB962C8B-B14F-4D97-AF65-F5344CB8AC3E}">
        <p14:creationId xmlns:p14="http://schemas.microsoft.com/office/powerpoint/2010/main" val="26915073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252520" cy="69393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8224246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61</Words>
  <Application>Microsoft Office PowerPoint</Application>
  <PresentationFormat>Экран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Музыка</dc:creator>
  <cp:lastModifiedBy>Музыка</cp:lastModifiedBy>
  <cp:revision>10</cp:revision>
  <dcterms:created xsi:type="dcterms:W3CDTF">2024-11-14T08:16:14Z</dcterms:created>
  <dcterms:modified xsi:type="dcterms:W3CDTF">2024-11-14T14:02:51Z</dcterms:modified>
</cp:coreProperties>
</file>