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70" r:id="rId7"/>
    <p:sldId id="262" r:id="rId8"/>
    <p:sldId id="263" r:id="rId9"/>
    <p:sldId id="265" r:id="rId10"/>
    <p:sldId id="266" r:id="rId11"/>
    <p:sldId id="264" r:id="rId12"/>
    <p:sldId id="268" r:id="rId13"/>
    <p:sldId id="269" r:id="rId14"/>
    <p:sldId id="267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9620" y="16808"/>
            <a:ext cx="7873672" cy="1568152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 musical </a:t>
            </a:r>
            <a:r>
              <a:rPr lang="en-US" sz="66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BAND</a:t>
            </a:r>
            <a:endParaRPr lang="en-GB" sz="66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86056" y="4221088"/>
            <a:ext cx="6400800" cy="1752600"/>
          </a:xfrm>
        </p:spPr>
        <p:txBody>
          <a:bodyPr/>
          <a:lstStyle/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2" y="1584960"/>
            <a:ext cx="9115088" cy="2984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47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latin typeface="Algerian" panose="04020705040A02060702" pitchFamily="82" charset="0"/>
              </a:rPr>
              <a:t>The beginning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1166786"/>
            <a:ext cx="9144000" cy="1254102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Culture club is an English band formed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London in 1981. The band comprises Boy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George,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Roy Hay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Mikey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Craig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Jon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Moss.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considered one of the most representative and influential groups of the 1980s</a:t>
            </a: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6142816" cy="374951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28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522288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Algerian" panose="04020705040A02060702" pitchFamily="82" charset="0"/>
              </a:rPr>
              <a:t>Genres and direction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1166786"/>
            <a:ext cx="9144000" cy="1038077"/>
          </a:xfrm>
        </p:spPr>
        <p:txBody>
          <a:bodyPr>
            <a:normAutofit fontScale="85000" lnSpcReduction="10000"/>
          </a:bodyPr>
          <a:lstStyle/>
          <a:p>
            <a:r>
              <a:rPr lang="en-GB" sz="24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wave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soft rock, blue-eyed soul, soul, dance-rock</a:t>
            </a:r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856" y="2636912"/>
            <a:ext cx="6521099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звук 6">
            <a:hlinkClick r:id="" action="ppaction://noaction" highlightClick="1">
              <a:snd r:embed="rId3" name="culture-club-karma-chameleon..wav"/>
            </a:hlinkClick>
          </p:cNvPr>
          <p:cNvSpPr/>
          <p:nvPr/>
        </p:nvSpPr>
        <p:spPr>
          <a:xfrm>
            <a:off x="251520" y="4473116"/>
            <a:ext cx="1008112" cy="82809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24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Discography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1" y="1427434"/>
            <a:ext cx="3528391" cy="5430566"/>
          </a:xfrm>
        </p:spPr>
        <p:txBody>
          <a:bodyPr>
            <a:no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Kissing to Be Clever (1982)</a:t>
            </a:r>
          </a:p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Numbers (1983)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Waking Up with the House on Fire (1984)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Luxury to Heartache (1986)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Don't Mind If I Do (1999)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 (2018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67" y="1916832"/>
            <a:ext cx="4416491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955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>
                <a:latin typeface="Algerian" panose="04020705040A02060702" pitchFamily="82" charset="0"/>
              </a:rPr>
              <a:t>Members of the band </a:t>
            </a:r>
            <a:r>
              <a:rPr lang="ru-RU" sz="4000" dirty="0" smtClean="0"/>
              <a:t>:</a:t>
            </a:r>
            <a:r>
              <a:rPr lang="en-US" sz="4000" dirty="0" smtClean="0">
                <a:latin typeface="Algerian" panose="04020705040A02060702" pitchFamily="82" charset="0"/>
              </a:rPr>
              <a:t> </a:t>
            </a:r>
            <a:r>
              <a:rPr lang="en-US" sz="4000" dirty="0">
                <a:latin typeface="Algerian" panose="04020705040A02060702" pitchFamily="82" charset="0"/>
              </a:rPr>
              <a:t>Boy </a:t>
            </a:r>
            <a:r>
              <a:rPr lang="en-US" sz="4000" dirty="0" smtClean="0">
                <a:latin typeface="Algerian" panose="04020705040A02060702" pitchFamily="82" charset="0"/>
              </a:rPr>
              <a:t>George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733256"/>
            <a:ext cx="9144000" cy="1124743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Born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George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Alan O'Dowd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14 June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1961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lead</a:t>
            </a:r>
            <a:r>
              <a:rPr lang="de-D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vocals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Картинки по запросу Boy Geo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224" y="1412776"/>
            <a:ext cx="6232532" cy="4125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517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Members of the band : Roy Hay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589240"/>
            <a:ext cx="9144000" cy="1268760"/>
          </a:xfrm>
        </p:spPr>
        <p:txBody>
          <a:bodyPr>
            <a:noAutofit/>
          </a:bodyPr>
          <a:lstStyle/>
          <a:p>
            <a:r>
              <a:rPr lang="en-US" sz="3200" dirty="0" smtClean="0"/>
              <a:t>Born Roy Ernest Hay</a:t>
            </a:r>
            <a:r>
              <a:rPr lang="en-US" sz="3200" dirty="0"/>
              <a:t> ; </a:t>
            </a:r>
            <a:r>
              <a:rPr lang="en-US" sz="3200" dirty="0" smtClean="0"/>
              <a:t>12 </a:t>
            </a:r>
            <a:r>
              <a:rPr lang="en-US" sz="3200" dirty="0"/>
              <a:t>August </a:t>
            </a:r>
            <a:r>
              <a:rPr lang="en-US" sz="3200" dirty="0" smtClean="0"/>
              <a:t>1961</a:t>
            </a:r>
          </a:p>
          <a:p>
            <a:r>
              <a:rPr lang="de-DE" sz="3200" dirty="0" err="1"/>
              <a:t>guitar</a:t>
            </a:r>
            <a:r>
              <a:rPr lang="de-DE" sz="3200" dirty="0"/>
              <a:t>, </a:t>
            </a:r>
            <a:r>
              <a:rPr lang="de-DE" sz="3200" dirty="0" err="1"/>
              <a:t>keyboards</a:t>
            </a:r>
            <a:r>
              <a:rPr lang="de-DE" sz="3200" dirty="0"/>
              <a:t>, </a:t>
            </a:r>
            <a:r>
              <a:rPr lang="de-DE" sz="3200" dirty="0" err="1"/>
              <a:t>backing</a:t>
            </a:r>
            <a:r>
              <a:rPr lang="de-DE" sz="3200" dirty="0"/>
              <a:t> </a:t>
            </a:r>
            <a:r>
              <a:rPr lang="de-DE" sz="3200" dirty="0" err="1"/>
              <a:t>vocals</a:t>
            </a:r>
            <a:endParaRPr lang="en-GB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456" y="1268760"/>
            <a:ext cx="3312368" cy="4070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21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4735" y="908720"/>
            <a:ext cx="5486400" cy="522288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Members of the band : Mikey Craig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589240"/>
            <a:ext cx="9143999" cy="1268760"/>
          </a:xfrm>
        </p:spPr>
        <p:txBody>
          <a:bodyPr>
            <a:noAutofit/>
          </a:bodyPr>
          <a:lstStyle/>
          <a:p>
            <a:r>
              <a:rPr lang="en-US" sz="2800" dirty="0" smtClean="0"/>
              <a:t>Born Michael </a:t>
            </a:r>
            <a:r>
              <a:rPr lang="en-US" sz="2800" dirty="0"/>
              <a:t>Emile "Mikey" Craig ;15 February </a:t>
            </a:r>
            <a:r>
              <a:rPr lang="en-US" sz="2800" dirty="0" smtClean="0"/>
              <a:t>1960</a:t>
            </a:r>
          </a:p>
          <a:p>
            <a:r>
              <a:rPr lang="en-US" sz="2800" dirty="0"/>
              <a:t>bass guitar, keyboards, backing vocals</a:t>
            </a:r>
            <a:endParaRPr lang="en-GB" sz="2800" dirty="0"/>
          </a:p>
        </p:txBody>
      </p:sp>
      <p:sp>
        <p:nvSpPr>
          <p:cNvPr id="5" name="AutoShape 2" descr="https://upload.wikimedia.org/wikipedia/commons/a/ad/Roy_Hay_during_the_Culture_Club_Tour_201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32223"/>
            <a:ext cx="5105399" cy="3403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23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4804" y="746472"/>
            <a:ext cx="5486400" cy="522288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Members of the band : </a:t>
            </a:r>
            <a:r>
              <a:rPr lang="en-US" sz="4000" dirty="0">
                <a:latin typeface="Algerian" panose="04020705040A02060702" pitchFamily="82" charset="0"/>
              </a:rPr>
              <a:t>Jon Moss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4008" y="1412776"/>
            <a:ext cx="4499992" cy="1800200"/>
          </a:xfrm>
        </p:spPr>
        <p:txBody>
          <a:bodyPr>
            <a:noAutofit/>
          </a:bodyPr>
          <a:lstStyle/>
          <a:p>
            <a:r>
              <a:rPr lang="en-US" sz="2800" dirty="0"/>
              <a:t>Born </a:t>
            </a:r>
            <a:r>
              <a:rPr lang="en-US" sz="2800" dirty="0" smtClean="0"/>
              <a:t>Jonathan </a:t>
            </a:r>
            <a:r>
              <a:rPr lang="en-US" sz="2800" dirty="0"/>
              <a:t>Aubrey </a:t>
            </a:r>
            <a:r>
              <a:rPr lang="en-US" sz="2800" dirty="0" smtClean="0"/>
              <a:t>Moss</a:t>
            </a:r>
            <a:r>
              <a:rPr lang="en-US" sz="2800" dirty="0"/>
              <a:t> ; </a:t>
            </a:r>
            <a:r>
              <a:rPr lang="en-US" sz="2800" dirty="0" smtClean="0"/>
              <a:t>11 </a:t>
            </a:r>
            <a:r>
              <a:rPr lang="en-US" sz="2800" dirty="0"/>
              <a:t>September 1957</a:t>
            </a:r>
            <a:endParaRPr lang="en-US" sz="2800" dirty="0" smtClean="0"/>
          </a:p>
          <a:p>
            <a:r>
              <a:rPr lang="de-DE" sz="2800" dirty="0" err="1"/>
              <a:t>drums</a:t>
            </a:r>
            <a:r>
              <a:rPr lang="de-DE" sz="2800" dirty="0"/>
              <a:t>, </a:t>
            </a:r>
            <a:r>
              <a:rPr lang="de-DE" sz="2800" dirty="0" err="1"/>
              <a:t>percussion</a:t>
            </a:r>
            <a:r>
              <a:rPr lang="de-DE" sz="2800" dirty="0"/>
              <a:t>, </a:t>
            </a:r>
            <a:r>
              <a:rPr lang="de-DE" sz="2800" dirty="0" err="1"/>
              <a:t>backing</a:t>
            </a:r>
            <a:r>
              <a:rPr lang="de-DE" sz="2800" dirty="0"/>
              <a:t> </a:t>
            </a:r>
            <a:r>
              <a:rPr lang="de-DE" sz="2800" dirty="0" err="1"/>
              <a:t>vocals</a:t>
            </a:r>
            <a:endParaRPr lang="en-GB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960440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463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4038" y="1052736"/>
            <a:ext cx="5486400" cy="522288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Algerian" panose="04020705040A02060702" pitchFamily="82" charset="0"/>
              </a:rPr>
              <a:t>Awards and nominations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445224"/>
            <a:ext cx="9143999" cy="1412776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1984 Culture club won GRAMMY award in nomination </a:t>
            </a:r>
            <a:r>
              <a:rPr lang="ru-RU" sz="3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36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33bc" pitchFamily="2" charset="0"/>
                <a:cs typeface="Times New Roman" panose="02020603050405020304" pitchFamily="18" charset="0"/>
              </a:rPr>
              <a:t>Best New Artist</a:t>
            </a:r>
            <a:r>
              <a:rPr lang="ru-RU" sz="3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GB" sz="36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33bc" pitchFamily="2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5480"/>
            <a:ext cx="5914782" cy="3105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181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H</a:t>
            </a:r>
            <a:r>
              <a:rPr lang="en-GB" sz="4000" dirty="0" smtClean="0">
                <a:latin typeface="Algerian" panose="04020705040A02060702" pitchFamily="82" charset="0"/>
              </a:rPr>
              <a:t>onours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466284"/>
            <a:ext cx="9144000" cy="1013348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1999  Culture club won place in Rock n Roll hall of fame in nomination </a:t>
            </a:r>
            <a:r>
              <a:rPr lang="en-US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33bc" pitchFamily="2" charset="0"/>
                <a:cs typeface="Times New Roman" panose="02020603050405020304" pitchFamily="18" charset="0"/>
              </a:rPr>
              <a:t>500 Songs That Shaped Rock and </a:t>
            </a:r>
            <a:r>
              <a:rPr lang="en-US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33bc" pitchFamily="2" charset="0"/>
                <a:cs typeface="Times New Roman" panose="02020603050405020304" pitchFamily="18" charset="0"/>
              </a:rPr>
              <a:t>Roll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their single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"Time (Clock of the Heart)"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68760"/>
            <a:ext cx="4851410" cy="41975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689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620688"/>
            <a:ext cx="5486400" cy="522288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Algerian" panose="04020705040A02060702" pitchFamily="82" charset="0"/>
              </a:rPr>
              <a:t>History</a:t>
            </a:r>
            <a:r>
              <a:rPr lang="ru-RU" sz="4000" dirty="0" smtClean="0"/>
              <a:t>:</a:t>
            </a:r>
            <a:r>
              <a:rPr lang="en-US" sz="4000" dirty="0" smtClean="0">
                <a:latin typeface="Algerian" panose="04020705040A02060702" pitchFamily="82" charset="0"/>
              </a:rPr>
              <a:t> peak of </a:t>
            </a:r>
            <a:r>
              <a:rPr lang="en-US" sz="4000" dirty="0" err="1" smtClean="0">
                <a:latin typeface="Algerian" panose="04020705040A02060702" pitchFamily="82" charset="0"/>
              </a:rPr>
              <a:t>succes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1981–1986</a:t>
            </a:r>
          </a:p>
        </p:txBody>
      </p:sp>
      <p:sp>
        <p:nvSpPr>
          <p:cNvPr id="5" name="AutoShape 2" descr="Картинки по запросу culture clu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72816"/>
            <a:ext cx="4608512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7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>
                <a:latin typeface="Algerian" panose="04020705040A02060702" pitchFamily="82" charset="0"/>
              </a:rPr>
              <a:t>History</a:t>
            </a:r>
            <a:r>
              <a:rPr lang="en-GB" sz="4400" dirty="0" smtClean="0">
                <a:latin typeface="Algerian" panose="04020705040A02060702" pitchFamily="82" charset="0"/>
              </a:rPr>
              <a:t>: Decay</a:t>
            </a:r>
            <a:endParaRPr lang="en-GB" sz="44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63688" y="1484784"/>
            <a:ext cx="5486400" cy="530352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1986-1998</a:t>
            </a:r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Картинки по запросу culture clu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32856"/>
            <a:ext cx="7936814" cy="45768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41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764704"/>
            <a:ext cx="5486400" cy="522288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History: Reunion of </a:t>
            </a:r>
            <a:r>
              <a:rPr lang="ru-RU" sz="4000" dirty="0" smtClean="0">
                <a:effectLst/>
              </a:rPr>
              <a:t>1998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07704" y="1242464"/>
            <a:ext cx="5486400" cy="530352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1998–2002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328" y="1772816"/>
            <a:ext cx="4536504" cy="4957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089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268760"/>
            <a:ext cx="5486400" cy="522288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History</a:t>
            </a:r>
            <a:r>
              <a:rPr lang="en-GB" sz="4000" dirty="0" smtClean="0">
                <a:latin typeface="Algerian" panose="04020705040A02060702" pitchFamily="82" charset="0"/>
              </a:rPr>
              <a:t>: Reunion of 2011</a:t>
            </a:r>
            <a:endParaRPr lang="en-GB" sz="4000" dirty="0">
              <a:latin typeface="Algerian" panose="04020705040A02060702" pitchFamily="8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35696" y="1912632"/>
            <a:ext cx="5486400" cy="53035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2011–present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64904"/>
            <a:ext cx="6552728" cy="40901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901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12776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atin typeface="Magneto" panose="04030805050802020D02" pitchFamily="82" charset="0"/>
              </a:rPr>
              <a:t>Thanks for your attention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59249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1135</TotalTime>
  <Words>254</Words>
  <Application>Microsoft Office PowerPoint</Application>
  <PresentationFormat>Экран (4:3)</PresentationFormat>
  <Paragraphs>38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7" baseType="lpstr">
      <vt:lpstr>Algerian</vt:lpstr>
      <vt:lpstr>Arabic Typesetting</vt:lpstr>
      <vt:lpstr>Arial</vt:lpstr>
      <vt:lpstr>Book Antiqua</vt:lpstr>
      <vt:lpstr>Copperplate33bc</vt:lpstr>
      <vt:lpstr>Lucida Sans</vt:lpstr>
      <vt:lpstr>Magneto</vt:lpstr>
      <vt:lpstr>Times New Roman</vt:lpstr>
      <vt:lpstr>Wingdings</vt:lpstr>
      <vt:lpstr>Wingdings 2</vt:lpstr>
      <vt:lpstr>Wingdings 3</vt:lpstr>
      <vt:lpstr>Апекс</vt:lpstr>
      <vt:lpstr>The musical BAND</vt:lpstr>
      <vt:lpstr>The beginning</vt:lpstr>
      <vt:lpstr>Genres and direction</vt:lpstr>
      <vt:lpstr>Discography</vt:lpstr>
      <vt:lpstr>Members of the band : Boy George</vt:lpstr>
      <vt:lpstr>Members of the band : Roy Hay</vt:lpstr>
      <vt:lpstr>Members of the band : Mikey Craig</vt:lpstr>
      <vt:lpstr>Members of the band : Jon Moss</vt:lpstr>
      <vt:lpstr>Awards and nominations</vt:lpstr>
      <vt:lpstr>Honours</vt:lpstr>
      <vt:lpstr>History: peak of succes</vt:lpstr>
      <vt:lpstr>History: Decay</vt:lpstr>
      <vt:lpstr>History: Reunion of 1998</vt:lpstr>
      <vt:lpstr>History: Reunion of 2011</vt:lpstr>
      <vt:lpstr>Thanks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club</dc:title>
  <dc:creator>Паша</dc:creator>
  <cp:lastModifiedBy>ПК</cp:lastModifiedBy>
  <cp:revision>26</cp:revision>
  <dcterms:created xsi:type="dcterms:W3CDTF">2019-10-07T14:00:12Z</dcterms:created>
  <dcterms:modified xsi:type="dcterms:W3CDTF">2021-04-06T12:41:43Z</dcterms:modified>
</cp:coreProperties>
</file>