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_rels/notesSlide1.xml.rels" ContentType="application/vnd.openxmlformats-package.relationships+xml"/>
  <Override PartName="/ppt/notesSlides/_rels/notesSlide1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media/image1.png" ContentType="image/png"/>
  <Override PartName="/ppt/media/image2.png" ContentType="image/png"/>
  <Override PartName="/ppt/media/image3.png" ContentType="image/png"/>
  <Override PartName="/ppt/media/image4.png" ContentType="image/png"/>
  <Override PartName="/ppt/media/image5.png" ContentType="image/png"/>
  <Override PartName="/ppt/media/image6.png" ContentType="image/png"/>
  <Override PartName="/ppt/media/image7.png" ContentType="image/png"/>
  <Override PartName="/ppt/media/image8.png" ContentType="image/png"/>
  <Override PartName="/ppt/media/image9.png" ContentType="image/png"/>
  <Override PartName="/ppt/media/image10.jpeg" ContentType="image/jpeg"/>
  <Override PartName="/ppt/media/image11.jpeg" ContentType="image/jpeg"/>
  <Override PartName="/ppt/media/image12.png" ContentType="image/png"/>
  <Override PartName="/ppt/media/image18.jpeg" ContentType="image/jpeg"/>
  <Override PartName="/ppt/media/image13.png" ContentType="image/png"/>
  <Override PartName="/ppt/media/image14.png" ContentType="image/png"/>
  <Override PartName="/ppt/media/image15.png" ContentType="image/png"/>
  <Override PartName="/ppt/media/image16.png" ContentType="image/png"/>
  <Override PartName="/ppt/media/image17.png" ContentType="image/png"/>
  <Override PartName="/ppt/media/image19.jpeg" ContentType="image/jpeg"/>
  <Override PartName="/ppt/media/image20.png" ContentType="image/png"/>
  <Override PartName="/ppt/media/image21.png" ContentType="image/png"/>
  <Override PartName="/ppt/media/image22.jpeg" ContentType="image/jpeg"/>
  <Override PartName="/ppt/presProps.xml" ContentType="application/vnd.openxmlformats-officedocument.presentationml.presPro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</p:sldIdLst>
  <p:sldSz cx="9144000" cy="6858000"/>
  <p:notesSz cx="6888163" cy="100203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presProps" Target="presProps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Для перемещения страницы щёлкните мышью</a:t>
            </a:r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Autofit/>
          </a:bodyPr>
          <a:p>
            <a:pPr algn="r"/>
            <a:fld id="{E5293CA9-C5C5-43EB-AC9E-5FF2E1464FD5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_rels/notesSlide11.xml.rels><?xml version="1.0" encoding="UTF-8"?>
<Relationships xmlns="http://schemas.openxmlformats.org/package/2006/relationships"><Relationship Id="rId1" Type="http://schemas.openxmlformats.org/officeDocument/2006/relationships/slide" Target="../slides/slide1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sldImg"/>
          </p:nvPr>
        </p:nvSpPr>
        <p:spPr>
          <a:xfrm>
            <a:off x="939960" y="750960"/>
            <a:ext cx="5008320" cy="3757320"/>
          </a:xfrm>
          <a:prstGeom prst="rect">
            <a:avLst/>
          </a:prstGeom>
          <a:ln w="0">
            <a:noFill/>
          </a:ln>
        </p:spPr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688680" y="4759560"/>
            <a:ext cx="5510160" cy="4508640"/>
          </a:xfrm>
          <a:prstGeom prst="rect">
            <a:avLst/>
          </a:prstGeom>
          <a:noFill/>
          <a:ln w="0">
            <a:noFill/>
          </a:ln>
        </p:spPr>
        <p:txBody>
          <a:bodyPr lIns="96480" rIns="96480" tIns="48240" bIns="48240" anchor="t"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sldNum"/>
          </p:nvPr>
        </p:nvSpPr>
        <p:spPr>
          <a:xfrm>
            <a:off x="3901680" y="9517680"/>
            <a:ext cx="2984400" cy="500760"/>
          </a:xfrm>
          <a:prstGeom prst="rect">
            <a:avLst/>
          </a:prstGeom>
          <a:noFill/>
          <a:ln w="0">
            <a:noFill/>
          </a:ln>
        </p:spPr>
        <p:txBody>
          <a:bodyPr lIns="96480" rIns="96480" tIns="48240" bIns="48240" anchor="b">
            <a:noAutofit/>
          </a:bodyPr>
          <a:p>
            <a:pPr algn="r">
              <a:lnSpc>
                <a:spcPct val="100000"/>
              </a:lnSpc>
            </a:pPr>
            <a:fld id="{E05360DE-D704-43D3-80FB-D73DFB213766}" type="slidenum">
              <a:rPr b="0" lang="ru-RU" sz="13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300" spc="-1" strike="noStrike">
              <a:latin typeface="Times New Roman"/>
            </a:endParaRPr>
          </a:p>
        </p:txBody>
      </p:sp>
    </p:spTree>
  </p:cSld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PlaceHolder 1"/>
          <p:cNvSpPr>
            <a:spLocks noGrp="1"/>
          </p:cNvSpPr>
          <p:nvPr>
            <p:ph type="sldImg"/>
          </p:nvPr>
        </p:nvSpPr>
        <p:spPr>
          <a:xfrm>
            <a:off x="939960" y="750960"/>
            <a:ext cx="5008320" cy="3757320"/>
          </a:xfrm>
          <a:prstGeom prst="rect">
            <a:avLst/>
          </a:prstGeom>
          <a:ln w="0">
            <a:noFill/>
          </a:ln>
        </p:spPr>
      </p:sp>
      <p:sp>
        <p:nvSpPr>
          <p:cNvPr id="162" name="PlaceHolder 2"/>
          <p:cNvSpPr>
            <a:spLocks noGrp="1"/>
          </p:cNvSpPr>
          <p:nvPr>
            <p:ph type="body"/>
          </p:nvPr>
        </p:nvSpPr>
        <p:spPr>
          <a:xfrm>
            <a:off x="688680" y="4759560"/>
            <a:ext cx="5510160" cy="4508640"/>
          </a:xfrm>
          <a:prstGeom prst="rect">
            <a:avLst/>
          </a:prstGeom>
          <a:noFill/>
          <a:ln w="0">
            <a:noFill/>
          </a:ln>
        </p:spPr>
        <p:txBody>
          <a:bodyPr lIns="96480" rIns="96480" tIns="48240" bIns="48240" anchor="t">
            <a:norm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63" name="PlaceHolder 3"/>
          <p:cNvSpPr>
            <a:spLocks noGrp="1"/>
          </p:cNvSpPr>
          <p:nvPr>
            <p:ph type="sldNum"/>
          </p:nvPr>
        </p:nvSpPr>
        <p:spPr>
          <a:xfrm>
            <a:off x="3901680" y="9517680"/>
            <a:ext cx="2984400" cy="500760"/>
          </a:xfrm>
          <a:prstGeom prst="rect">
            <a:avLst/>
          </a:prstGeom>
          <a:noFill/>
          <a:ln w="0">
            <a:noFill/>
          </a:ln>
        </p:spPr>
        <p:txBody>
          <a:bodyPr lIns="96480" rIns="96480" tIns="48240" bIns="48240" anchor="b">
            <a:noAutofit/>
          </a:bodyPr>
          <a:p>
            <a:pPr algn="r">
              <a:lnSpc>
                <a:spcPct val="100000"/>
              </a:lnSpc>
            </a:pPr>
            <a:fld id="{52EB0D11-4D2F-48AE-B172-4500264CA85D}" type="slidenum">
              <a:rPr b="0" lang="ru-RU" sz="1300" spc="-1" strike="noStrike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 b="0" lang="ru-RU" sz="13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685800" y="2130480"/>
            <a:ext cx="7772040" cy="68130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93000"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FE21B692-E9B6-43A7-89DD-B32F07FF415D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25.3.24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EC40B0E7-D176-4EC7-8DC6-851F22D64FFB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Третий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000000"/>
                </a:solidFill>
                <a:latin typeface="Calibri"/>
              </a:rPr>
              <a:t>Образец заголовка</a:t>
            </a:r>
            <a:endParaRPr b="0" lang="ru-RU" sz="44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marL="343080" indent="-34308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3200" spc="-1" strike="noStrike">
                <a:solidFill>
                  <a:srgbClr val="000000"/>
                </a:solidFill>
                <a:latin typeface="Calibri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  <a:p>
            <a:pPr lvl="1" marL="743040" indent="-28584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800" spc="-1" strike="noStrike">
                <a:solidFill>
                  <a:srgbClr val="000000"/>
                </a:solidFill>
                <a:latin typeface="Calibri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Calibri"/>
            </a:endParaRPr>
          </a:p>
          <a:p>
            <a:pPr lvl="2" marL="1143000" indent="-2286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00000"/>
                </a:solidFill>
                <a:latin typeface="Calibri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Calibri"/>
            </a:endParaRPr>
          </a:p>
          <a:p>
            <a:pPr lvl="3" marL="1600200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Четвертый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  <a:p>
            <a:pPr lvl="4" marL="2057400" indent="-2286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ru-RU" sz="2000" spc="-1" strike="noStrike">
                <a:solidFill>
                  <a:srgbClr val="000000"/>
                </a:solidFill>
                <a:latin typeface="Calibri"/>
              </a:rPr>
              <a:t>Пятый уровень</a:t>
            </a:r>
            <a:endParaRPr b="0" lang="ru-RU" sz="20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>
              <a:lnSpc>
                <a:spcPct val="100000"/>
              </a:lnSpc>
            </a:pPr>
            <a:fld id="{6AE89040-8914-4EC8-B691-8D5060B94F82}" type="datetime">
              <a:rPr b="0" lang="ru-RU" sz="1200" spc="-1" strike="noStrike">
                <a:solidFill>
                  <a:srgbClr val="8b8b8b"/>
                </a:solidFill>
                <a:latin typeface="Calibri"/>
              </a:rPr>
              <a:t>25.3.24</a:t>
            </a:fld>
            <a:endParaRPr b="0" lang="ru-RU" sz="1200" spc="-1" strike="noStrike">
              <a:latin typeface="Times New Roman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47ABB7C6-1E95-4CF5-9949-A6B1DC36E8DE}" type="slidenum">
              <a:rPr b="0" lang="ru-RU" sz="1200" spc="-1" strike="noStrike">
                <a:solidFill>
                  <a:srgbClr val="8b8b8b"/>
                </a:solidFill>
                <a:latin typeface="Calibri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4.pn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6.pn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8.png"/><Relationship Id="rId2" Type="http://schemas.openxmlformats.org/officeDocument/2006/relationships/image" Target="../media/image9.png"/><Relationship Id="rId3" Type="http://schemas.openxmlformats.org/officeDocument/2006/relationships/image" Target="../media/image10.jpeg"/><Relationship Id="rId4" Type="http://schemas.openxmlformats.org/officeDocument/2006/relationships/image" Target="../media/image11.jpeg"/><Relationship Id="rId5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2.png"/><Relationship Id="rId2" Type="http://schemas.openxmlformats.org/officeDocument/2006/relationships/image" Target="../media/image13.png"/><Relationship Id="rId3" Type="http://schemas.openxmlformats.org/officeDocument/2006/relationships/image" Target="../media/image14.png"/><Relationship Id="rId4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15.png"/><Relationship Id="rId2" Type="http://schemas.openxmlformats.org/officeDocument/2006/relationships/image" Target="../media/image16.png"/><Relationship Id="rId3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17.png"/><Relationship Id="rId2" Type="http://schemas.openxmlformats.org/officeDocument/2006/relationships/image" Target="../media/image18.jpeg"/><Relationship Id="rId3" Type="http://schemas.openxmlformats.org/officeDocument/2006/relationships/image" Target="../media/image19.jpeg"/><Relationship Id="rId4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20.png"/><Relationship Id="rId2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21.png"/><Relationship Id="rId2" Type="http://schemas.openxmlformats.org/officeDocument/2006/relationships/image" Target="../media/image22.jpe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1371600" y="3886200"/>
            <a:ext cx="6400440" cy="1752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  <p:sp>
        <p:nvSpPr>
          <p:cNvPr id="90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91" name="AutoShape 6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92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131040" y="0"/>
            <a:ext cx="9012600" cy="6648120"/>
          </a:xfrm>
          <a:prstGeom prst="rect">
            <a:avLst/>
          </a:prstGeom>
          <a:ln w="9525">
            <a:noFill/>
          </a:ln>
        </p:spPr>
      </p:pic>
      <p:sp>
        <p:nvSpPr>
          <p:cNvPr id="93" name="TextBox 7"/>
          <p:cNvSpPr/>
          <p:nvPr/>
        </p:nvSpPr>
        <p:spPr>
          <a:xfrm>
            <a:off x="2928960" y="1500120"/>
            <a:ext cx="5643360" cy="13089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50000"/>
              </a:lnSpc>
            </a:pPr>
            <a:r>
              <a:rPr b="0" lang="ru-RU" sz="3200" spc="-1" strike="noStrike">
                <a:solidFill>
                  <a:srgbClr val="ff0000"/>
                </a:solidFill>
                <a:latin typeface="Arial Black"/>
              </a:rPr>
              <a:t> 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</p:txBody>
      </p:sp>
      <p:sp>
        <p:nvSpPr>
          <p:cNvPr id="94" name="TextBox 8"/>
          <p:cNvSpPr/>
          <p:nvPr/>
        </p:nvSpPr>
        <p:spPr>
          <a:xfrm>
            <a:off x="5572080" y="4643280"/>
            <a:ext cx="3500280" cy="17362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Monotype Corsiva"/>
              </a:rPr>
              <a:t>Выполнила: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Monotype Corsiva"/>
              </a:rPr>
              <a:t>ученица 3  класса А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Monotype Corsiva"/>
              </a:rPr>
              <a:t>Тимофеева Варвара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Monotype Corsiva"/>
              </a:rPr>
              <a:t>Руководитель: учитель начальных кл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Monotype Corsiva"/>
              </a:rPr>
              <a:t>высшей квалификационной категории</a:t>
            </a:r>
            <a:endParaRPr b="0" lang="ru-RU" sz="18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Monotype Corsiva"/>
              </a:rPr>
              <a:t>Тимофеева Нелли Николаевна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95" name="TextBox 9"/>
          <p:cNvSpPr/>
          <p:nvPr/>
        </p:nvSpPr>
        <p:spPr>
          <a:xfrm>
            <a:off x="3571920" y="6286680"/>
            <a:ext cx="485748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1" lang="ru-RU" sz="1800" spc="-1" strike="noStrike">
                <a:solidFill>
                  <a:srgbClr val="0070c0"/>
                </a:solidFill>
                <a:latin typeface="Times New Roman"/>
              </a:rPr>
              <a:t>23 февраля 2024г</a:t>
            </a: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96" name="TextBox 10"/>
          <p:cNvSpPr/>
          <p:nvPr/>
        </p:nvSpPr>
        <p:spPr>
          <a:xfrm>
            <a:off x="2714760" y="142920"/>
            <a:ext cx="6428880" cy="820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16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Муниципальное бюджетное общеобразовательное учреждение </a:t>
            </a:r>
            <a:br/>
            <a:r>
              <a:rPr b="1" lang="ru-RU" sz="16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Чердаклинская средняя  школа №1</a:t>
            </a:r>
            <a:br/>
            <a:r>
              <a:rPr b="1" lang="ru-RU" sz="1600" spc="-1" strike="noStrike">
                <a:solidFill>
                  <a:srgbClr val="0070c0"/>
                </a:solidFill>
                <a:latin typeface="Times New Roman"/>
                <a:ea typeface="Times New Roman"/>
              </a:rPr>
              <a:t>имени доктора Леонида Михайловича Рошаля</a:t>
            </a:r>
            <a:endParaRPr b="0" lang="ru-RU" sz="1600" spc="-1" strike="noStrike">
              <a:latin typeface="Arial"/>
            </a:endParaRPr>
          </a:p>
        </p:txBody>
      </p:sp>
      <p:sp>
        <p:nvSpPr>
          <p:cNvPr id="97" name="Прямоугольник 11"/>
          <p:cNvSpPr/>
          <p:nvPr/>
        </p:nvSpPr>
        <p:spPr>
          <a:xfrm>
            <a:off x="3000240" y="1785960"/>
            <a:ext cx="5571720" cy="34131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70c0"/>
                </a:solidFill>
                <a:latin typeface="Times New Roman"/>
              </a:rPr>
              <a:t>Школьная научно-практическая конференция 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1" lang="ru-RU" sz="2000" spc="-1" strike="noStrike">
                <a:solidFill>
                  <a:srgbClr val="0070c0"/>
                </a:solidFill>
                <a:latin typeface="Times New Roman"/>
              </a:rPr>
              <a:t>«ПРОЕКТИРУЕМ БУДУЩЕЕ-2024»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r>
              <a:rPr b="0" lang="ru-RU" sz="3200" spc="-1" strike="noStrike">
                <a:solidFill>
                  <a:srgbClr val="ff0000"/>
                </a:solidFill>
                <a:latin typeface="Arial Black"/>
              </a:rPr>
              <a:t>« Кто нас защищает»</a:t>
            </a: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  <a:p>
            <a:pPr algn="ctr">
              <a:lnSpc>
                <a:spcPct val="100000"/>
              </a:lnSpc>
            </a:pPr>
            <a:endParaRPr b="0" lang="ru-RU" sz="32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0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012600" cy="6719400"/>
          </a:xfrm>
          <a:prstGeom prst="rect">
            <a:avLst/>
          </a:prstGeom>
          <a:ln w="9525">
            <a:noFill/>
          </a:ln>
        </p:spPr>
      </p:pic>
      <p:sp>
        <p:nvSpPr>
          <p:cNvPr id="101" name="TextBox 4"/>
          <p:cNvSpPr/>
          <p:nvPr/>
        </p:nvSpPr>
        <p:spPr>
          <a:xfrm>
            <a:off x="3214800" y="2857320"/>
            <a:ext cx="6117120" cy="48146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ff0000"/>
                </a:solidFill>
                <a:latin typeface="Arial Black"/>
              </a:rPr>
              <a:t>Цель: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Изучить факты, связанные с жизнью и 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профессиональной деятельностью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  <a:ea typeface="Microsoft YaHei"/>
              </a:rPr>
              <a:t>моего дедушки, </a:t>
            </a:r>
            <a:r>
              <a:rPr b="0" lang="ru-RU" sz="2000" spc="-1" strike="noStrike">
                <a:solidFill>
                  <a:srgbClr val="0070c0"/>
                </a:solidFill>
                <a:latin typeface="Arial Black"/>
                <a:ea typeface="DejaVu Sans"/>
              </a:rPr>
              <a:t>который посвятил много лет своей жизни служению и защите Отечества.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02" name="TextBox 7"/>
          <p:cNvSpPr/>
          <p:nvPr/>
        </p:nvSpPr>
        <p:spPr>
          <a:xfrm>
            <a:off x="3214800" y="3857760"/>
            <a:ext cx="5587560" cy="13100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03" name="TextBox 6"/>
          <p:cNvSpPr/>
          <p:nvPr/>
        </p:nvSpPr>
        <p:spPr>
          <a:xfrm>
            <a:off x="3071880" y="571320"/>
            <a:ext cx="6305400" cy="20718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ff0000"/>
                </a:solidFill>
                <a:latin typeface="Arial Black"/>
              </a:rPr>
              <a:t>Актуальность: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Каждый человек должен знать свою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 </a:t>
            </a: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родословную и в дальнейшем свои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знания передавать будущему поколению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06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9525">
            <a:noFill/>
          </a:ln>
        </p:spPr>
      </p:pic>
      <p:sp>
        <p:nvSpPr>
          <p:cNvPr id="107" name="TextBox 4"/>
          <p:cNvSpPr/>
          <p:nvPr/>
        </p:nvSpPr>
        <p:spPr>
          <a:xfrm>
            <a:off x="3286080" y="785880"/>
            <a:ext cx="5944680" cy="2498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ff0000"/>
                </a:solidFill>
                <a:latin typeface="Arial Black"/>
              </a:rPr>
              <a:t>Задачи: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Уточнить и расширить знания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о моем дедушке;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воспитывать любовь к Родине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и чувство гордости за своего деда.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000" spc="-1" strike="noStrike">
              <a:latin typeface="Arial"/>
            </a:endParaRPr>
          </a:p>
        </p:txBody>
      </p:sp>
      <p:sp>
        <p:nvSpPr>
          <p:cNvPr id="108" name="TextBox 5"/>
          <p:cNvSpPr/>
          <p:nvPr/>
        </p:nvSpPr>
        <p:spPr>
          <a:xfrm>
            <a:off x="3429000" y="3429000"/>
            <a:ext cx="5639400" cy="17668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ff0000"/>
                </a:solidFill>
                <a:latin typeface="Arial Black"/>
              </a:rPr>
              <a:t>Гипотиза: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Изучив биографию своего дедушки,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 </a:t>
            </a: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я могу его считать защитником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нашей  Родины.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1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9525">
            <a:noFill/>
          </a:ln>
        </p:spPr>
      </p:pic>
      <p:sp>
        <p:nvSpPr>
          <p:cNvPr id="112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3" name="AutoShape 4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14" name="AutoShape 6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15" name="Picture 7" descr=""/>
          <p:cNvPicPr/>
          <p:nvPr/>
        </p:nvPicPr>
        <p:blipFill>
          <a:blip r:embed="rId2"/>
          <a:stretch/>
        </p:blipFill>
        <p:spPr>
          <a:xfrm>
            <a:off x="2858760" y="1071720"/>
            <a:ext cx="6284880" cy="4714560"/>
          </a:xfrm>
          <a:prstGeom prst="rect">
            <a:avLst/>
          </a:prstGeom>
          <a:ln w="9525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18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285840"/>
            <a:ext cx="9012600" cy="6291000"/>
          </a:xfrm>
          <a:prstGeom prst="rect">
            <a:avLst/>
          </a:prstGeom>
          <a:ln w="9525">
            <a:noFill/>
          </a:ln>
        </p:spPr>
      </p:pic>
      <p:pic>
        <p:nvPicPr>
          <p:cNvPr id="119" name="Picture 2" descr=""/>
          <p:cNvPicPr/>
          <p:nvPr/>
        </p:nvPicPr>
        <p:blipFill>
          <a:blip r:embed="rId2"/>
          <a:srcRect l="11182" t="3310" r="3085" b="5668"/>
          <a:stretch/>
        </p:blipFill>
        <p:spPr>
          <a:xfrm rot="16200000">
            <a:off x="1609200" y="1819800"/>
            <a:ext cx="5496480" cy="3285720"/>
          </a:xfrm>
          <a:prstGeom prst="rect">
            <a:avLst/>
          </a:prstGeom>
          <a:ln w="9525">
            <a:noFill/>
          </a:ln>
        </p:spPr>
      </p:pic>
      <p:sp>
        <p:nvSpPr>
          <p:cNvPr id="120" name="TextBox 5"/>
          <p:cNvSpPr/>
          <p:nvPr/>
        </p:nvSpPr>
        <p:spPr>
          <a:xfrm>
            <a:off x="6143760" y="0"/>
            <a:ext cx="2999880" cy="6948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В 1983 году 30 октября  мой дедушка Тимофеев Владимир Иванович был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призван  на срочную службу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Был распределен в пограничные войска в Прибалтийский военный округ.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Учебную подготовку проходил в городе Багратионовске Калининградской области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По окончанию учебной подготовки получил специальность прожекторист и был распределен в Клайпедский отряд 10 пограничной заставы. Служил начальни-ком прожекторной станции. Эта застава находилась в 30 километрах от города Балтийска. На суше грани-чила с Польшей, а на море- со Швецией.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23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285840"/>
            <a:ext cx="9012600" cy="6291000"/>
          </a:xfrm>
          <a:prstGeom prst="rect">
            <a:avLst/>
          </a:prstGeom>
          <a:ln w="9525">
            <a:noFill/>
          </a:ln>
        </p:spPr>
      </p:pic>
      <p:pic>
        <p:nvPicPr>
          <p:cNvPr id="124" name="Picture 3" descr=""/>
          <p:cNvPicPr/>
          <p:nvPr/>
        </p:nvPicPr>
        <p:blipFill>
          <a:blip r:embed="rId2"/>
          <a:srcRect l="13896" t="0" r="14846" b="9197"/>
          <a:stretch/>
        </p:blipFill>
        <p:spPr>
          <a:xfrm rot="16200000">
            <a:off x="1954800" y="1831320"/>
            <a:ext cx="4871520" cy="3495240"/>
          </a:xfrm>
          <a:prstGeom prst="rect">
            <a:avLst/>
          </a:prstGeom>
          <a:ln w="9525">
            <a:noFill/>
          </a:ln>
        </p:spPr>
      </p:pic>
      <p:sp>
        <p:nvSpPr>
          <p:cNvPr id="125" name="TextBox 5"/>
          <p:cNvSpPr/>
          <p:nvPr/>
        </p:nvSpPr>
        <p:spPr>
          <a:xfrm>
            <a:off x="6929280" y="1428840"/>
            <a:ext cx="184320" cy="369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26" name="TextBox 6"/>
          <p:cNvSpPr/>
          <p:nvPr/>
        </p:nvSpPr>
        <p:spPr>
          <a:xfrm>
            <a:off x="6215040" y="357120"/>
            <a:ext cx="2714400" cy="61254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За время прохождения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срочной службы был поощрён благодарностями от командира части и отличительными знаками «Отличник Советской армии»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и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«Отличник погранвойск».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Демобилизовался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5 декабря 1985 года.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27" name="Picture 2" descr="https://cdn.monetnik.ru/storage/market-lot/44/27/270144/993924_mainViewLot_2x.jpg"/>
          <p:cNvPicPr/>
          <p:nvPr/>
        </p:nvPicPr>
        <p:blipFill>
          <a:blip r:embed="rId3"/>
          <a:stretch/>
        </p:blipFill>
        <p:spPr>
          <a:xfrm>
            <a:off x="7612560" y="2714760"/>
            <a:ext cx="1015200" cy="1213920"/>
          </a:xfrm>
          <a:prstGeom prst="rect">
            <a:avLst/>
          </a:prstGeom>
          <a:ln w="0">
            <a:noFill/>
          </a:ln>
        </p:spPr>
      </p:pic>
      <p:pic>
        <p:nvPicPr>
          <p:cNvPr id="128" name="Picture 4" descr="https://sovmuseum.com/_pu/1/s38115718.jpg"/>
          <p:cNvPicPr/>
          <p:nvPr/>
        </p:nvPicPr>
        <p:blipFill>
          <a:blip r:embed="rId4"/>
          <a:srcRect l="31408" t="0" r="28225" b="0"/>
          <a:stretch/>
        </p:blipFill>
        <p:spPr>
          <a:xfrm>
            <a:off x="7858080" y="4500720"/>
            <a:ext cx="785520" cy="136224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28760" y="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1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143640" cy="6714720"/>
          </a:xfrm>
          <a:prstGeom prst="rect">
            <a:avLst/>
          </a:prstGeom>
          <a:ln w="9525">
            <a:noFill/>
          </a:ln>
        </p:spPr>
      </p:pic>
      <p:pic>
        <p:nvPicPr>
          <p:cNvPr id="132" name="Picture 1" descr=""/>
          <p:cNvPicPr/>
          <p:nvPr/>
        </p:nvPicPr>
        <p:blipFill>
          <a:blip r:embed="rId2"/>
          <a:srcRect l="12545" t="13814" r="7451" b="23117"/>
          <a:stretch/>
        </p:blipFill>
        <p:spPr>
          <a:xfrm rot="16200000">
            <a:off x="2643120" y="3286080"/>
            <a:ext cx="2857320" cy="4000320"/>
          </a:xfrm>
          <a:prstGeom prst="rect">
            <a:avLst/>
          </a:prstGeom>
          <a:ln w="9525">
            <a:noFill/>
          </a:ln>
        </p:spPr>
      </p:pic>
      <p:pic>
        <p:nvPicPr>
          <p:cNvPr id="133" name="Picture 2" descr=""/>
          <p:cNvPicPr/>
          <p:nvPr/>
        </p:nvPicPr>
        <p:blipFill>
          <a:blip r:embed="rId3"/>
          <a:srcRect l="0" t="21874" r="0" b="0"/>
          <a:stretch/>
        </p:blipFill>
        <p:spPr>
          <a:xfrm>
            <a:off x="6106320" y="285840"/>
            <a:ext cx="3037320" cy="4214520"/>
          </a:xfrm>
          <a:prstGeom prst="rect">
            <a:avLst/>
          </a:prstGeom>
          <a:ln w="9525">
            <a:noFill/>
          </a:ln>
        </p:spPr>
      </p:pic>
      <p:sp>
        <p:nvSpPr>
          <p:cNvPr id="134" name="TextBox 7"/>
          <p:cNvSpPr/>
          <p:nvPr/>
        </p:nvSpPr>
        <p:spPr>
          <a:xfrm>
            <a:off x="2643120" y="428760"/>
            <a:ext cx="3502800" cy="3382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 algn="just"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После службы в армии Тимофеев Владимир Иванович, мой дедушка, продолжил заниматься тяжёлой</a:t>
            </a: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	</a:t>
            </a: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 атлетикой и гиревым спортом. Выполнил нормативы кандидата в Мастера спорта по тяжёлой атлетике, силовому троеборью и гиревому спорту.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Становился неоднократным чемпионом и призером области и призером Всероссийских  сельских олимпийских игр.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7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012600" cy="6857640"/>
          </a:xfrm>
          <a:prstGeom prst="rect">
            <a:avLst/>
          </a:prstGeom>
          <a:ln w="9525">
            <a:noFill/>
          </a:ln>
        </p:spPr>
      </p:pic>
      <p:pic>
        <p:nvPicPr>
          <p:cNvPr id="138" name="Picture 2" descr=""/>
          <p:cNvPicPr/>
          <p:nvPr/>
        </p:nvPicPr>
        <p:blipFill>
          <a:blip r:embed="rId2"/>
          <a:srcRect l="5247" t="0" r="18737" b="0"/>
          <a:stretch/>
        </p:blipFill>
        <p:spPr>
          <a:xfrm rot="16200000">
            <a:off x="2046240" y="1798200"/>
            <a:ext cx="4500360" cy="3333240"/>
          </a:xfrm>
          <a:prstGeom prst="rect">
            <a:avLst/>
          </a:prstGeom>
          <a:ln w="9525">
            <a:noFill/>
          </a:ln>
        </p:spPr>
      </p:pic>
      <p:sp>
        <p:nvSpPr>
          <p:cNvPr id="139" name="TextBox 5"/>
          <p:cNvSpPr/>
          <p:nvPr/>
        </p:nvSpPr>
        <p:spPr>
          <a:xfrm>
            <a:off x="6000840" y="500040"/>
            <a:ext cx="3148560" cy="6948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В 1994 году поступил на службу в МВД по Ульяновской области на должность Инспектора исправительных работ. Работа заключалась в контроле за осужденными, которые совершали преступления.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Проработав в этой должности 5 лет, в 1999 году был переведен в колонию №9 на должность Начальника отряда. В отряде  было 130 осужденных за разные преступления. Работа была сложной, так как ежедневное общение с преступниками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было еще и опасным.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Были случаи ,когда осужденные неоднократно пытались устраивать бунт в колонии.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  </a:t>
            </a:r>
            <a:endParaRPr b="0" lang="ru-RU" sz="18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42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9525">
            <a:noFill/>
          </a:ln>
        </p:spPr>
      </p:pic>
      <p:sp>
        <p:nvSpPr>
          <p:cNvPr id="143" name="TextBox 4"/>
          <p:cNvSpPr/>
          <p:nvPr/>
        </p:nvSpPr>
        <p:spPr>
          <a:xfrm>
            <a:off x="3429000" y="857160"/>
            <a:ext cx="5357520" cy="25592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В 2006 г  Тимофеев Владимир Иванович перевёлся в Чердаклинское РОВД ( милиция) участковым уполномоченным.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В этой должности проработал 3 года. 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 </a:t>
            </a: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В 2010 году ушел на пенсию. За время прохождения службы был неоднократно поощрён благодарностями, грамотами и награждён медалями  за безупречную службу на благо Родины.</a:t>
            </a:r>
            <a:endParaRPr b="0" lang="ru-RU" sz="1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 </a:t>
            </a:r>
            <a:endParaRPr b="0" lang="ru-RU" sz="1800" spc="-1" strike="noStrike">
              <a:latin typeface="Arial"/>
            </a:endParaRPr>
          </a:p>
        </p:txBody>
      </p:sp>
      <p:sp>
        <p:nvSpPr>
          <p:cNvPr id="144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45" name="Picture 8" descr="https://files.voenpro.ru/products/medal-za-bezuprechnuyu-sluzhbu-v-mvd.655x459.jpg"/>
          <p:cNvPicPr/>
          <p:nvPr/>
        </p:nvPicPr>
        <p:blipFill>
          <a:blip r:embed="rId2"/>
          <a:srcRect l="28887" t="0" r="20002" b="0"/>
          <a:stretch/>
        </p:blipFill>
        <p:spPr>
          <a:xfrm>
            <a:off x="3571920" y="3286080"/>
            <a:ext cx="1642680" cy="3214440"/>
          </a:xfrm>
          <a:prstGeom prst="rect">
            <a:avLst/>
          </a:prstGeom>
          <a:ln w="0">
            <a:noFill/>
          </a:ln>
        </p:spPr>
      </p:pic>
      <p:pic>
        <p:nvPicPr>
          <p:cNvPr id="146" name="Picture 12" descr="https://files.voenpro.ru/products/medal-za-bezuprechnuyu-sluzhbu-v-vooruzhennyh-silah.655x459.jpg"/>
          <p:cNvPicPr/>
          <p:nvPr/>
        </p:nvPicPr>
        <p:blipFill>
          <a:blip r:embed="rId3"/>
          <a:srcRect l="24333" t="2215" r="24778" b="4867"/>
          <a:stretch/>
        </p:blipFill>
        <p:spPr>
          <a:xfrm>
            <a:off x="6572160" y="3429000"/>
            <a:ext cx="1571400" cy="28695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endParaRPr b="0" lang="ru-RU" sz="3200" spc="-1" strike="noStrike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49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012600" cy="6857640"/>
          </a:xfrm>
          <a:prstGeom prst="rect">
            <a:avLst/>
          </a:prstGeom>
          <a:ln w="9525">
            <a:noFill/>
          </a:ln>
        </p:spPr>
      </p:pic>
      <p:sp>
        <p:nvSpPr>
          <p:cNvPr id="150" name="TextBox 4"/>
          <p:cNvSpPr/>
          <p:nvPr/>
        </p:nvSpPr>
        <p:spPr>
          <a:xfrm>
            <a:off x="3143160" y="2143080"/>
            <a:ext cx="6382080" cy="4509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2000" spc="-1" strike="noStrike">
                <a:solidFill>
                  <a:srgbClr val="ff0000"/>
                </a:solidFill>
                <a:latin typeface="Arial Black"/>
              </a:rPr>
              <a:t>Вывод: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При подготовке проекта я  много узнала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 </a:t>
            </a: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нового и интересного о своём дедушке.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Я его смело могу называть- ЗАЩИТНИКОМ РОДИНЫ. Ведь 18 лет своей жизни он посвятил службе на благо нашего Отечества .  </a:t>
            </a:r>
            <a:endParaRPr b="0" lang="ru-RU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r>
              <a:rPr b="0" lang="ru-RU" sz="2000" spc="-1" strike="noStrike">
                <a:solidFill>
                  <a:srgbClr val="0070c0"/>
                </a:solidFill>
                <a:latin typeface="Arial Black"/>
              </a:rPr>
              <a:t>В будущем, я с удовольствием буду рассказывать о нём своим детям и внукам.</a:t>
            </a:r>
            <a:endParaRPr b="0" lang="ru-RU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p>
            <a:endParaRPr b="0" lang="ru-RU" sz="1800" spc="-1" strike="noStrike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subTitle"/>
          </p:nvPr>
        </p:nvSpPr>
        <p:spPr>
          <a:xfrm>
            <a:off x="1371600" y="3886200"/>
            <a:ext cx="6400440" cy="1752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  <p:sp>
        <p:nvSpPr>
          <p:cNvPr id="153" name="AutoShape 2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54" name="AutoShape 6"/>
          <p:cNvSpPr/>
          <p:nvPr/>
        </p:nvSpPr>
        <p:spPr>
          <a:xfrm>
            <a:off x="155520" y="-144360"/>
            <a:ext cx="304560" cy="3045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155" name="Picture 7" descr=""/>
          <p:cNvPicPr/>
          <p:nvPr/>
        </p:nvPicPr>
        <p:blipFill>
          <a:blip r:embed="rId1"/>
          <a:srcRect l="0" t="0" r="10750" b="0"/>
          <a:stretch/>
        </p:blipFill>
        <p:spPr>
          <a:xfrm>
            <a:off x="0" y="0"/>
            <a:ext cx="9012600" cy="6857640"/>
          </a:xfrm>
          <a:prstGeom prst="rect">
            <a:avLst/>
          </a:prstGeom>
          <a:ln w="9525">
            <a:noFill/>
          </a:ln>
        </p:spPr>
      </p:pic>
      <p:sp>
        <p:nvSpPr>
          <p:cNvPr id="156" name="TextBox 9"/>
          <p:cNvSpPr/>
          <p:nvPr/>
        </p:nvSpPr>
        <p:spPr>
          <a:xfrm>
            <a:off x="3571920" y="6286680"/>
            <a:ext cx="4857480" cy="3646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t">
            <a:spAutoFit/>
          </a:bodyPr>
          <a:p>
            <a:pPr>
              <a:lnSpc>
                <a:spcPct val="100000"/>
              </a:lnSpc>
            </a:pPr>
            <a:r>
              <a:rPr b="0" lang="ru-RU" sz="1800" spc="-1" strike="noStrike">
                <a:solidFill>
                  <a:srgbClr val="000000"/>
                </a:solidFill>
                <a:latin typeface="Calibri"/>
              </a:rPr>
              <a:t>.</a:t>
            </a:r>
            <a:endParaRPr b="0" lang="ru-RU" sz="1800" spc="-1" strike="noStrike">
              <a:latin typeface="Arial"/>
            </a:endParaRPr>
          </a:p>
        </p:txBody>
      </p:sp>
      <p:pic>
        <p:nvPicPr>
          <p:cNvPr id="157" name="Picture 2" descr="https://fs.znanio.ru/8c0997/73/a9/9fa42126c3840a8cc6d262f7eccfb79dd8.jpg"/>
          <p:cNvPicPr/>
          <p:nvPr/>
        </p:nvPicPr>
        <p:blipFill>
          <a:blip r:embed="rId2"/>
          <a:srcRect l="0" t="0" r="0" b="6042"/>
          <a:stretch/>
        </p:blipFill>
        <p:spPr>
          <a:xfrm>
            <a:off x="0" y="857160"/>
            <a:ext cx="9050040" cy="535752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256</TotalTime>
  <Application>LibreOffice/7.2.0.4$Windows_X86_64 LibreOffice_project/9a9c6381e3f7a62afc1329bd359cc48accb6435b</Application>
  <AppVersion>15.0000</AppVersion>
  <Words>413</Words>
  <Paragraphs>81</Paragraphs>
  <Company>Home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2024-02-25T07:27:14Z</dcterms:created>
  <dc:creator>AdmSv</dc:creator>
  <dc:description/>
  <dc:language>ru-RU</dc:language>
  <cp:lastModifiedBy/>
  <dcterms:modified xsi:type="dcterms:W3CDTF">2024-03-25T14:10:00Z</dcterms:modified>
  <cp:revision>31</cp:revision>
  <dc:subject/>
  <dc:title>Слайд 1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">
    <vt:i4>2</vt:i4>
  </property>
  <property fmtid="{D5CDD505-2E9C-101B-9397-08002B2CF9AE}" pid="3" name="PresentationFormat">
    <vt:lpwstr>Экран (4:3)</vt:lpwstr>
  </property>
  <property fmtid="{D5CDD505-2E9C-101B-9397-08002B2CF9AE}" pid="4" name="Slides">
    <vt:i4>11</vt:i4>
  </property>
</Properties>
</file>