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15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7" r:id="rId9"/>
    <p:sldId id="265" r:id="rId10"/>
    <p:sldId id="263" r:id="rId11"/>
    <p:sldId id="266" r:id="rId12"/>
    <p:sldId id="268" r:id="rId13"/>
    <p:sldId id="264" r:id="rId14"/>
    <p:sldId id="271" r:id="rId15"/>
    <p:sldId id="272" r:id="rId16"/>
    <p:sldId id="273" r:id="rId17"/>
    <p:sldId id="274" r:id="rId18"/>
    <p:sldId id="275" r:id="rId19"/>
    <p:sldId id="276" r:id="rId20"/>
    <p:sldId id="270" r:id="rId21"/>
    <p:sldId id="277" r:id="rId22"/>
    <p:sldId id="26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6" autoAdjust="0"/>
    <p:restoredTop sz="92319" autoAdjust="0"/>
  </p:normalViewPr>
  <p:slideViewPr>
    <p:cSldViewPr snapToGrid="0">
      <p:cViewPr varScale="1">
        <p:scale>
          <a:sx n="85" d="100"/>
          <a:sy n="85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26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01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19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109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96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430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666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292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809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61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016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9842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341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1752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5332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352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49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82D76-C793-4566-8DF0-3FD688ACC22A}" type="datetimeFigureOut">
              <a:rPr lang="ru-RU" smtClean="0"/>
              <a:t>11.03.2023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6B313-D2C6-41DF-BC92-8FB781B331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476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16" r:id="rId1"/>
    <p:sldLayoutId id="2147484617" r:id="rId2"/>
    <p:sldLayoutId id="2147484618" r:id="rId3"/>
    <p:sldLayoutId id="2147484619" r:id="rId4"/>
    <p:sldLayoutId id="2147484620" r:id="rId5"/>
    <p:sldLayoutId id="2147484621" r:id="rId6"/>
    <p:sldLayoutId id="2147484622" r:id="rId7"/>
    <p:sldLayoutId id="2147484623" r:id="rId8"/>
    <p:sldLayoutId id="2147484624" r:id="rId9"/>
    <p:sldLayoutId id="2147484625" r:id="rId10"/>
    <p:sldLayoutId id="2147484626" r:id="rId11"/>
    <p:sldLayoutId id="2147484627" r:id="rId12"/>
    <p:sldLayoutId id="2147484628" r:id="rId13"/>
    <p:sldLayoutId id="2147484629" r:id="rId14"/>
    <p:sldLayoutId id="2147484630" r:id="rId15"/>
    <p:sldLayoutId id="2147484631" r:id="rId16"/>
    <p:sldLayoutId id="214748463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24006" y="-862582"/>
            <a:ext cx="8130450" cy="289292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выступления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33995" y="5302275"/>
            <a:ext cx="5650487" cy="1182741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4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Баскакова Людмила Павловна</a:t>
            </a:r>
          </a:p>
          <a:p>
            <a:pPr algn="ctr"/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высшей категории</a:t>
            </a:r>
          </a:p>
          <a:p>
            <a:pPr algn="ctr"/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МДОБУ детский сад «Теремок»</a:t>
            </a:r>
            <a:endParaRPr lang="ru-RU" sz="2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" t="469" b="1173"/>
          <a:stretch/>
        </p:blipFill>
        <p:spPr>
          <a:xfrm>
            <a:off x="7127914" y="521011"/>
            <a:ext cx="4549088" cy="4619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848443" y="2700263"/>
            <a:ext cx="59159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«Технология музейной педагогики в работе с родителями»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310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435" y="2862147"/>
            <a:ext cx="10353761" cy="1326321"/>
          </a:xfrm>
        </p:spPr>
        <p:txBody>
          <a:bodyPr>
            <a:no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вместе с родителями, общими усилиями, педагоги могут дать детям большое человеческое счастье»</a:t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В.А.Сухомлинский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919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Музейная педагогика </a:t>
            </a:r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2073762"/>
            <a:ext cx="10353762" cy="369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нновационная педагогическая технология. Музейная педагогика- это научно-практическая дисциплина на стыке музееведения, педагогики и психологии, рассматривающая музей  как образовательную систему и направленная на оптимизацию взаимодействия музея и ребенка.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876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1424" y="1935920"/>
            <a:ext cx="10353762" cy="41600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важно сохранение традиций и обычаев своего народа. ФГОС говорит о необходимости повышения компетентности родителей в вопросах развития и образования детей. Поэтому актуален поиск новых форм работы. Одной из них является создание мини-музеев в группе. Привлечение родителей к участию в мини-музеях является показателем эффективного сотрудничества педагогов с семьями воспитанников.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8501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1505415"/>
            <a:ext cx="10353762" cy="50872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богащение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образовательного пространства новыми формами работы с детьми и их родителями.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lv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 заинтересовать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мини-музея в группе ДОУ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Tx/>
              <a:buChar char="-"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активного участия родителей в совместной с детьми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познавательной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продуктивной деятельности в рамках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</a:p>
          <a:p>
            <a:pPr lvl="0">
              <a:buFontTx/>
              <a:buChar char="-"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проектно-исследовательские умения и навыки воспитанников и родителей</a:t>
            </a:r>
          </a:p>
          <a:p>
            <a:pPr lvl="0">
              <a:buFontTx/>
              <a:buChar char="-"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патриотические чувства к своей Родине, своей семье, </a:t>
            </a:r>
          </a:p>
          <a:p>
            <a:pPr marL="0" lv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родному краю.</a:t>
            </a:r>
          </a:p>
          <a:p>
            <a:pPr lvl="0">
              <a:buFontTx/>
              <a:buChar char="-"/>
            </a:pP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2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499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мини-музея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в детском  саду.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2096063"/>
            <a:ext cx="10353762" cy="42934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Постановка целей и задач перед родителями воспитанников. Этот этап включает в  себя           проведение  таких мероприятий как: родительские собрания, консультации, индивидуальная работа.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Выбор помещения и места расположения мини- музея.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Сбор экспонатов.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Оформление мини-музея.</a:t>
            </a:r>
          </a:p>
        </p:txBody>
      </p:sp>
    </p:spTree>
    <p:extLst>
      <p:ext uri="{BB962C8B-B14F-4D97-AF65-F5344CB8AC3E}">
        <p14:creationId xmlns:p14="http://schemas.microsoft.com/office/powerpoint/2010/main" val="4012217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89932"/>
            <a:ext cx="10353761" cy="981307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собрания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927" y="1271237"/>
            <a:ext cx="5588813" cy="507380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6" y="1271238"/>
            <a:ext cx="5419494" cy="507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39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45328"/>
            <a:ext cx="10353761" cy="80288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«Изготовление народной игрушки»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82" y="1193181"/>
            <a:ext cx="2971520" cy="285935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26" y="3847171"/>
            <a:ext cx="2955073" cy="28212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69" y="1120698"/>
            <a:ext cx="4609059" cy="27989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295" y="1193180"/>
            <a:ext cx="2765502" cy="28593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253" y="3847170"/>
            <a:ext cx="2781488" cy="282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812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11512"/>
            <a:ext cx="10353761" cy="735981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музей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5" y="1182028"/>
            <a:ext cx="5542395" cy="531913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82" y="1182028"/>
            <a:ext cx="5629257" cy="531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31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1117" y="547155"/>
            <a:ext cx="10353761" cy="132632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44" y="770180"/>
            <a:ext cx="5511706" cy="5385294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345" y="769434"/>
            <a:ext cx="5467205" cy="538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90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34176"/>
            <a:ext cx="10353761" cy="546409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работа родителей «Юрта»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57" y="1096674"/>
            <a:ext cx="3415100" cy="36957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065" y="1921213"/>
            <a:ext cx="3613935" cy="40393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709" y="2370666"/>
            <a:ext cx="3928780" cy="404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60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35468"/>
            <a:ext cx="10353761" cy="666043"/>
          </a:xfrm>
        </p:spPr>
        <p:txBody>
          <a:bodyPr/>
          <a:lstStyle/>
          <a:p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«Жила-была пуговица»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08" y="801510"/>
            <a:ext cx="3018239" cy="3026999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081" y="801510"/>
            <a:ext cx="3401831" cy="30269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03" y="4177552"/>
            <a:ext cx="3137648" cy="22949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039411" y="3648636"/>
            <a:ext cx="2294966" cy="33528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089" y="801511"/>
            <a:ext cx="4061800" cy="567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98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10" y="377715"/>
            <a:ext cx="3639612" cy="37259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570" y="3369069"/>
            <a:ext cx="2922992" cy="33591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1" y="1272760"/>
            <a:ext cx="4910666" cy="496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849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4106" y="327378"/>
            <a:ext cx="10353761" cy="57573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Посетители музея группа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Колонсак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1" y="1162756"/>
            <a:ext cx="5208298" cy="529448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150" y="1162755"/>
            <a:ext cx="5128671" cy="529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56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740" y="191912"/>
            <a:ext cx="10353761" cy="89182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«энциклопедий»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99" y="1264356"/>
            <a:ext cx="6716890" cy="5441244"/>
          </a:xfrm>
        </p:spPr>
      </p:pic>
    </p:spTree>
    <p:extLst>
      <p:ext uri="{BB962C8B-B14F-4D97-AF65-F5344CB8AC3E}">
        <p14:creationId xmlns:p14="http://schemas.microsoft.com/office/powerpoint/2010/main" val="1612366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35468"/>
            <a:ext cx="10353761" cy="64346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«Военной техники»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44" y="959556"/>
            <a:ext cx="3547211" cy="53057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244" y="959556"/>
            <a:ext cx="3971696" cy="53057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829" y="959556"/>
            <a:ext cx="3907949" cy="5305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28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03200"/>
            <a:ext cx="10353761" cy="541867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«изделий из дерева»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56" y="914400"/>
            <a:ext cx="5238044" cy="5486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734" y="914400"/>
            <a:ext cx="492195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973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35467"/>
            <a:ext cx="10353761" cy="67733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«камня»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44" y="1241778"/>
            <a:ext cx="3109600" cy="480350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961" y="812800"/>
            <a:ext cx="4474121" cy="55428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799" y="1241778"/>
            <a:ext cx="3440449" cy="482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00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70934"/>
            <a:ext cx="10353761" cy="30479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«Пуговиц»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41" y="970221"/>
            <a:ext cx="3564071" cy="549204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35" y="970221"/>
            <a:ext cx="4131733" cy="54920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14" y="970222"/>
            <a:ext cx="3556393" cy="549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358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225778"/>
            <a:ext cx="10353761" cy="57573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деятельность детей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" y="1456267"/>
            <a:ext cx="3691467" cy="390989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764" y="889000"/>
            <a:ext cx="3939822" cy="52549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61" y="1456267"/>
            <a:ext cx="3747911" cy="390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85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12890"/>
            <a:ext cx="10353761" cy="72248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помощники - родители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986" y="835379"/>
            <a:ext cx="7439378" cy="5870220"/>
          </a:xfrm>
        </p:spPr>
      </p:pic>
    </p:spTree>
    <p:extLst>
      <p:ext uri="{BB962C8B-B14F-4D97-AF65-F5344CB8AC3E}">
        <p14:creationId xmlns:p14="http://schemas.microsoft.com/office/powerpoint/2010/main" val="418952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4311" y="2136071"/>
            <a:ext cx="9348445" cy="129575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096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298</TotalTime>
  <Words>311</Words>
  <Application>Microsoft Office PowerPoint</Application>
  <PresentationFormat>Широкоэкранный</PresentationFormat>
  <Paragraphs>41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Bookman Old Style</vt:lpstr>
      <vt:lpstr>Rockwell</vt:lpstr>
      <vt:lpstr>Times New Roman</vt:lpstr>
      <vt:lpstr>Damask</vt:lpstr>
      <vt:lpstr>Тема выступления</vt:lpstr>
      <vt:lpstr>«Только вместе с родителями, общими усилиями, педагоги могут дать детям большое человеческое счастье»  В.А.Сухомлинский</vt:lpstr>
      <vt:lpstr>Музейная педагогика -</vt:lpstr>
      <vt:lpstr>Актуальность</vt:lpstr>
      <vt:lpstr>цель:</vt:lpstr>
      <vt:lpstr>           Организация мини-музея                            в детском  саду.</vt:lpstr>
      <vt:lpstr>Родительские собрания</vt:lpstr>
      <vt:lpstr>Мастер класс «Изготовление народной игрушки»</vt:lpstr>
      <vt:lpstr>Экскурсия в музей</vt:lpstr>
      <vt:lpstr>   </vt:lpstr>
      <vt:lpstr>Совместная работа родителей «Юрта»</vt:lpstr>
      <vt:lpstr>Проект «Жила-была пуговица»</vt:lpstr>
      <vt:lpstr> </vt:lpstr>
      <vt:lpstr>Посетители музея группа «Колонсак»</vt:lpstr>
      <vt:lpstr>Мини-музей «энциклопедий»</vt:lpstr>
      <vt:lpstr>Мини-музей «Военной техники»</vt:lpstr>
      <vt:lpstr>Мини-музей «изделий из дерева»</vt:lpstr>
      <vt:lpstr>Мини-музей «камня»</vt:lpstr>
      <vt:lpstr>Мини-музей «Пуговиц»</vt:lpstr>
      <vt:lpstr>Самостоятельная деятельность детей</vt:lpstr>
      <vt:lpstr>Наши помощники - родители</vt:lpstr>
      <vt:lpstr>Спасибо за внимание 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Caesar</dc:creator>
  <cp:lastModifiedBy>Caesar</cp:lastModifiedBy>
  <cp:revision>48</cp:revision>
  <dcterms:created xsi:type="dcterms:W3CDTF">2023-03-10T17:06:04Z</dcterms:created>
  <dcterms:modified xsi:type="dcterms:W3CDTF">2023-03-10T22:21:04Z</dcterms:modified>
</cp:coreProperties>
</file>