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7" r:id="rId2"/>
    <p:sldId id="258" r:id="rId3"/>
    <p:sldId id="259" r:id="rId4"/>
    <p:sldId id="260" r:id="rId5"/>
    <p:sldId id="265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2D9DF-B51D-4B5F-A7E7-2B18B411F131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19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39C54-F15F-4F39-A7EB-3EEB67D8EA61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956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91F496-7CCE-4C90-849F-416452291E6F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415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B8104F-CDEB-4C64-BBEF-ED8FCEE9B50B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5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4C4D6-11E8-49A5-B28F-49B536789733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35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1AD435-8BBB-42DB-97F8-597E4B1BFB50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841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6F5CF2-B671-40FD-B0A1-1D4F228673F6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037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0F6614-4C90-4C8F-87ED-3F2C4AA03E68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733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52058B-F049-43D8-A572-6AF9A12E062D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128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D71E86-C474-46A4-94C4-9CE6E27F92EA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982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631474-A497-4F6B-B516-6F6F03F858B4}" type="slidenum">
              <a:rPr lang="ru-RU" altLang="ru-RU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758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55B9BB-EB28-4FC4-934A-FE9BC467F44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313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066800" y="1268413"/>
            <a:ext cx="8077200" cy="2952750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ru-RU" altLang="ru-RU" sz="3600" b="1" dirty="0">
                <a:solidFill>
                  <a:srgbClr val="7030A0"/>
                </a:solidFill>
              </a:rPr>
            </a:br>
            <a:r>
              <a:rPr lang="ru-RU" sz="3600" dirty="0"/>
              <a:t>Формирование первичных представлений о ценностях здорового образа жизни у детей дошкольного возраста</a:t>
            </a:r>
            <a:br>
              <a:rPr lang="ru-RU" altLang="ru-RU" sz="2800" b="1" dirty="0">
                <a:solidFill>
                  <a:srgbClr val="7030A0"/>
                </a:solidFill>
              </a:rPr>
            </a:br>
            <a:endParaRPr lang="ru-RU" altLang="ru-RU" sz="2800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9904" y="3717032"/>
            <a:ext cx="5033815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altLang="ru-RU" sz="2800" b="1" kern="0">
                <a:ea typeface="+mj-ea"/>
                <a:cs typeface="+mj-cs"/>
              </a:rPr>
              <a:t>Выполнили: </a:t>
            </a:r>
            <a:endParaRPr lang="ru-RU" altLang="ru-RU" sz="2800" b="1" kern="0" dirty="0">
              <a:ea typeface="+mj-ea"/>
              <a:cs typeface="+mj-cs"/>
            </a:endParaRPr>
          </a:p>
          <a:p>
            <a:pPr algn="r"/>
            <a:r>
              <a:rPr lang="ru-RU" sz="2800" dirty="0"/>
              <a:t>Проценко Елена </a:t>
            </a:r>
            <a:r>
              <a:rPr lang="ru-RU" sz="2800"/>
              <a:t>Николаевна</a:t>
            </a:r>
            <a:r>
              <a:rPr lang="ru-RU" altLang="ru-RU" sz="2800" kern="0">
                <a:ea typeface="+mj-ea"/>
                <a:cs typeface="+mj-cs"/>
              </a:rPr>
              <a:t>,</a:t>
            </a:r>
          </a:p>
          <a:p>
            <a:pPr algn="r"/>
            <a:r>
              <a:rPr lang="ru-RU" altLang="ru-RU" sz="2800" kern="0">
                <a:ea typeface="+mj-ea"/>
                <a:cs typeface="+mj-cs"/>
              </a:rPr>
              <a:t>Казимир Елена Александровна,</a:t>
            </a:r>
            <a:br>
              <a:rPr lang="ru-RU" altLang="ru-RU" sz="2800" kern="0">
                <a:ea typeface="+mj-ea"/>
                <a:cs typeface="+mj-cs"/>
              </a:rPr>
            </a:br>
            <a:r>
              <a:rPr lang="ru-RU" altLang="ru-RU" sz="2800" kern="0">
                <a:ea typeface="+mj-ea"/>
                <a:cs typeface="+mj-cs"/>
              </a:rPr>
              <a:t>воспитатели </a:t>
            </a:r>
            <a:r>
              <a:rPr lang="ru-RU" altLang="ru-RU" sz="2800" kern="0" dirty="0">
                <a:ea typeface="+mj-ea"/>
                <a:cs typeface="+mj-cs"/>
              </a:rPr>
              <a:t>МБДОУ № 128</a:t>
            </a:r>
            <a:br>
              <a:rPr lang="ru-RU" altLang="ru-RU" sz="2800" kern="0" dirty="0">
                <a:ea typeface="+mj-ea"/>
                <a:cs typeface="+mj-cs"/>
              </a:rPr>
            </a:br>
            <a:r>
              <a:rPr lang="ru-RU" altLang="ru-RU" sz="2800" kern="0" dirty="0">
                <a:ea typeface="+mj-ea"/>
                <a:cs typeface="+mj-cs"/>
              </a:rPr>
              <a:t>г. Мурманска</a:t>
            </a:r>
            <a:br>
              <a:rPr lang="ru-RU" altLang="ru-RU" sz="2800" kern="0" dirty="0">
                <a:solidFill>
                  <a:srgbClr val="7030A0"/>
                </a:solidFill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08727" y="6126390"/>
            <a:ext cx="103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/>
              <a:t>2021 </a:t>
            </a:r>
            <a:r>
              <a:rPr lang="ru-RU" b="1" dirty="0"/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798336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476672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+mj-lt"/>
                <a:ea typeface="+mj-ea"/>
                <a:cs typeface="+mj-cs"/>
              </a:rPr>
              <a:t>Актуальность темы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268760"/>
            <a:ext cx="7272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современном обществе проблема сохранения и укрепления здоровья детей является как никогда актуальной </a:t>
            </a:r>
          </a:p>
          <a:p>
            <a:r>
              <a:rPr lang="ru-RU" sz="2400" dirty="0"/>
              <a:t>Это объясняется тем, что к ним предъявляются весьма высокие требования, соответствовать которым могут только здоровые дети</a:t>
            </a:r>
          </a:p>
          <a:p>
            <a:r>
              <a:rPr lang="ru-RU" sz="2400" dirty="0"/>
              <a:t>Эффективность физического воспитания детей дошкольного возраста является чрезвычайно важной, так как именно в этот возрастной период закладываются основы здоровья, гармоничного физического развития, приобретаются двигательные умения и навыки</a:t>
            </a:r>
          </a:p>
        </p:txBody>
      </p:sp>
    </p:spTree>
    <p:extLst>
      <p:ext uri="{BB962C8B-B14F-4D97-AF65-F5344CB8AC3E}">
        <p14:creationId xmlns:p14="http://schemas.microsoft.com/office/powerpoint/2010/main" val="3334815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4868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+mj-lt"/>
                <a:ea typeface="+mj-ea"/>
                <a:cs typeface="+mj-cs"/>
              </a:rPr>
              <a:t>Цель и задачи проектной работы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1772816"/>
            <a:ext cx="5220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Сформировать первичные представления о ценностях здорового образа жизни у детей дошкольного возраста</a:t>
            </a:r>
          </a:p>
        </p:txBody>
      </p:sp>
    </p:spTree>
    <p:extLst>
      <p:ext uri="{BB962C8B-B14F-4D97-AF65-F5344CB8AC3E}">
        <p14:creationId xmlns:p14="http://schemas.microsoft.com/office/powerpoint/2010/main" val="35617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4868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+mj-lt"/>
                <a:ea typeface="+mj-ea"/>
                <a:cs typeface="+mj-cs"/>
              </a:rPr>
              <a:t>Этапы работы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556792"/>
            <a:ext cx="55446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Изучить особенности формирования здорового образа жизни детей дошкольного возраста, в условиях детского сада</a:t>
            </a:r>
          </a:p>
          <a:p>
            <a:r>
              <a:rPr lang="ru-RU" sz="2400" dirty="0"/>
              <a:t>Изучить формы взаимодействия с родителями, по сохранению и укреплению здоровья дошкольников</a:t>
            </a:r>
          </a:p>
        </p:txBody>
      </p:sp>
    </p:spTree>
    <p:extLst>
      <p:ext uri="{BB962C8B-B14F-4D97-AF65-F5344CB8AC3E}">
        <p14:creationId xmlns:p14="http://schemas.microsoft.com/office/powerpoint/2010/main" val="3963751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4868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+mj-lt"/>
                <a:ea typeface="+mj-ea"/>
                <a:cs typeface="+mj-cs"/>
              </a:rPr>
              <a:t>Этапы работы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340768"/>
            <a:ext cx="705678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Сформировать у детей базу знаний и практических навыков здорового образа жизни, осознанную потребность в систематических занятий физической культурой и спортом</a:t>
            </a:r>
          </a:p>
          <a:p>
            <a:r>
              <a:rPr lang="ru-RU" sz="2400" dirty="0"/>
              <a:t>Заложить в основу фундамента здорового образа жизни дошкольника понятие, что такое активная деятельность человека</a:t>
            </a:r>
          </a:p>
          <a:p>
            <a:r>
              <a:rPr lang="ru-RU" sz="2400" dirty="0"/>
              <a:t>Что она направленная на сохранение и улучшение здоровья и к этой активности следует отнести такие компоненты как правильное питание, рациональная двигательная активность, закаливание организма и сохранение стабильного психоэмоционального состояния</a:t>
            </a:r>
          </a:p>
        </p:txBody>
      </p:sp>
    </p:spTree>
    <p:extLst>
      <p:ext uri="{BB962C8B-B14F-4D97-AF65-F5344CB8AC3E}">
        <p14:creationId xmlns:p14="http://schemas.microsoft.com/office/powerpoint/2010/main" val="1091821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33265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+mj-lt"/>
                <a:ea typeface="+mj-ea"/>
                <a:cs typeface="+mj-cs"/>
              </a:rPr>
              <a:t>Результаты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196752"/>
            <a:ext cx="79208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Привить ребенку основные знания, умения и навыки: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Знание правил личной гигиены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Умение правильно строить режим дня и выполнять его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Умение взаимодействовать с окружающей средой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Умение анализировать опасные ситуации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Знание основных частей тела и внутренних органов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Понимание значения «здоровый образ жизни»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Знание основных правил правильного питания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Знание правил сохранения здоровья и профилактики </a:t>
            </a:r>
            <a:r>
              <a:rPr lang="ru-RU" sz="2400" dirty="0" err="1"/>
              <a:t>заболеванийо</a:t>
            </a:r>
            <a:r>
              <a:rPr lang="ru-RU" sz="2400" dirty="0"/>
              <a:t>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Умение оказывать простейшую помощь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400" dirty="0"/>
              <a:t>Понимание значения двигательной активности для развития здорового организма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ru-RU" dirty="0"/>
          </a:p>
          <a:p>
            <a:pPr marL="285750" lvl="0" indent="-28575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951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4868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+mj-lt"/>
                <a:ea typeface="+mj-ea"/>
                <a:cs typeface="+mj-cs"/>
              </a:rPr>
              <a:t>Выводы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51440" y="1412776"/>
            <a:ext cx="666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Важно помнить, что здоровье – бесценное достояние не только каждого человека, но и всего общества</a:t>
            </a:r>
          </a:p>
          <a:p>
            <a:r>
              <a:rPr lang="ru-RU" sz="2400" dirty="0"/>
              <a:t>Ребёнок с детства должен знать и понимать, что такое здоровье и следовать нормам здорового образа жизни</a:t>
            </a:r>
          </a:p>
          <a:p>
            <a:r>
              <a:rPr lang="ru-RU" sz="2400" dirty="0"/>
              <a:t>Каждый человек имеет большие возможности для укрепления и поддержания своего здоровья, для сохранения трудоспособности, физической активности</a:t>
            </a:r>
          </a:p>
        </p:txBody>
      </p:sp>
    </p:spTree>
    <p:extLst>
      <p:ext uri="{BB962C8B-B14F-4D97-AF65-F5344CB8AC3E}">
        <p14:creationId xmlns:p14="http://schemas.microsoft.com/office/powerpoint/2010/main" val="774530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92908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+mj-lt"/>
                <a:ea typeface="+mj-ea"/>
                <a:cs typeface="+mj-cs"/>
              </a:rPr>
              <a:t>Список литературы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93747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ru-RU" sz="2000" dirty="0" err="1"/>
              <a:t>Алямовская</a:t>
            </a:r>
            <a:r>
              <a:rPr lang="ru-RU" sz="2000" dirty="0"/>
              <a:t> В.Г. Инновационные подходы к организации оздоровительной деятельности в дошкольном образовательном учреждении// Дошкольное образование. – 2011. № 4. – С. 7-10.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000" dirty="0" err="1"/>
              <a:t>Богина</a:t>
            </a:r>
            <a:r>
              <a:rPr lang="ru-RU" sz="2000" dirty="0"/>
              <a:t> Т.Л. Охрана здоровья детей в дошкольных учреждениях/ Методическое пособие, Москва: Мозаика – Синтез, 2006. – 114 с.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000" dirty="0" err="1"/>
              <a:t>Веракса</a:t>
            </a:r>
            <a:r>
              <a:rPr lang="ru-RU" sz="2000" dirty="0"/>
              <a:t> Н.Е., Комарова Т.С., Дорофеева Э.М. От рождения до школы Инновационная программа дошкольного образования/ под редакцией Н. Е. </a:t>
            </a:r>
            <a:r>
              <a:rPr lang="ru-RU" sz="2000" dirty="0" err="1"/>
              <a:t>Вераксы</a:t>
            </a:r>
            <a:r>
              <a:rPr lang="ru-RU" sz="2000" dirty="0"/>
              <a:t>, Т. С. Комаровой, Э. М. Дорофеевой, Москва: Мозаика – Синтез, 2019. – 336 с.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000" dirty="0"/>
              <a:t>Г. И. Куценко, Ю.В. Новиков Книга о здоровом образе жизни/ Смоленск: СГИФК, 2013. – 245 с.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000" dirty="0"/>
              <a:t>Климова С.М. Сотрудничество детского сада и семьи по укреплению здоровья ребенка// Медработник. – 2015. № 3. – С. 87-91.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000" dirty="0"/>
              <a:t>Нежина Н.В. Охрана здоровья детей дошкольного возраста// Дошкольное воспитание. – 2004. № 4. – С. 14-17.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000" dirty="0" err="1"/>
              <a:t>Чекунова</a:t>
            </a:r>
            <a:r>
              <a:rPr lang="ru-RU" sz="2000" dirty="0"/>
              <a:t> Е.А., Колодяжная Т. П. Сохранение здоровья детей и педагогов в условиях детского сада: учебно-методическое пособие/ Е. А. </a:t>
            </a:r>
            <a:r>
              <a:rPr lang="ru-RU" sz="2000" dirty="0" err="1"/>
              <a:t>Чекунова</a:t>
            </a:r>
            <a:r>
              <a:rPr lang="ru-RU" sz="2000" dirty="0"/>
              <a:t>, Изд-во УЦ Перспектива, 2010. – 101 с.</a:t>
            </a:r>
          </a:p>
        </p:txBody>
      </p:sp>
    </p:spTree>
    <p:extLst>
      <p:ext uri="{BB962C8B-B14F-4D97-AF65-F5344CB8AC3E}">
        <p14:creationId xmlns:p14="http://schemas.microsoft.com/office/powerpoint/2010/main" val="14253963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471</Words>
  <Application>Microsoft Office PowerPoint</Application>
  <PresentationFormat>Экран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Формирование первичных представлений о ценностях здорового образа жизни у детей дошкольного возраста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Развитие словесно-изобразительного творчества воспитанников с  ОНР  </dc:title>
  <dc:creator>W7HOMEWIDESPREAD</dc:creator>
  <cp:lastModifiedBy>Неизвестный пользователь</cp:lastModifiedBy>
  <cp:revision>9</cp:revision>
  <dcterms:created xsi:type="dcterms:W3CDTF">2019-03-23T21:01:34Z</dcterms:created>
  <dcterms:modified xsi:type="dcterms:W3CDTF">2021-11-09T10:40:01Z</dcterms:modified>
</cp:coreProperties>
</file>