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71" r:id="rId18"/>
    <p:sldId id="257" r:id="rId19"/>
    <p:sldId id="269" r:id="rId20"/>
    <p:sldId id="259" r:id="rId21"/>
    <p:sldId id="258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51" autoAdjust="0"/>
    <p:restoredTop sz="94660"/>
  </p:normalViewPr>
  <p:slideViewPr>
    <p:cSldViewPr>
      <p:cViewPr varScale="1">
        <p:scale>
          <a:sx n="71" d="100"/>
          <a:sy n="71" d="100"/>
        </p:scale>
        <p:origin x="8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12778" y="5013176"/>
            <a:ext cx="5637010" cy="1569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Урок ИЗО в 6 классе, </a:t>
            </a:r>
          </a:p>
          <a:p>
            <a:pPr algn="ctr"/>
            <a:r>
              <a:rPr lang="ru-RU" smtClean="0"/>
              <a:t>Мальцева </a:t>
            </a:r>
            <a:r>
              <a:rPr lang="ru-RU" dirty="0" smtClean="0"/>
              <a:t>Ольга Юрьевна</a:t>
            </a:r>
            <a:r>
              <a:rPr lang="ru-RU" smtClean="0"/>
              <a:t>, </a:t>
            </a:r>
            <a:r>
              <a:rPr lang="ru-RU"/>
              <a:t>учитель ИЗО, </a:t>
            </a:r>
            <a:endParaRPr lang="ru-RU" dirty="0" smtClean="0"/>
          </a:p>
          <a:p>
            <a:pPr algn="ctr"/>
            <a:r>
              <a:rPr lang="ru-RU" dirty="0" smtClean="0"/>
              <a:t>г. Таганрог, МОБУ СОШ №23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7" y="692696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Портрет сверстника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490" y="1844824"/>
            <a:ext cx="5367247" cy="291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80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492" y="5712078"/>
            <a:ext cx="5173671" cy="92572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XIX</a:t>
            </a:r>
            <a:r>
              <a:rPr lang="ru-RU" dirty="0" smtClean="0"/>
              <a:t>в. И.Е. Репин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5301208"/>
            <a:ext cx="4042763" cy="63869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Портрет С.М. Драгомировой</a:t>
            </a:r>
            <a:endParaRPr lang="ru-RU" dirty="0"/>
          </a:p>
        </p:txBody>
      </p:sp>
      <p:pic>
        <p:nvPicPr>
          <p:cNvPr id="6146" name="Picture 2" descr="D:\к диплому\Урок\Репи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3682"/>
            <a:ext cx="3244704" cy="584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к диплому\Урок\Репин Портрет С.М.Драгомирово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39"/>
            <a:ext cx="3826739" cy="489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110723" y="6197134"/>
            <a:ext cx="2411538" cy="638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dirty="0"/>
              <a:t>Осенний букет</a:t>
            </a:r>
          </a:p>
        </p:txBody>
      </p:sp>
    </p:spTree>
    <p:extLst>
      <p:ext uri="{BB962C8B-B14F-4D97-AF65-F5344CB8AC3E}">
        <p14:creationId xmlns:p14="http://schemas.microsoft.com/office/powerpoint/2010/main" val="525896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0292" y="620688"/>
            <a:ext cx="3600399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А.С. Пушкин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5524" y="3711837"/>
            <a:ext cx="2448272" cy="6995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В. А. Тропинин</a:t>
            </a:r>
            <a:endParaRPr lang="ru-RU" dirty="0"/>
          </a:p>
        </p:txBody>
      </p:sp>
      <p:pic>
        <p:nvPicPr>
          <p:cNvPr id="1026" name="Picture 2" descr="D:\к диплому\Урок\98186c4b4ef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5" y="368223"/>
            <a:ext cx="2684312" cy="33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 диплому\Урок\1322676160_portret-aleksandra-sergeevicha-pushkin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221" y="368223"/>
            <a:ext cx="2903021" cy="338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к диплому\Урок\0000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075" y="2132856"/>
            <a:ext cx="2918986" cy="354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6278200" y="3763300"/>
            <a:ext cx="2448272" cy="673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/>
              <a:t>О.А. Кипренский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996356" y="5877272"/>
            <a:ext cx="2448272" cy="6995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/>
              <a:t>В.А. Серов. «Пушкин в парке»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313596" y="4621311"/>
            <a:ext cx="2448272" cy="673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endParaRPr lang="ru-RU" dirty="0" smtClean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5955748" y="4268928"/>
            <a:ext cx="3093175" cy="816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sz="1600" dirty="0" smtClean="0"/>
              <a:t>«Себя как в зеркале я вижу, Но это зеркало мне льстит.»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394132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фото\мои работы\Образ\2012.04.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030" y="1163094"/>
            <a:ext cx="2668536" cy="355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1 фото\мои работы\Чёрно-белые\IMG_18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483" y="723452"/>
            <a:ext cx="279067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1 фото\мои работы\Чёрно-белые\IMG_31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23453"/>
            <a:ext cx="267858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323528" y="4902408"/>
            <a:ext cx="8567757" cy="1728192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dirty="0" smtClean="0"/>
              <a:t>Художественные средства, раскрывающие внутреннее во внешнем: </a:t>
            </a:r>
            <a:r>
              <a:rPr lang="ru-RU" dirty="0"/>
              <a:t>мимика лица, </a:t>
            </a:r>
            <a:r>
              <a:rPr lang="ru-RU" dirty="0" smtClean="0"/>
              <a:t>использование атрибутов, пейзажный фон, тёплое </a:t>
            </a:r>
            <a:r>
              <a:rPr lang="ru-RU" dirty="0"/>
              <a:t>освещение, сочетание мягких, нежных цветов и оттенков, передающих романтичность образа.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63688" y="134308"/>
            <a:ext cx="6136704" cy="5862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/>
              <a:t>Работы учителя ИЗО Мальцевой Ольги Юрьевны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8852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1 фото\мои работы\Образ\2012.01.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629" y="720607"/>
            <a:ext cx="3215647" cy="452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1 фото\мои работы\Образ\2012.05.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96" y="720607"/>
            <a:ext cx="3393941" cy="452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179512" y="5589240"/>
            <a:ext cx="8640960" cy="1080120"/>
          </a:xfrm>
        </p:spPr>
        <p:txBody>
          <a:bodyPr>
            <a:normAutofit lnSpcReduction="10000"/>
          </a:bodyPr>
          <a:lstStyle/>
          <a:p>
            <a:pPr marL="45720" indent="0" algn="r">
              <a:buNone/>
            </a:pPr>
            <a:r>
              <a:rPr lang="ru-RU" dirty="0" smtClean="0"/>
              <a:t>Художник Латур говорил: «Они </a:t>
            </a:r>
            <a:r>
              <a:rPr lang="ru-RU" dirty="0"/>
              <a:t>думают, что я схватываю только черты их лиц, но я без их ведома спускаюсь в глубину их души и овладеваю ею целиком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63688" y="134308"/>
            <a:ext cx="6136704" cy="5862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/>
              <a:t>Работы учителя ИЗО Мальцевой Ольги Юрьевны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9609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1 фото\мои работы\Образ\2012.04.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913" y="845509"/>
            <a:ext cx="2758057" cy="387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1 фото\мои работы\Образ\2012.05.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24" y="845510"/>
            <a:ext cx="2800126" cy="387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>
            <a:spLocks noGrp="1"/>
          </p:cNvSpPr>
          <p:nvPr>
            <p:ph sz="quarter" idx="13"/>
          </p:nvPr>
        </p:nvSpPr>
        <p:spPr>
          <a:xfrm>
            <a:off x="247740" y="4941168"/>
            <a:ext cx="8640960" cy="1584176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dirty="0" smtClean="0"/>
              <a:t>Чтобы точнее передать внутренний мир, натура изучается в разных обстоятельствах: за чтением, в размышлении, на отдыхе</a:t>
            </a:r>
            <a:endParaRPr lang="ru-RU" dirty="0"/>
          </a:p>
        </p:txBody>
      </p:sp>
      <p:pic>
        <p:nvPicPr>
          <p:cNvPr id="1026" name="Picture 2" descr="D:\1 фото\мои работы\IMG_51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97342"/>
            <a:ext cx="2831474" cy="401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763688" y="134308"/>
            <a:ext cx="6136704" cy="5862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/>
              <a:t>Работы учителя ИЗО Мальцевой Ольги Юрьевны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44494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к диплому\Урок\img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889861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606967" cy="133883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Схема построения лица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4743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8255"/>
            <a:ext cx="4968552" cy="31883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512728"/>
            <a:ext cx="5426948" cy="3095585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06370" y="3693091"/>
            <a:ext cx="3232448" cy="836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sz="3200" dirty="0" smtClean="0"/>
              <a:t>Девочка</a:t>
            </a:r>
            <a:endParaRPr lang="ru-RU" sz="32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686380" y="2616058"/>
            <a:ext cx="316044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Font typeface="Georgia" pitchFamily="18" charset="0"/>
              <a:buNone/>
            </a:pPr>
            <a:r>
              <a:rPr lang="ru-RU" sz="3200" dirty="0" smtClean="0"/>
              <a:t>Мальчик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80484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420888"/>
            <a:ext cx="2973235" cy="3906733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50153"/>
            <a:ext cx="2775498" cy="416264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781" y="1349075"/>
            <a:ext cx="3060691" cy="41637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606967" cy="133883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Галерея детских работ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710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60648"/>
            <a:ext cx="3672408" cy="187220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Сокол Ангелина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660032" y="2636912"/>
            <a:ext cx="3160440" cy="3474720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моей лучшей подруги</a:t>
            </a:r>
            <a:endParaRPr lang="ru-RU" sz="3200" dirty="0"/>
          </a:p>
        </p:txBody>
      </p:sp>
      <p:pic>
        <p:nvPicPr>
          <p:cNvPr id="1026" name="Picture 2" descr="D:\к диплому\Урок\Работы детей\Сокол Ангели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1"/>
            <a:ext cx="4695317" cy="662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566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 диплому\Урок\Работы детей\IMG_53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96544" cy="652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292080" y="404664"/>
            <a:ext cx="3240360" cy="158417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b="0" smtClean="0"/>
              <a:t>Комарова Дарья 6в</a:t>
            </a:r>
            <a:endParaRPr lang="ru-RU" b="0" dirty="0"/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5364088" y="2348880"/>
            <a:ext cx="3304456" cy="4122792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моей одноклассницы Кати, Катя очень любит рисовать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649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4941168"/>
            <a:ext cx="7853767" cy="1512168"/>
          </a:xfrm>
        </p:spPr>
        <p:txBody>
          <a:bodyPr/>
          <a:lstStyle/>
          <a:p>
            <a:pPr marL="182880" indent="0">
              <a:buNone/>
            </a:pPr>
            <a:r>
              <a:rPr lang="en-US" sz="4000" dirty="0" smtClean="0"/>
              <a:t>XVIII</a:t>
            </a:r>
            <a:r>
              <a:rPr lang="ru-RU" sz="4000" dirty="0" smtClean="0"/>
              <a:t>век Левицкий Портреты смолянок.</a:t>
            </a:r>
            <a:endParaRPr lang="ru-RU" sz="4000" dirty="0"/>
          </a:p>
        </p:txBody>
      </p:sp>
      <p:pic>
        <p:nvPicPr>
          <p:cNvPr id="1026" name="Picture 2" descr="D:\История ИЗО\СМОЛЯНКИ\1c5b398d9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36" y="1139457"/>
            <a:ext cx="2808312" cy="374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История ИЗО\СМОЛЯНКИ\071vitsky%20pt%20vosp%20nelidovo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576" y="1139457"/>
            <a:ext cx="2232248" cy="365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История ИЗО\СМОЛЯНКИ\72047095_071221121454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247" y="1139457"/>
            <a:ext cx="3408474" cy="368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104504"/>
            <a:ext cx="8665058" cy="8860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4000" dirty="0" smtClean="0"/>
              <a:t>Портрет в Русской живописи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13530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404664"/>
            <a:ext cx="3240360" cy="1584176"/>
          </a:xfrm>
        </p:spPr>
        <p:txBody>
          <a:bodyPr/>
          <a:lstStyle/>
          <a:p>
            <a:pPr marL="0" indent="0">
              <a:buNone/>
            </a:pPr>
            <a:r>
              <a:rPr lang="ru-RU" b="0" dirty="0"/>
              <a:t>Комарова Дарья 6в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64088" y="2348880"/>
            <a:ext cx="3304456" cy="4122792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подруги в образе принцессы</a:t>
            </a:r>
            <a:endParaRPr lang="ru-RU" sz="3200" dirty="0"/>
          </a:p>
        </p:txBody>
      </p:sp>
      <p:pic>
        <p:nvPicPr>
          <p:cNvPr id="3074" name="Picture 2" descr="D:\к диплому\Урок\Работы детей\Комарова Дарья 6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74339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050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Козубова Вероника 6в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20072" y="2492896"/>
            <a:ext cx="3448472" cy="3834760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соседки по парте Ани, я вместе с ней хожу в балетную школу</a:t>
            </a:r>
            <a:endParaRPr lang="ru-RU" sz="3200" dirty="0"/>
          </a:p>
        </p:txBody>
      </p:sp>
      <p:pic>
        <p:nvPicPr>
          <p:cNvPr id="2050" name="Picture 2" descr="D:\к диплому\Урок\Работы детей\Козубова Вероника 6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451026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930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32040" y="2492896"/>
            <a:ext cx="3916380" cy="4050784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Барановой Даши</a:t>
            </a:r>
            <a:endParaRPr lang="ru-RU" sz="3200" dirty="0"/>
          </a:p>
        </p:txBody>
      </p:sp>
      <p:pic>
        <p:nvPicPr>
          <p:cNvPr id="4098" name="Picture 2" descr="D:\к диплому\Урок\Работы детей\Веренич Мар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453621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Веренич</a:t>
            </a:r>
            <a:r>
              <a:rPr lang="ru-RU" dirty="0"/>
              <a:t> Мария</a:t>
            </a:r>
          </a:p>
        </p:txBody>
      </p:sp>
    </p:spTree>
    <p:extLst>
      <p:ext uri="{BB962C8B-B14F-4D97-AF65-F5344CB8AC3E}">
        <p14:creationId xmlns:p14="http://schemas.microsoft.com/office/powerpoint/2010/main" val="1642582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92080" y="2636912"/>
            <a:ext cx="3498340" cy="3096344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Яковлевой Ангелины</a:t>
            </a:r>
            <a:endParaRPr lang="ru-RU" sz="3200" dirty="0"/>
          </a:p>
        </p:txBody>
      </p:sp>
      <p:pic>
        <p:nvPicPr>
          <p:cNvPr id="5122" name="Picture 2" descr="D:\к диплому\Урок\Работы детей\Трофимова Алё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0982"/>
            <a:ext cx="4760252" cy="650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Трофимова Алёна</a:t>
            </a:r>
          </a:p>
        </p:txBody>
      </p:sp>
    </p:spTree>
    <p:extLst>
      <p:ext uri="{BB962C8B-B14F-4D97-AF65-F5344CB8AC3E}">
        <p14:creationId xmlns:p14="http://schemas.microsoft.com/office/powerpoint/2010/main" val="20556420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76055" y="2636912"/>
            <a:ext cx="3914515" cy="4012612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нашего учителя – Мальцевой Ольги Юрьевны</a:t>
            </a:r>
            <a:endParaRPr lang="ru-RU" sz="3200" dirty="0"/>
          </a:p>
        </p:txBody>
      </p:sp>
      <p:pic>
        <p:nvPicPr>
          <p:cNvPr id="6147" name="Picture 3" descr="D:\к диплому\Урок\Работы детей\Баранова Дарья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66815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Баранова </a:t>
            </a:r>
            <a:r>
              <a:rPr lang="ru-RU" dirty="0" smtClean="0"/>
              <a:t>Дарья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549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к диплому\Урок\Работы детей\Вербнякова А. 6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638904" cy="647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Вербнякова</a:t>
            </a:r>
            <a:r>
              <a:rPr lang="ru-RU" dirty="0"/>
              <a:t> А. 6а</a:t>
            </a:r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5076055" y="2636912"/>
            <a:ext cx="3744417" cy="4012612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Лазаревой Даши, отличницы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1585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к диплому\Урок\Работы детей\Ковалёва Аня 6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4600493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Ковалёва Аня 6а</a:t>
            </a:r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5364088" y="2636912"/>
            <a:ext cx="3456384" cy="4012612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спортсменки, моей одноклассницы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167921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к диплому\Урок\Работы детей\Бададян Сергей 6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4763775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Бададян</a:t>
            </a:r>
            <a:r>
              <a:rPr lang="ru-RU" dirty="0"/>
              <a:t> Сергей 6а</a:t>
            </a:r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5652120" y="2564904"/>
            <a:ext cx="3168352" cy="4084620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моего друга, мы с ним очень любим уроки физической культуры!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680245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к диплому\Урок\Работы детей\Гольцфонб Леонард 6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680520" cy="652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Гольцфонб</a:t>
            </a:r>
            <a:r>
              <a:rPr lang="ru-RU" dirty="0"/>
              <a:t> Леонард 6а</a:t>
            </a:r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5436096" y="2348880"/>
            <a:ext cx="3384376" cy="4300644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моего брата-одноклассника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77224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к диплому\Урок\Работы детей\Горбаговская Ирина 6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10" y="116631"/>
            <a:ext cx="4707722" cy="656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860032" y="476672"/>
            <a:ext cx="4032448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Горбаговская</a:t>
            </a:r>
            <a:r>
              <a:rPr lang="ru-RU" dirty="0"/>
              <a:t> Ирина 6а</a:t>
            </a:r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5220072" y="2564904"/>
            <a:ext cx="3672408" cy="4084619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Портрет Сони, она очень любит школьный танцевальный коллектив «Иллюзия»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9692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404664"/>
            <a:ext cx="3888432" cy="208823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Боровиковский портрет </a:t>
            </a:r>
            <a:br>
              <a:rPr lang="ru-RU" sz="3600" dirty="0" smtClean="0"/>
            </a:br>
            <a:r>
              <a:rPr lang="ru-RU" sz="3600" dirty="0" smtClean="0"/>
              <a:t>М.И. Лопухиной</a:t>
            </a:r>
            <a:endParaRPr lang="ru-RU" sz="3600" dirty="0"/>
          </a:p>
        </p:txBody>
      </p:sp>
      <p:pic>
        <p:nvPicPr>
          <p:cNvPr id="2050" name="Picture 2" descr="D:\к диплому\Урок\555-64dq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5" y="297487"/>
            <a:ext cx="4979593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0013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к диплому\Урок\Работы детей\Реймхе дарья 6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27847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6" y="476672"/>
            <a:ext cx="3744416" cy="1728192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Реймхе</a:t>
            </a:r>
            <a:r>
              <a:rPr lang="ru-RU" dirty="0"/>
              <a:t> </a:t>
            </a:r>
            <a:r>
              <a:rPr lang="ru-RU" dirty="0" smtClean="0"/>
              <a:t>Дарья </a:t>
            </a:r>
            <a:r>
              <a:rPr lang="ru-RU" dirty="0"/>
              <a:t>6а</a:t>
            </a:r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5868144" y="2492896"/>
            <a:ext cx="2991163" cy="4156628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200" dirty="0" smtClean="0"/>
              <a:t>Моя подруга, музыкант, Ира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22442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к диплому\Урок\Rokotov_ekateri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601" y="220570"/>
            <a:ext cx="4109839" cy="544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к диплому\Урок\Rokotov_Unknown_In_Rose_Dre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09" y="220570"/>
            <a:ext cx="4174637" cy="544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>
            <a:spLocks noGrp="1"/>
          </p:cNvSpPr>
          <p:nvPr>
            <p:ph sz="quarter" idx="13"/>
          </p:nvPr>
        </p:nvSpPr>
        <p:spPr>
          <a:xfrm>
            <a:off x="178809" y="5678833"/>
            <a:ext cx="3529095" cy="864443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/>
              <a:t>Портрет</a:t>
            </a:r>
            <a:r>
              <a:rPr lang="ru-RU" dirty="0"/>
              <a:t> </a:t>
            </a:r>
            <a:r>
              <a:rPr lang="ru-RU" b="1" dirty="0"/>
              <a:t>неизвестной</a:t>
            </a:r>
            <a:r>
              <a:rPr lang="ru-RU" dirty="0"/>
              <a:t> </a:t>
            </a:r>
            <a:r>
              <a:rPr lang="ru-RU" b="1" dirty="0"/>
              <a:t>в</a:t>
            </a:r>
            <a:r>
              <a:rPr lang="ru-RU" dirty="0"/>
              <a:t> </a:t>
            </a:r>
            <a:r>
              <a:rPr lang="ru-RU" b="1" dirty="0"/>
              <a:t>розовом</a:t>
            </a:r>
            <a:r>
              <a:rPr lang="ru-RU" dirty="0"/>
              <a:t> </a:t>
            </a:r>
            <a:r>
              <a:rPr lang="ru-RU" b="1" dirty="0"/>
              <a:t>платье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940152" y="5678833"/>
            <a:ext cx="3816548" cy="864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5154" y="6085077"/>
            <a:ext cx="5256584" cy="72124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XVIII</a:t>
            </a:r>
            <a:r>
              <a:rPr lang="ru-RU" sz="3600" dirty="0" smtClean="0"/>
              <a:t>в</a:t>
            </a:r>
            <a:r>
              <a:rPr lang="en-US" sz="3600" dirty="0" smtClean="0"/>
              <a:t> </a:t>
            </a:r>
            <a:r>
              <a:rPr lang="ru-RU" sz="3600" dirty="0" smtClean="0"/>
              <a:t>Ф.С.</a:t>
            </a:r>
            <a:r>
              <a:rPr lang="en-US" sz="3600" dirty="0" smtClean="0"/>
              <a:t> </a:t>
            </a:r>
            <a:r>
              <a:rPr lang="ru-RU" sz="3600" dirty="0" smtClean="0"/>
              <a:t>Рокотов</a:t>
            </a:r>
            <a:endParaRPr lang="ru-RU" sz="36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331354" y="5828069"/>
            <a:ext cx="2985062" cy="432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dirty="0" smtClean="0"/>
              <a:t>Екатерина </a:t>
            </a:r>
            <a:r>
              <a:rPr lang="en-US" dirty="0"/>
              <a:t>II </a:t>
            </a:r>
            <a:r>
              <a:rPr lang="ru-RU" dirty="0"/>
              <a:t>Великая</a:t>
            </a:r>
          </a:p>
        </p:txBody>
      </p:sp>
    </p:spTree>
    <p:extLst>
      <p:ext uri="{BB962C8B-B14F-4D97-AF65-F5344CB8AC3E}">
        <p14:creationId xmlns:p14="http://schemas.microsoft.com/office/powerpoint/2010/main" val="15577382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3312368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effectLst/>
              </a:rPr>
              <a:t>Портрет </a:t>
            </a:r>
            <a:r>
              <a:rPr lang="ru-RU" sz="4000" dirty="0" smtClean="0">
                <a:effectLst/>
              </a:rPr>
              <a:t>Струйской </a:t>
            </a:r>
            <a:endParaRPr lang="ru-RU" sz="4000" dirty="0"/>
          </a:p>
        </p:txBody>
      </p:sp>
      <p:pic>
        <p:nvPicPr>
          <p:cNvPr id="1026" name="Picture 2" descr="D:\к диплому\Урок\portrait-of-a-p-struiska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2907"/>
            <a:ext cx="5040560" cy="651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144016" y="1988840"/>
            <a:ext cx="3851920" cy="403244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/>
              <a:t>Ее глаза - как два тумана,</a:t>
            </a:r>
            <a:br>
              <a:rPr lang="ru-RU" b="1" dirty="0"/>
            </a:br>
            <a:r>
              <a:rPr lang="ru-RU" b="1" dirty="0"/>
              <a:t>Полуулыбка, </a:t>
            </a:r>
            <a:r>
              <a:rPr lang="ru-RU" b="1" dirty="0" err="1"/>
              <a:t>полуплач</a:t>
            </a:r>
            <a:r>
              <a:rPr lang="ru-RU" b="1" dirty="0"/>
              <a:t>,</a:t>
            </a:r>
            <a:br>
              <a:rPr lang="ru-RU" b="1" dirty="0"/>
            </a:br>
            <a:r>
              <a:rPr lang="ru-RU" b="1" dirty="0"/>
              <a:t>Её глаза - как два обмана,</a:t>
            </a:r>
            <a:br>
              <a:rPr lang="ru-RU" b="1" dirty="0"/>
            </a:br>
            <a:r>
              <a:rPr lang="ru-RU" b="1" dirty="0"/>
              <a:t>Покрытых мглою неудач</a:t>
            </a:r>
            <a:r>
              <a:rPr lang="ru-RU" b="1" dirty="0" smtClean="0"/>
              <a:t>.</a:t>
            </a: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r>
              <a:rPr lang="ru-RU" b="1" dirty="0"/>
              <a:t>Когда потемки наступают</a:t>
            </a:r>
            <a:br>
              <a:rPr lang="ru-RU" b="1" dirty="0"/>
            </a:br>
            <a:r>
              <a:rPr lang="ru-RU" b="1" dirty="0"/>
              <a:t>И приближается гроза,</a:t>
            </a:r>
            <a:br>
              <a:rPr lang="ru-RU" b="1" dirty="0"/>
            </a:br>
            <a:r>
              <a:rPr lang="ru-RU" b="1" dirty="0"/>
              <a:t>Со дна души моей мерцают</a:t>
            </a:r>
            <a:br>
              <a:rPr lang="ru-RU" b="1" dirty="0"/>
            </a:br>
            <a:r>
              <a:rPr lang="ru-RU" b="1" dirty="0"/>
              <a:t>Её прекрасные глаза.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91402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733256"/>
            <a:ext cx="7212079" cy="85533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XIX</a:t>
            </a:r>
            <a:r>
              <a:rPr lang="ru-RU" dirty="0" smtClean="0"/>
              <a:t>в. Орест Кипренский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5198" y="5157192"/>
            <a:ext cx="4854246" cy="936104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b="1" dirty="0"/>
              <a:t>Автопортрет </a:t>
            </a:r>
            <a:r>
              <a:rPr lang="ru-RU" b="1" dirty="0" smtClean="0"/>
              <a:t>с </a:t>
            </a:r>
            <a:r>
              <a:rPr lang="ru-RU" b="1" dirty="0"/>
              <a:t>розовым шейным </a:t>
            </a:r>
            <a:r>
              <a:rPr lang="ru-RU" b="1" dirty="0" smtClean="0"/>
              <a:t>платком </a:t>
            </a:r>
            <a:r>
              <a:rPr lang="ru-RU" dirty="0"/>
              <a:t>Портрет Дарьи Николаевны Хвостовой</a:t>
            </a:r>
          </a:p>
        </p:txBody>
      </p:sp>
      <p:pic>
        <p:nvPicPr>
          <p:cNvPr id="2050" name="Picture 2" descr="D:\к диплому\Урок\1317683472_www_nevsepic_com_ua_avtoportret-s-rozovym-sheynym-platkom_-1809-h_-m_-41h35_7-gr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39"/>
            <a:ext cx="3888432" cy="476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к диплому\Урок\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774" y="188640"/>
            <a:ext cx="3653978" cy="476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951076" y="5148626"/>
            <a:ext cx="3880676" cy="800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/>
              <a:t>Портрет Дарьи Николаевны Хвостовой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8293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4978" y="5661248"/>
            <a:ext cx="4347022" cy="9361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/>
              <a:t>Портрет А.А. Челищева</a:t>
            </a:r>
          </a:p>
        </p:txBody>
      </p:sp>
      <p:pic>
        <p:nvPicPr>
          <p:cNvPr id="3074" name="Picture 2" descr="D:\к диплому\Урок\Молодой садовни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172" y="260648"/>
            <a:ext cx="422215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к диплому\Урок\Портрет А.А. Челищев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8" y="260648"/>
            <a:ext cx="418774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767583" y="5661248"/>
            <a:ext cx="4187745" cy="810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2800" dirty="0"/>
              <a:t>Молодой садовник</a:t>
            </a:r>
          </a:p>
        </p:txBody>
      </p:sp>
    </p:spTree>
    <p:extLst>
      <p:ext uri="{BB962C8B-B14F-4D97-AF65-F5344CB8AC3E}">
        <p14:creationId xmlns:p14="http://schemas.microsoft.com/office/powerpoint/2010/main" val="3810350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5662" y="5783952"/>
            <a:ext cx="5876697" cy="95741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en-US" dirty="0" smtClean="0"/>
              <a:t>XIX</a:t>
            </a:r>
            <a:r>
              <a:rPr lang="ru-RU" dirty="0" smtClean="0"/>
              <a:t>в В.А. Тропинин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00974" y="5301208"/>
            <a:ext cx="4028304" cy="8972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500" dirty="0"/>
              <a:t>Портрет А.А. Челищева</a:t>
            </a:r>
          </a:p>
        </p:txBody>
      </p:sp>
      <p:pic>
        <p:nvPicPr>
          <p:cNvPr id="4098" name="Picture 2" descr="D:\к диплому\Урок\В. Тропинин. Мальчик с книго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642" y="271486"/>
            <a:ext cx="4028304" cy="481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к диплому\Урок\Портрет Арсения Васильевича Тропини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2" y="271485"/>
            <a:ext cx="3590398" cy="481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80837" y="5301208"/>
            <a:ext cx="4820980" cy="897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2500" dirty="0"/>
              <a:t>Портрет Арсения Васильевича Тропинина</a:t>
            </a:r>
          </a:p>
        </p:txBody>
      </p:sp>
    </p:spTree>
    <p:extLst>
      <p:ext uri="{BB962C8B-B14F-4D97-AF65-F5344CB8AC3E}">
        <p14:creationId xmlns:p14="http://schemas.microsoft.com/office/powerpoint/2010/main" val="2838607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91971" y="6259795"/>
            <a:ext cx="3832557" cy="586299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портрет </a:t>
            </a:r>
            <a:r>
              <a:rPr lang="ru-RU" dirty="0"/>
              <a:t>Софии Крамской</a:t>
            </a:r>
          </a:p>
        </p:txBody>
      </p:sp>
      <p:pic>
        <p:nvPicPr>
          <p:cNvPr id="5122" name="Picture 2" descr="D:\к диплому\Урок\Крамской портрет Софии Крамско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380623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7504" y="5692298"/>
            <a:ext cx="5184576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smtClean="0"/>
              <a:t>XIX</a:t>
            </a:r>
            <a:r>
              <a:rPr lang="ru-RU" sz="4000" dirty="0" smtClean="0"/>
              <a:t>в. И.Н. Крамской</a:t>
            </a:r>
            <a:endParaRPr lang="ru-RU" sz="4000" dirty="0"/>
          </a:p>
        </p:txBody>
      </p:sp>
      <p:pic>
        <p:nvPicPr>
          <p:cNvPr id="5123" name="Picture 3" descr="D:\к диплому\Урок\Крамской Девушка с распущенной косо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3960440" cy="506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67544" y="5331748"/>
            <a:ext cx="4536504" cy="617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dirty="0"/>
              <a:t>Девушка с распущенной косой</a:t>
            </a:r>
          </a:p>
        </p:txBody>
      </p:sp>
    </p:spTree>
    <p:extLst>
      <p:ext uri="{BB962C8B-B14F-4D97-AF65-F5344CB8AC3E}">
        <p14:creationId xmlns:p14="http://schemas.microsoft.com/office/powerpoint/2010/main" val="105651869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66</TotalTime>
  <Words>388</Words>
  <Application>Microsoft Office PowerPoint</Application>
  <PresentationFormat>Экран (4:3)</PresentationFormat>
  <Paragraphs>69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Georgia</vt:lpstr>
      <vt:lpstr>Trebuchet MS</vt:lpstr>
      <vt:lpstr>Воздушный поток</vt:lpstr>
      <vt:lpstr>Портрет сверстника</vt:lpstr>
      <vt:lpstr>XVIIIвек Левицкий Портреты смолянок.</vt:lpstr>
      <vt:lpstr>Боровиковский портрет  М.И. Лопухиной</vt:lpstr>
      <vt:lpstr>XVIIIв Ф.С. Рокотов</vt:lpstr>
      <vt:lpstr>Портрет Струйской </vt:lpstr>
      <vt:lpstr>XIXв. Орест Кипренский</vt:lpstr>
      <vt:lpstr>Презентация PowerPoint</vt:lpstr>
      <vt:lpstr> XIXв В.А. Тропинин</vt:lpstr>
      <vt:lpstr>XIXв. И.Н. Крамской</vt:lpstr>
      <vt:lpstr>XIXв. И.Е. Репин</vt:lpstr>
      <vt:lpstr>А.С. Пушкин</vt:lpstr>
      <vt:lpstr>Презентация PowerPoint</vt:lpstr>
      <vt:lpstr>Презентация PowerPoint</vt:lpstr>
      <vt:lpstr>Презентация PowerPoint</vt:lpstr>
      <vt:lpstr>Схема построения лица</vt:lpstr>
      <vt:lpstr>Презентация PowerPoint</vt:lpstr>
      <vt:lpstr>Галерея детских работ</vt:lpstr>
      <vt:lpstr>Сокол Ангелина</vt:lpstr>
      <vt:lpstr>Презентация PowerPoint</vt:lpstr>
      <vt:lpstr>Комарова Дарья 6в</vt:lpstr>
      <vt:lpstr>Козубова Вероника 6в</vt:lpstr>
      <vt:lpstr>Веренич Мария</vt:lpstr>
      <vt:lpstr>Трофимова Алёна</vt:lpstr>
      <vt:lpstr>Баранова Дарья</vt:lpstr>
      <vt:lpstr>Вербнякова А. 6а</vt:lpstr>
      <vt:lpstr>Ковалёва Аня 6а</vt:lpstr>
      <vt:lpstr>Бададян Сергей 6а</vt:lpstr>
      <vt:lpstr>Гольцфонб Леонард 6а</vt:lpstr>
      <vt:lpstr>Горбаговская Ирина 6а</vt:lpstr>
      <vt:lpstr>Реймхе Дарья 6а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olala</cp:lastModifiedBy>
  <cp:revision>11</cp:revision>
  <dcterms:created xsi:type="dcterms:W3CDTF">2012-06-01T21:56:59Z</dcterms:created>
  <dcterms:modified xsi:type="dcterms:W3CDTF">2024-11-04T16:13:34Z</dcterms:modified>
</cp:coreProperties>
</file>