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0" r:id="rId3"/>
    <p:sldId id="258" r:id="rId4"/>
    <p:sldId id="259" r:id="rId5"/>
    <p:sldId id="260" r:id="rId6"/>
    <p:sldId id="264" r:id="rId7"/>
    <p:sldId id="265" r:id="rId8"/>
    <p:sldId id="261" r:id="rId9"/>
    <p:sldId id="269" r:id="rId10"/>
    <p:sldId id="268" r:id="rId11"/>
    <p:sldId id="267" r:id="rId12"/>
    <p:sldId id="266" r:id="rId13"/>
    <p:sldId id="275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EA3A73-9CF1-44CE-B451-74146BBAB85D}" v="4" dt="2021-12-16T16:14:41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лена Корепанова" userId="696dc563e65be4c3" providerId="LiveId" clId="{25EA3A73-9CF1-44CE-B451-74146BBAB85D}"/>
    <pc:docChg chg="undo custSel addSld delSld modSld sldOrd">
      <pc:chgData name="Елена Корепанова" userId="696dc563e65be4c3" providerId="LiveId" clId="{25EA3A73-9CF1-44CE-B451-74146BBAB85D}" dt="2021-12-16T16:19:30.111" v="110"/>
      <pc:docMkLst>
        <pc:docMk/>
      </pc:docMkLst>
      <pc:sldChg chg="del">
        <pc:chgData name="Елена Корепанова" userId="696dc563e65be4c3" providerId="LiveId" clId="{25EA3A73-9CF1-44CE-B451-74146BBAB85D}" dt="2021-12-12T16:28:37.196" v="0" actId="2696"/>
        <pc:sldMkLst>
          <pc:docMk/>
          <pc:sldMk cId="1750275123" sldId="256"/>
        </pc:sldMkLst>
      </pc:sldChg>
      <pc:sldChg chg="addSp delSp modSp new mod ord">
        <pc:chgData name="Елена Корепанова" userId="696dc563e65be4c3" providerId="LiveId" clId="{25EA3A73-9CF1-44CE-B451-74146BBAB85D}" dt="2021-12-16T16:19:30.111" v="110"/>
        <pc:sldMkLst>
          <pc:docMk/>
          <pc:sldMk cId="1924369874" sldId="267"/>
        </pc:sldMkLst>
        <pc:picChg chg="add del mod">
          <ac:chgData name="Елена Корепанова" userId="696dc563e65be4c3" providerId="LiveId" clId="{25EA3A73-9CF1-44CE-B451-74146BBAB85D}" dt="2021-12-12T16:32:05.233" v="5" actId="478"/>
          <ac:picMkLst>
            <pc:docMk/>
            <pc:sldMk cId="1924369874" sldId="267"/>
            <ac:picMk id="2" creationId="{2ED553D5-2DAC-4257-B500-5293AD60EFF9}"/>
          </ac:picMkLst>
        </pc:picChg>
        <pc:picChg chg="add mod">
          <ac:chgData name="Елена Корепанова" userId="696dc563e65be4c3" providerId="LiveId" clId="{25EA3A73-9CF1-44CE-B451-74146BBAB85D}" dt="2021-12-12T16:32:11.089" v="7" actId="1076"/>
          <ac:picMkLst>
            <pc:docMk/>
            <pc:sldMk cId="1924369874" sldId="267"/>
            <ac:picMk id="3" creationId="{E83ADD67-ADD4-4E37-A9D3-690A90A97E89}"/>
          </ac:picMkLst>
        </pc:picChg>
      </pc:sldChg>
      <pc:sldChg chg="addSp delSp modSp new mod ord">
        <pc:chgData name="Елена Корепанова" userId="696dc563e65be4c3" providerId="LiveId" clId="{25EA3A73-9CF1-44CE-B451-74146BBAB85D}" dt="2021-12-16T16:19:27.636" v="108"/>
        <pc:sldMkLst>
          <pc:docMk/>
          <pc:sldMk cId="2732992233" sldId="268"/>
        </pc:sldMkLst>
        <pc:picChg chg="add del">
          <ac:chgData name="Елена Корепанова" userId="696dc563e65be4c3" providerId="LiveId" clId="{25EA3A73-9CF1-44CE-B451-74146BBAB85D}" dt="2021-12-12T16:34:14.472" v="13" actId="21"/>
          <ac:picMkLst>
            <pc:docMk/>
            <pc:sldMk cId="2732992233" sldId="268"/>
            <ac:picMk id="2" creationId="{9E699762-C57B-4E66-A3D8-32BD82DC23DD}"/>
          </ac:picMkLst>
        </pc:picChg>
        <pc:picChg chg="add mod">
          <ac:chgData name="Елена Корепанова" userId="696dc563e65be4c3" providerId="LiveId" clId="{25EA3A73-9CF1-44CE-B451-74146BBAB85D}" dt="2021-12-12T16:38:18.250" v="24" actId="1076"/>
          <ac:picMkLst>
            <pc:docMk/>
            <pc:sldMk cId="2732992233" sldId="268"/>
            <ac:picMk id="3" creationId="{D80DEF62-523B-4CB3-9666-A143BE96677E}"/>
          </ac:picMkLst>
        </pc:picChg>
      </pc:sldChg>
      <pc:sldChg chg="addSp modSp new mod ord">
        <pc:chgData name="Елена Корепанова" userId="696dc563e65be4c3" providerId="LiveId" clId="{25EA3A73-9CF1-44CE-B451-74146BBAB85D}" dt="2021-12-16T16:19:25.442" v="106"/>
        <pc:sldMkLst>
          <pc:docMk/>
          <pc:sldMk cId="2474071378" sldId="269"/>
        </pc:sldMkLst>
        <pc:picChg chg="add mod">
          <ac:chgData name="Елена Корепанова" userId="696dc563e65be4c3" providerId="LiveId" clId="{25EA3A73-9CF1-44CE-B451-74146BBAB85D}" dt="2021-12-12T16:33:48.955" v="12" actId="1076"/>
          <ac:picMkLst>
            <pc:docMk/>
            <pc:sldMk cId="2474071378" sldId="269"/>
            <ac:picMk id="2" creationId="{1699278C-8F46-493D-AA88-DE9BB0A69350}"/>
          </ac:picMkLst>
        </pc:picChg>
      </pc:sldChg>
      <pc:sldChg chg="addSp delSp modSp new mod ord">
        <pc:chgData name="Елена Корепанова" userId="696dc563e65be4c3" providerId="LiveId" clId="{25EA3A73-9CF1-44CE-B451-74146BBAB85D}" dt="2021-12-12T16:59:08.848" v="62"/>
        <pc:sldMkLst>
          <pc:docMk/>
          <pc:sldMk cId="3136280866" sldId="270"/>
        </pc:sldMkLst>
        <pc:picChg chg="add del mod">
          <ac:chgData name="Елена Корепанова" userId="696dc563e65be4c3" providerId="LiveId" clId="{25EA3A73-9CF1-44CE-B451-74146BBAB85D}" dt="2021-12-12T16:50:16.747" v="30" actId="478"/>
          <ac:picMkLst>
            <pc:docMk/>
            <pc:sldMk cId="3136280866" sldId="270"/>
            <ac:picMk id="2" creationId="{D62571F0-DDDE-4653-AE68-400EE4BEB01B}"/>
          </ac:picMkLst>
        </pc:picChg>
        <pc:picChg chg="add del mod">
          <ac:chgData name="Елена Корепанова" userId="696dc563e65be4c3" providerId="LiveId" clId="{25EA3A73-9CF1-44CE-B451-74146BBAB85D}" dt="2021-12-12T16:51:59.287" v="42" actId="478"/>
          <ac:picMkLst>
            <pc:docMk/>
            <pc:sldMk cId="3136280866" sldId="270"/>
            <ac:picMk id="3" creationId="{DFE6CB06-CF36-4C98-8266-135180ADB044}"/>
          </ac:picMkLst>
        </pc:picChg>
        <pc:picChg chg="add del">
          <ac:chgData name="Елена Корепанова" userId="696dc563e65be4c3" providerId="LiveId" clId="{25EA3A73-9CF1-44CE-B451-74146BBAB85D}" dt="2021-12-12T16:51:18.272" v="36" actId="478"/>
          <ac:picMkLst>
            <pc:docMk/>
            <pc:sldMk cId="3136280866" sldId="270"/>
            <ac:picMk id="4" creationId="{D35F5A0C-F3A7-4CCC-9EC4-738FB0199F7F}"/>
          </ac:picMkLst>
        </pc:picChg>
        <pc:picChg chg="add mod">
          <ac:chgData name="Елена Корепанова" userId="696dc563e65be4c3" providerId="LiveId" clId="{25EA3A73-9CF1-44CE-B451-74146BBAB85D}" dt="2021-12-12T16:57:54.474" v="57" actId="1076"/>
          <ac:picMkLst>
            <pc:docMk/>
            <pc:sldMk cId="3136280866" sldId="270"/>
            <ac:picMk id="5" creationId="{62324F38-185B-46E6-8504-E278149FCE3D}"/>
          </ac:picMkLst>
        </pc:picChg>
        <pc:picChg chg="add mod">
          <ac:chgData name="Елена Корепанова" userId="696dc563e65be4c3" providerId="LiveId" clId="{25EA3A73-9CF1-44CE-B451-74146BBAB85D}" dt="2021-12-12T16:57:51.056" v="56" actId="1076"/>
          <ac:picMkLst>
            <pc:docMk/>
            <pc:sldMk cId="3136280866" sldId="270"/>
            <ac:picMk id="6" creationId="{4BDD732B-B2CE-4C0C-AB30-87E72D948BA8}"/>
          </ac:picMkLst>
        </pc:picChg>
        <pc:picChg chg="add del mod">
          <ac:chgData name="Елена Корепанова" userId="696dc563e65be4c3" providerId="LiveId" clId="{25EA3A73-9CF1-44CE-B451-74146BBAB85D}" dt="2021-12-12T16:55:32.011" v="48" actId="478"/>
          <ac:picMkLst>
            <pc:docMk/>
            <pc:sldMk cId="3136280866" sldId="270"/>
            <ac:picMk id="7" creationId="{A78219E2-ACA2-45C0-BD6C-B6282E80C6B9}"/>
          </ac:picMkLst>
        </pc:picChg>
        <pc:picChg chg="add del mod">
          <ac:chgData name="Елена Корепанова" userId="696dc563e65be4c3" providerId="LiveId" clId="{25EA3A73-9CF1-44CE-B451-74146BBAB85D}" dt="2021-12-12T16:57:34.673" v="51" actId="478"/>
          <ac:picMkLst>
            <pc:docMk/>
            <pc:sldMk cId="3136280866" sldId="270"/>
            <ac:picMk id="8" creationId="{0CB5757C-3838-43E1-B8AE-077B0B4F9837}"/>
          </ac:picMkLst>
        </pc:picChg>
        <pc:picChg chg="add mod">
          <ac:chgData name="Елена Корепанова" userId="696dc563e65be4c3" providerId="LiveId" clId="{25EA3A73-9CF1-44CE-B451-74146BBAB85D}" dt="2021-12-12T16:57:56.125" v="58" actId="1076"/>
          <ac:picMkLst>
            <pc:docMk/>
            <pc:sldMk cId="3136280866" sldId="270"/>
            <ac:picMk id="9" creationId="{87813235-9B6E-4F9D-BECD-C7325E13FE0A}"/>
          </ac:picMkLst>
        </pc:picChg>
        <pc:picChg chg="add mod">
          <ac:chgData name="Елена Корепанова" userId="696dc563e65be4c3" providerId="LiveId" clId="{25EA3A73-9CF1-44CE-B451-74146BBAB85D}" dt="2021-12-12T16:58:58.628" v="60" actId="1076"/>
          <ac:picMkLst>
            <pc:docMk/>
            <pc:sldMk cId="3136280866" sldId="270"/>
            <ac:picMk id="10" creationId="{B7036646-D566-486D-BD87-67FB8494A64C}"/>
          </ac:picMkLst>
        </pc:picChg>
      </pc:sldChg>
      <pc:sldChg chg="ord">
        <pc:chgData name="Елена Корепанова" userId="696dc563e65be4c3" providerId="LiveId" clId="{25EA3A73-9CF1-44CE-B451-74146BBAB85D}" dt="2021-12-16T16:17:02.891" v="104"/>
        <pc:sldMkLst>
          <pc:docMk/>
          <pc:sldMk cId="586713272" sldId="271"/>
        </pc:sldMkLst>
      </pc:sldChg>
      <pc:sldChg chg="new del">
        <pc:chgData name="Елена Корепанова" userId="696dc563e65be4c3" providerId="LiveId" clId="{25EA3A73-9CF1-44CE-B451-74146BBAB85D}" dt="2021-12-16T16:16:37.310" v="97" actId="2696"/>
        <pc:sldMkLst>
          <pc:docMk/>
          <pc:sldMk cId="203194292" sldId="272"/>
        </pc:sldMkLst>
      </pc:sldChg>
      <pc:sldChg chg="addSp delSp modSp new del mod">
        <pc:chgData name="Елена Корепанова" userId="696dc563e65be4c3" providerId="LiveId" clId="{25EA3A73-9CF1-44CE-B451-74146BBAB85D}" dt="2021-12-16T16:11:20.615" v="70" actId="680"/>
        <pc:sldMkLst>
          <pc:docMk/>
          <pc:sldMk cId="2425082492" sldId="272"/>
        </pc:sldMkLst>
        <pc:picChg chg="add del mod">
          <ac:chgData name="Елена Корепанова" userId="696dc563e65be4c3" providerId="LiveId" clId="{25EA3A73-9CF1-44CE-B451-74146BBAB85D}" dt="2021-12-16T16:11:19.626" v="69" actId="22"/>
          <ac:picMkLst>
            <pc:docMk/>
            <pc:sldMk cId="2425082492" sldId="272"/>
            <ac:picMk id="3" creationId="{B2B952C4-81DD-412A-A605-2CA35B7126D2}"/>
          </ac:picMkLst>
        </pc:picChg>
      </pc:sldChg>
      <pc:sldChg chg="addSp delSp modSp new del mod">
        <pc:chgData name="Елена Корепанова" userId="696dc563e65be4c3" providerId="LiveId" clId="{25EA3A73-9CF1-44CE-B451-74146BBAB85D}" dt="2021-12-16T16:16:32.394" v="96" actId="2696"/>
        <pc:sldMkLst>
          <pc:docMk/>
          <pc:sldMk cId="132961780" sldId="273"/>
        </pc:sldMkLst>
        <pc:spChg chg="mod">
          <ac:chgData name="Елена Корепанова" userId="696dc563e65be4c3" providerId="LiveId" clId="{25EA3A73-9CF1-44CE-B451-74146BBAB85D}" dt="2021-12-16T16:12:07.575" v="75" actId="255"/>
          <ac:spMkLst>
            <pc:docMk/>
            <pc:sldMk cId="132961780" sldId="273"/>
            <ac:spMk id="2" creationId="{4062D64E-D4EF-41A9-9E8D-3BCEB9FA119C}"/>
          </ac:spMkLst>
        </pc:spChg>
        <pc:picChg chg="add del mod">
          <ac:chgData name="Елена Корепанова" userId="696dc563e65be4c3" providerId="LiveId" clId="{25EA3A73-9CF1-44CE-B451-74146BBAB85D}" dt="2021-12-16T16:13:52.672" v="79"/>
          <ac:picMkLst>
            <pc:docMk/>
            <pc:sldMk cId="132961780" sldId="273"/>
            <ac:picMk id="4" creationId="{A8056E80-C3FC-45AE-A142-7807C4727D4F}"/>
          </ac:picMkLst>
        </pc:picChg>
      </pc:sldChg>
      <pc:sldChg chg="addSp new del">
        <pc:chgData name="Елена Корепанова" userId="696dc563e65be4c3" providerId="LiveId" clId="{25EA3A73-9CF1-44CE-B451-74146BBAB85D}" dt="2021-12-16T16:16:46.313" v="100" actId="2696"/>
        <pc:sldMkLst>
          <pc:docMk/>
          <pc:sldMk cId="4167881852" sldId="274"/>
        </pc:sldMkLst>
        <pc:picChg chg="add">
          <ac:chgData name="Елена Корепанова" userId="696dc563e65be4c3" providerId="LiveId" clId="{25EA3A73-9CF1-44CE-B451-74146BBAB85D}" dt="2021-12-16T16:14:28.483" v="81"/>
          <ac:picMkLst>
            <pc:docMk/>
            <pc:sldMk cId="4167881852" sldId="274"/>
            <ac:picMk id="3" creationId="{A841F3BD-C793-4BB4-8543-6EDA026DCA33}"/>
          </ac:picMkLst>
        </pc:picChg>
      </pc:sldChg>
      <pc:sldChg chg="addSp modSp new mod ord setBg">
        <pc:chgData name="Елена Корепанова" userId="696dc563e65be4c3" providerId="LiveId" clId="{25EA3A73-9CF1-44CE-B451-74146BBAB85D}" dt="2021-12-16T16:16:59.773" v="102"/>
        <pc:sldMkLst>
          <pc:docMk/>
          <pc:sldMk cId="2209729091" sldId="275"/>
        </pc:sldMkLst>
        <pc:spChg chg="add">
          <ac:chgData name="Елена Корепанова" userId="696dc563e65be4c3" providerId="LiveId" clId="{25EA3A73-9CF1-44CE-B451-74146BBAB85D}" dt="2021-12-16T16:14:46.876" v="85" actId="26606"/>
          <ac:spMkLst>
            <pc:docMk/>
            <pc:sldMk cId="2209729091" sldId="275"/>
            <ac:spMk id="7" creationId="{21029ED5-F105-4DD2-99C8-1E4422817978}"/>
          </ac:spMkLst>
        </pc:spChg>
        <pc:spChg chg="add">
          <ac:chgData name="Елена Корепанова" userId="696dc563e65be4c3" providerId="LiveId" clId="{25EA3A73-9CF1-44CE-B451-74146BBAB85D}" dt="2021-12-16T16:14:46.876" v="85" actId="26606"/>
          <ac:spMkLst>
            <pc:docMk/>
            <pc:sldMk cId="2209729091" sldId="275"/>
            <ac:spMk id="20" creationId="{5C9652B3-A450-4ED6-8FBF-F536BA60B4D8}"/>
          </ac:spMkLst>
        </pc:spChg>
        <pc:grpChg chg="add">
          <ac:chgData name="Елена Корепанова" userId="696dc563e65be4c3" providerId="LiveId" clId="{25EA3A73-9CF1-44CE-B451-74146BBAB85D}" dt="2021-12-16T16:14:46.876" v="85" actId="26606"/>
          <ac:grpSpMkLst>
            <pc:docMk/>
            <pc:sldMk cId="2209729091" sldId="275"/>
            <ac:grpSpMk id="9" creationId="{2D621E68-BF28-4A1C-B1A2-4E55E139E79A}"/>
          </ac:grpSpMkLst>
        </pc:grpChg>
        <pc:picChg chg="add mod">
          <ac:chgData name="Елена Корепанова" userId="696dc563e65be4c3" providerId="LiveId" clId="{25EA3A73-9CF1-44CE-B451-74146BBAB85D}" dt="2021-12-16T16:14:46.876" v="85" actId="26606"/>
          <ac:picMkLst>
            <pc:docMk/>
            <pc:sldMk cId="2209729091" sldId="275"/>
            <ac:picMk id="2" creationId="{EDD2CA67-BB4B-4314-BDAD-09EDC4311747}"/>
          </ac:picMkLst>
        </pc:picChg>
      </pc:sldChg>
      <pc:sldChg chg="addSp delSp modSp new mod ord">
        <pc:chgData name="Елена Корепанова" userId="696dc563e65be4c3" providerId="LiveId" clId="{25EA3A73-9CF1-44CE-B451-74146BBAB85D}" dt="2021-12-16T16:16:40.997" v="99"/>
        <pc:sldMkLst>
          <pc:docMk/>
          <pc:sldMk cId="2058738326" sldId="276"/>
        </pc:sldMkLst>
        <pc:spChg chg="mod">
          <ac:chgData name="Елена Корепанова" userId="696dc563e65be4c3" providerId="LiveId" clId="{25EA3A73-9CF1-44CE-B451-74146BBAB85D}" dt="2021-12-16T16:16:19.812" v="95" actId="255"/>
          <ac:spMkLst>
            <pc:docMk/>
            <pc:sldMk cId="2058738326" sldId="276"/>
            <ac:spMk id="2" creationId="{0B08FB03-72DA-408D-9D57-8C8C54FD6B96}"/>
          </ac:spMkLst>
        </pc:spChg>
        <pc:picChg chg="add del mod">
          <ac:chgData name="Елена Корепанова" userId="696dc563e65be4c3" providerId="LiveId" clId="{25EA3A73-9CF1-44CE-B451-74146BBAB85D}" dt="2021-12-16T16:15:49.367" v="94" actId="478"/>
          <ac:picMkLst>
            <pc:docMk/>
            <pc:sldMk cId="2058738326" sldId="276"/>
            <ac:picMk id="4" creationId="{6AE14C68-3B5C-4611-A8E1-30C89D37070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909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15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121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8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164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199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038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670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38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00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93608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668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1938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04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175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73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D1F45-26F2-4A0D-80A9-1EBF2E4DC7F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A31FB23-13A3-40E3-B708-566B8A7947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66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08FB03-72DA-408D-9D57-8C8C54FD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Изделие из рассеченных кругов</a:t>
            </a:r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Аппликация из кругов «Аквариумные рыбки»»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05873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DD732B-B2CE-4C0C-AB30-87E72D948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804" y="321734"/>
            <a:ext cx="3873560" cy="290517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17CDA24-35F8-4540-8C52-3096D6D94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324F38-185B-46E6-8504-E278149FC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857" y="321734"/>
            <a:ext cx="3772948" cy="290517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658BFE0-4E65-4174-9C75-687C94E88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A75DFED-A0C1-4A83-BE1D-0271C1826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6552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036646-D566-486D-BD87-67FB8494A6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0210" y="3631096"/>
            <a:ext cx="3680746" cy="276056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7813235-9B6E-4F9D-BECD-C7325E13FE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5921" y="3631096"/>
            <a:ext cx="3596821" cy="276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280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1EBFAE-3FB4-4360-9B43-EAB19A6E5E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504" r="1" b="13569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88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2C5F8FE-D2EB-4B41-8854-24B71C2E1D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09" r="1" b="15965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941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34F7880-3D20-49CB-9EB4-8A4A8E4F5F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326" r="1" b="13747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04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8A3C27-7CB3-4B8F-948F-77A10029FD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69" r="1" b="22304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03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C58C635-6828-437F-A3F8-23887766D9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574" r="1" b="2050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64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67D8DA9-83C1-464D-91E4-5C9DBDC103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703" r="1" b="1437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657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699278C-8F46-493D-AA88-DE9BB0A693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662" r="1" b="1141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71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0DEF62-523B-4CB3-9666-A143BE9667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83" r="1" b="2489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92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3ADD67-ADD4-4E37-A9D3-690A90A97E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212" r="1" b="886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69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51F772-F253-4078-9C6C-979A1CE096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91" r="1" b="12282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80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DD2CA67-BB4B-4314-BDAD-09EDC43117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088" r="1" b="6325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729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7C2249-91CC-428C-857F-342A3EDB52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349" r="1" b="21954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1327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13</Words>
  <Application>Microsoft Office PowerPoint</Application>
  <PresentationFormat>Широкоэкранный</PresentationFormat>
  <Paragraphs>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</vt:lpstr>
      <vt:lpstr>Trebuchet MS</vt:lpstr>
      <vt:lpstr>Wingdings 3</vt:lpstr>
      <vt:lpstr>Аспект</vt:lpstr>
      <vt:lpstr>«Изделие из рассеченных кругов. Аппликация из кругов «Аквариумные рыбки»»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Корепанова</dc:creator>
  <cp:lastModifiedBy>Елена Корепанова</cp:lastModifiedBy>
  <cp:revision>4</cp:revision>
  <dcterms:created xsi:type="dcterms:W3CDTF">2021-12-06T17:00:30Z</dcterms:created>
  <dcterms:modified xsi:type="dcterms:W3CDTF">2021-12-16T16:19:51Z</dcterms:modified>
</cp:coreProperties>
</file>