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71" r:id="rId8"/>
    <p:sldId id="277" r:id="rId9"/>
    <p:sldId id="276" r:id="rId10"/>
    <p:sldId id="275" r:id="rId11"/>
    <p:sldId id="272" r:id="rId12"/>
    <p:sldId id="273" r:id="rId13"/>
    <p:sldId id="268" r:id="rId14"/>
    <p:sldId id="269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00"/>
    <a:srgbClr val="99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8387" autoAdjust="0"/>
  </p:normalViewPr>
  <p:slideViewPr>
    <p:cSldViewPr>
      <p:cViewPr varScale="1">
        <p:scale>
          <a:sx n="91" d="100"/>
          <a:sy n="91" d="100"/>
        </p:scale>
        <p:origin x="-71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47664" y="-11542"/>
            <a:ext cx="6048672" cy="83099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общеобразовательное учреждение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Средняя общеобразовательная школа № 18 г. Нерюнгри  имени М.А. Михеева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39952" y="1275606"/>
            <a:ext cx="48429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Социальный проект</a:t>
            </a:r>
            <a:endParaRPr lang="ru-RU" sz="4000" b="1" i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pPr marL="90488" indent="539750" algn="just">
              <a:buNone/>
            </a:pPr>
            <a:r>
              <a:rPr lang="ru-RU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Цель нашего проекта:</a:t>
            </a:r>
            <a:r>
              <a:rPr lang="ru-RU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патриотическое воспитание детей на основе формирования представлений о событиях Великой Отечественной войны и людях, одержавших победу на фронте и в тылу путем создания реальной и виртуальной Стены Памяти наших соотечественников – участников Великой отечественной войны</a:t>
            </a:r>
            <a:r>
              <a:rPr lang="ru-RU" b="1" dirty="0" smtClean="0">
                <a:solidFill>
                  <a:schemeClr val="bg1"/>
                </a:solidFill>
              </a:rPr>
              <a:t>.</a:t>
            </a:r>
            <a:endParaRPr lang="ru-RU" dirty="0" smtClean="0">
              <a:solidFill>
                <a:schemeClr val="bg1"/>
              </a:solidFill>
            </a:endParaRPr>
          </a:p>
          <a:p>
            <a:pPr marL="96838" indent="533400">
              <a:buNone/>
            </a:pPr>
            <a:r>
              <a:rPr lang="ru-RU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задачи:</a:t>
            </a:r>
            <a:endParaRPr lang="ru-RU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Сохранить в семьях обучающихся СОШ № 18 память о военном прошлом с помощью изучения биографий родственников - участников Великой Отечественной войны.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Создать Стену Памяти в холле школы № 18 путем оформления фоторамок с портретами героев Великой отечественной войны.</a:t>
            </a:r>
          </a:p>
          <a:p>
            <a:pPr lvl="0"/>
            <a:r>
              <a:rPr lang="ru-RU" dirty="0" smtClean="0">
                <a:solidFill>
                  <a:schemeClr val="bg1"/>
                </a:solidFill>
              </a:rPr>
              <a:t>Создать виртуальный Бессмертный полк на сайте СОШ № 18 для пробуждения  чувства уважения к боевым традициям старших поколений, любовь к родному Отечеству.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5486"/>
            <a:ext cx="8568952" cy="4806534"/>
          </a:xfrm>
        </p:spPr>
        <p:txBody>
          <a:bodyPr>
            <a:normAutofit/>
          </a:bodyPr>
          <a:lstStyle/>
          <a:p>
            <a:pPr marL="0" indent="630238">
              <a:buNone/>
            </a:pPr>
            <a:r>
              <a:rPr lang="ru-RU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Актуальность проекта:</a:t>
            </a:r>
            <a:endParaRPr lang="ru-RU" dirty="0" smtClean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marL="136525" indent="309563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Актуальность </a:t>
            </a:r>
            <a:r>
              <a:rPr lang="ru-RU" dirty="0">
                <a:solidFill>
                  <a:schemeClr val="bg1"/>
                </a:solidFill>
              </a:rPr>
              <a:t>проекта состоит в том, что он способствует патриотическому воспитанию. Нынешние школьники не успели пообщаться со своими прадедами, участниками ВОВ. Но мы  должны сохранить память о героях своих семей . Поэтому так важно, чтобы ребята узнали, запомнили, как можно больше о фронтовиках в своей семье, в семьях друзей. Увидели историю в лицах и конкретных человеческих судьбах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5486"/>
            <a:ext cx="8229600" cy="226070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Сроки и этапы реализации проекта</a:t>
            </a:r>
            <a:endParaRPr lang="ru-RU" dirty="0">
              <a:ln w="50800"/>
              <a:solidFill>
                <a:schemeClr val="bg1">
                  <a:shade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50432612"/>
              </p:ext>
            </p:extLst>
          </p:nvPr>
        </p:nvGraphicFramePr>
        <p:xfrm>
          <a:off x="539552" y="771550"/>
          <a:ext cx="8424936" cy="4174746"/>
        </p:xfrm>
        <a:graphic>
          <a:graphicData uri="http://schemas.openxmlformats.org/drawingml/2006/table">
            <a:tbl>
              <a:tblPr/>
              <a:tblGrid>
                <a:gridCol w="15410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194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8462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9798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51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Этап</a:t>
                      </a:r>
                      <a:endParaRPr lang="ru-RU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Содержание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Сроки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Результат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1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Диагностический 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Выявление проблемы и обоснование её актуальности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Сентябрь 2020г.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Сообщение </a:t>
                      </a: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 </a:t>
                      </a:r>
                      <a:r>
                        <a:rPr lang="ru-RU" sz="1600" smtClean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проблеме</a:t>
                      </a:r>
                      <a:endParaRPr lang="ru-RU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41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Организационный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Подготовка базы, планирование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октябрь – декабрь 2020г.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Определение направлений проекта, выбор участников, начало деятельности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41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Установочный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Запуск проекта; работа с проектами стендов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Февраль -май 2021г.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Проектирование заданий для всех участников; отбор информации для стендов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931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Практический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Оформление материалов в соответствии с требованиями</a:t>
                      </a:r>
                      <a:endParaRPr lang="ru-RU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Февраль – май 2021 г.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Исследовательские работы и материал для экспозиции. Создание стендов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04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Итоговый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Размещение стендов, монтаж экспозиций.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Май 2021 г.- май 2022г. </a:t>
                      </a:r>
                      <a:endParaRPr lang="ru-RU" sz="16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Выполнение заданий участниками проекта </a:t>
                      </a:r>
                      <a:endParaRPr lang="ru-RU" sz="16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regnum_picture_15258751666002879_norma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57250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>
                <a:ln w="50800"/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Бессмертный полк</a:t>
            </a:r>
            <a:endParaRPr lang="ru-RU" dirty="0">
              <a:ln w="50800"/>
              <a:solidFill>
                <a:schemeClr val="tx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059582"/>
            <a:ext cx="6408712" cy="2232248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80975" indent="531813" algn="just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Стена Памяти – это проявление чувства любви к Родине, ее народу, своей семье и чувства уважения к другим народам и странам, объединившимся в борьбе с фашизмом. В каждом фото в Бессмертном полку - судьба человека, судьба целой страны тех, уже таких далёких для нас, военных лет. Для подрастающего поколения, чем дальше они, тем сложнее, понять и прочувствовать всю важность этой акции.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G-20200504-WA0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4967" y="2575522"/>
            <a:ext cx="1800691" cy="1983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IMG-20200504-WA0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3280" y="2110799"/>
            <a:ext cx="1836204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IMG-20200504-WA00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7653" y="2439410"/>
            <a:ext cx="1424506" cy="2223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-20200504-WA0034.jpg"/>
          <p:cNvPicPr>
            <a:picLocks noChangeAspect="1"/>
          </p:cNvPicPr>
          <p:nvPr/>
        </p:nvPicPr>
        <p:blipFill>
          <a:blip r:embed="rId5" cstate="print"/>
          <a:srcRect l="17516" t="6793" r="17426" b="5628"/>
          <a:stretch>
            <a:fillRect/>
          </a:stretch>
        </p:blipFill>
        <p:spPr>
          <a:xfrm>
            <a:off x="4592593" y="390566"/>
            <a:ext cx="1567118" cy="2109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MG-20200504-WA00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85045" y="123478"/>
            <a:ext cx="1487114" cy="2643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IMG-20200504-WA003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97037" y="3219822"/>
            <a:ext cx="1638265" cy="1815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IMG-20200504-WA003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339752" y="195486"/>
            <a:ext cx="2178685" cy="2181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IMG-20200504-WA004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060" y="3063838"/>
            <a:ext cx="1758409" cy="1971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IMG-20200504-WA005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9512" y="195486"/>
            <a:ext cx="1928813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2383" y="2767236"/>
            <a:ext cx="1597032" cy="23496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484" b="20716"/>
          <a:stretch/>
        </p:blipFill>
        <p:spPr>
          <a:xfrm>
            <a:off x="6103005" y="1127326"/>
            <a:ext cx="1519811" cy="1966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801"/>
          <a:stretch/>
        </p:blipFill>
        <p:spPr>
          <a:xfrm>
            <a:off x="1115616" y="-6052"/>
            <a:ext cx="6264696" cy="5149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444" b="12242"/>
          <a:stretch/>
        </p:blipFill>
        <p:spPr>
          <a:xfrm>
            <a:off x="0" y="197336"/>
            <a:ext cx="9144000" cy="4753498"/>
          </a:xfrm>
        </p:spPr>
      </p:pic>
    </p:spTree>
    <p:extLst>
      <p:ext uri="{BB962C8B-B14F-4D97-AF65-F5344CB8AC3E}">
        <p14:creationId xmlns:p14="http://schemas.microsoft.com/office/powerpoint/2010/main" xmlns="" val="1370769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18" t="18445" r="5661" b="10204"/>
          <a:stretch/>
        </p:blipFill>
        <p:spPr>
          <a:xfrm>
            <a:off x="539552" y="0"/>
            <a:ext cx="8229600" cy="5143500"/>
          </a:xfrm>
        </p:spPr>
      </p:pic>
    </p:spTree>
    <p:extLst>
      <p:ext uri="{BB962C8B-B14F-4D97-AF65-F5344CB8AC3E}">
        <p14:creationId xmlns:p14="http://schemas.microsoft.com/office/powerpoint/2010/main" xmlns="" val="1197489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Фото с кодом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35265" t="14063" r="34867" b="10937"/>
          <a:stretch/>
        </p:blipFill>
        <p:spPr>
          <a:xfrm>
            <a:off x="-51956" y="-16315"/>
            <a:ext cx="3687851" cy="52063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 l="78116" t="57099" r="5833" b="12448"/>
          <a:stretch/>
        </p:blipFill>
        <p:spPr>
          <a:xfrm>
            <a:off x="4716016" y="1063229"/>
            <a:ext cx="3168352" cy="337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60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3309" t="3922" b="5861"/>
          <a:stretch/>
        </p:blipFill>
        <p:spPr>
          <a:xfrm>
            <a:off x="-6168" y="207726"/>
            <a:ext cx="9144000" cy="4796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/>
          <a:srcRect l="3980" t="4945" b="6574"/>
          <a:stretch>
            <a:fillRect/>
          </a:stretch>
        </p:blipFill>
        <p:spPr bwMode="auto">
          <a:xfrm>
            <a:off x="0" y="195486"/>
            <a:ext cx="9144000" cy="4737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Заключение</a:t>
            </a:r>
            <a:endParaRPr lang="ru-RU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819872"/>
          </a:xfrm>
        </p:spPr>
        <p:txBody>
          <a:bodyPr>
            <a:normAutofit fontScale="77500" lnSpcReduction="20000"/>
          </a:bodyPr>
          <a:lstStyle/>
          <a:p>
            <a:pPr marL="0" indent="542925" algn="just">
              <a:buNone/>
            </a:pPr>
            <a:r>
              <a:rPr lang="ru-RU" dirty="0">
                <a:solidFill>
                  <a:schemeClr val="bg1"/>
                </a:solidFill>
              </a:rPr>
              <a:t>По итогам проекта будут собраны и систематизированы материалы и размещены на стене памяти и на школьном сайте о родственниках обучающихся, педагогов – участниках Великой ответственной войны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pPr marL="0" indent="542925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В ходе реализации проекта у детей сформируются представления о Великой Отечественной Войне, героях войны, о своих героях – прадедах, о том, как народ чтит их память. Будут созданы условия, способствующие нравственно – патриотическому и духовному развитию личности юного гражданина России, воспитанию творческой личности.</a:t>
            </a:r>
          </a:p>
          <a:p>
            <a:pPr marL="0" indent="542925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Эта тема важна и актуальна, ведь благодаря собранным историям каждой семьи мы сможем почувствовать сопричастность к историческим событиям Родины.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lk-im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71550"/>
            <a:ext cx="4680520" cy="309982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solidFill>
                  <a:schemeClr val="bg1"/>
                </a:solidFill>
              </a:rPr>
              <a:t>Спасибо за</a:t>
            </a:r>
          </a:p>
          <a:p>
            <a:pPr algn="ctr">
              <a:buNone/>
            </a:pPr>
            <a:r>
              <a:rPr lang="ru-RU" sz="6000" dirty="0" smtClean="0">
                <a:solidFill>
                  <a:schemeClr val="bg1"/>
                </a:solidFill>
              </a:rPr>
              <a:t> внимание!</a:t>
            </a:r>
            <a:endParaRPr lang="ru-RU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7">
      <a:dk1>
        <a:sysClr val="windowText" lastClr="000000"/>
      </a:dk1>
      <a:lt1>
        <a:sysClr val="window" lastClr="FFFFFF"/>
      </a:lt1>
      <a:dk2>
        <a:srgbClr val="CCBDB7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196</TotalTime>
  <Words>483</Words>
  <Application>Microsoft Office PowerPoint</Application>
  <PresentationFormat>Экран (16:9)</PresentationFormat>
  <Paragraphs>45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Слайд 1</vt:lpstr>
      <vt:lpstr>Слайд 2</vt:lpstr>
      <vt:lpstr>Слайд 3</vt:lpstr>
      <vt:lpstr>Сроки и этапы реализации проекта</vt:lpstr>
      <vt:lpstr>Бессмертный полк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Заключение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Sosisochka</dc:creator>
  <cp:lastModifiedBy>Sosisochka</cp:lastModifiedBy>
  <cp:revision>25</cp:revision>
  <dcterms:created xsi:type="dcterms:W3CDTF">2021-03-05T15:12:31Z</dcterms:created>
  <dcterms:modified xsi:type="dcterms:W3CDTF">2021-12-27T14:18:34Z</dcterms:modified>
</cp:coreProperties>
</file>