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42088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4800" b="1" spc="300" dirty="0">
                <a:ln w="11430" cmpd="sng">
                  <a:solidFill>
                    <a:srgbClr val="7030A0"/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Скоро, скоро к нам придет долгожданный Новый год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4941168"/>
            <a:ext cx="6400800" cy="1343000"/>
          </a:xfrm>
        </p:spPr>
        <p:txBody>
          <a:bodyPr>
            <a:noAutofit/>
          </a:bodyPr>
          <a:lstStyle/>
          <a:p>
            <a:pPr algn="r"/>
            <a:r>
              <a:rPr lang="ru-RU" sz="1800" b="1" dirty="0">
                <a:solidFill>
                  <a:srgbClr val="002060"/>
                </a:solidFill>
              </a:rPr>
              <a:t>                                                          МБДОУ «Центр развития ребенка - детский сад № 140» </a:t>
            </a:r>
            <a:r>
              <a:rPr lang="ru-RU" sz="1800" b="1" dirty="0" err="1">
                <a:solidFill>
                  <a:srgbClr val="002060"/>
                </a:solidFill>
              </a:rPr>
              <a:t>г.о</a:t>
            </a:r>
            <a:r>
              <a:rPr lang="ru-RU" sz="1800" b="1" dirty="0">
                <a:solidFill>
                  <a:srgbClr val="002060"/>
                </a:solidFill>
              </a:rPr>
              <a:t>. Самара</a:t>
            </a:r>
          </a:p>
          <a:p>
            <a:r>
              <a:rPr lang="ru-RU" sz="1800" b="1">
                <a:solidFill>
                  <a:srgbClr val="002060"/>
                </a:solidFill>
              </a:rPr>
              <a:t>                                                              Воспитатель: </a:t>
            </a:r>
            <a:r>
              <a:rPr lang="ru-RU" sz="1800" b="1" dirty="0" err="1">
                <a:solidFill>
                  <a:srgbClr val="002060"/>
                </a:solidFill>
              </a:rPr>
              <a:t>Сентюрова</a:t>
            </a:r>
            <a:r>
              <a:rPr lang="ru-RU" sz="1800" b="1" dirty="0">
                <a:solidFill>
                  <a:srgbClr val="002060"/>
                </a:solidFill>
              </a:rPr>
              <a:t> Т. А.</a:t>
            </a:r>
          </a:p>
          <a:p>
            <a:r>
              <a:rPr lang="ru-RU" sz="1800" b="1" dirty="0">
                <a:solidFill>
                  <a:srgbClr val="002060"/>
                </a:solidFill>
              </a:rPr>
              <a:t>               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7074639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Тип проекта</a:t>
            </a:r>
            <a:r>
              <a:rPr lang="ru-RU" dirty="0"/>
              <a:t>:</a:t>
            </a:r>
          </a:p>
          <a:p>
            <a:pPr marL="0" indent="0">
              <a:buNone/>
            </a:pPr>
            <a:r>
              <a:rPr lang="ru-RU" dirty="0"/>
              <a:t> познавательно-творческий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b="1" dirty="0"/>
              <a:t>Цель проекта:</a:t>
            </a:r>
          </a:p>
          <a:p>
            <a:pPr marL="0" indent="0">
              <a:buNone/>
            </a:pPr>
            <a:r>
              <a:rPr lang="ru-RU" dirty="0"/>
              <a:t> развивать творческие способности у детей,   побуждать к совершению доброго поступка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7522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0"/>
            <a:ext cx="8352928" cy="5577483"/>
          </a:xfrm>
        </p:spPr>
        <p:txBody>
          <a:bodyPr>
            <a:normAutofit fontScale="62500" lnSpcReduction="20000"/>
          </a:bodyPr>
          <a:lstStyle/>
          <a:p>
            <a:pPr marL="0" lvl="0" indent="0">
              <a:buNone/>
            </a:pPr>
            <a:endParaRPr lang="ru-RU" dirty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ru-RU" sz="7300" b="1" dirty="0">
                <a:solidFill>
                  <a:schemeClr val="bg2">
                    <a:lumMod val="10000"/>
                  </a:schemeClr>
                </a:solidFill>
              </a:rPr>
              <a:t>Задачи проекта:</a:t>
            </a:r>
          </a:p>
          <a:p>
            <a:pPr marL="0" indent="0">
              <a:buNone/>
            </a:pPr>
            <a:r>
              <a:rPr lang="ru-RU" b="1" dirty="0"/>
              <a:t>Дети: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• Знакомство детей с праздником Новый год.</a:t>
            </a:r>
          </a:p>
          <a:p>
            <a:pPr marL="0" indent="0">
              <a:buNone/>
            </a:pPr>
            <a:r>
              <a:rPr lang="ru-RU" dirty="0"/>
              <a:t>• Формирование у детей познавательного интереса к русским национальным традициям (встречать Новый год с елкой, Дедом Морозом, Снегурочкой, песнями)</a:t>
            </a:r>
          </a:p>
          <a:p>
            <a:pPr marL="0" indent="0">
              <a:buNone/>
            </a:pPr>
            <a:r>
              <a:rPr lang="ru-RU" dirty="0"/>
              <a:t>• Развитие речевых навыков детей, желание заучивать стихотворения.</a:t>
            </a:r>
          </a:p>
          <a:p>
            <a:pPr marL="0" indent="0">
              <a:buNone/>
            </a:pPr>
            <a:r>
              <a:rPr lang="ru-RU" dirty="0"/>
              <a:t>• Развитие фантазии и творческих способностей детей, через продуктивные виды деятельности.</a:t>
            </a:r>
          </a:p>
          <a:p>
            <a:pPr marL="0" indent="0">
              <a:buNone/>
            </a:pPr>
            <a:r>
              <a:rPr lang="ru-RU" dirty="0"/>
              <a:t>• Воспитание интереса и уважения к народным традициям встречи Нового года, активно участвовать в подготовке праздника.</a:t>
            </a:r>
          </a:p>
          <a:p>
            <a:pPr marL="0" indent="0">
              <a:buNone/>
            </a:pPr>
            <a:r>
              <a:rPr lang="ru-RU" dirty="0"/>
              <a:t>• Создание праздничной и сказочной атмосферы, радостного настроения.</a:t>
            </a:r>
          </a:p>
          <a:p>
            <a:pPr marL="0" indent="0">
              <a:buNone/>
            </a:pPr>
            <a:r>
              <a:rPr lang="ru-RU" b="1" dirty="0"/>
              <a:t>Родители</a:t>
            </a:r>
            <a:r>
              <a:rPr lang="ru-RU" dirty="0"/>
              <a:t>:</a:t>
            </a:r>
          </a:p>
          <a:p>
            <a:pPr marL="0" indent="0">
              <a:buNone/>
            </a:pPr>
            <a:r>
              <a:rPr lang="ru-RU" dirty="0"/>
              <a:t>• Привлечение родителей к активному участию в жизни группы.</a:t>
            </a:r>
          </a:p>
          <a:p>
            <a:pPr marL="0" indent="0">
              <a:buNone/>
            </a:pPr>
            <a:r>
              <a:rPr lang="ru-RU" b="1" dirty="0"/>
              <a:t>Педагоги: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• Организация и создание предметно – игровой праздничной среды.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8426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sz="3300" dirty="0"/>
            </a:br>
            <a:br>
              <a:rPr lang="ru-RU" sz="3300" dirty="0"/>
            </a:br>
            <a:r>
              <a:rPr lang="ru-RU" sz="3300" b="1" dirty="0">
                <a:solidFill>
                  <a:schemeClr val="bg2">
                    <a:lumMod val="10000"/>
                  </a:schemeClr>
                </a:solidFill>
              </a:rPr>
              <a:t>Подготовительный этап: подборка бесед, пальчиковых игр, физкультминуток,  проведение  НОД</a:t>
            </a:r>
            <a:br>
              <a:rPr lang="ru-RU" dirty="0"/>
            </a:br>
            <a:endParaRPr lang="ru-RU" dirty="0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670139"/>
            <a:ext cx="3024336" cy="5005433"/>
          </a:xfrm>
        </p:spPr>
      </p:pic>
      <p:pic>
        <p:nvPicPr>
          <p:cNvPr id="21" name="Объект 20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689565"/>
            <a:ext cx="4176464" cy="2522019"/>
          </a:xfr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353599"/>
            <a:ext cx="4176464" cy="2321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7332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266"/>
            <a:ext cx="8229600" cy="1228998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bg2">
                    <a:lumMod val="10000"/>
                  </a:schemeClr>
                </a:solidFill>
              </a:rPr>
              <a:t>Просмотр мультфильма «Дед Мороз и лето»</a:t>
            </a: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3717032"/>
            <a:ext cx="5112568" cy="2875818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36" y="908719"/>
            <a:ext cx="4581287" cy="2641945"/>
          </a:xfrm>
        </p:spPr>
      </p:pic>
    </p:spTree>
    <p:extLst>
      <p:ext uri="{BB962C8B-B14F-4D97-AF65-F5344CB8AC3E}">
        <p14:creationId xmlns:p14="http://schemas.microsoft.com/office/powerpoint/2010/main" val="873633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507288" cy="1296144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bg2">
                    <a:lumMod val="10000"/>
                  </a:schemeClr>
                </a:solidFill>
              </a:rPr>
              <a:t>На пути к осуществлению задуманного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00808"/>
            <a:ext cx="5088565" cy="381642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340768"/>
            <a:ext cx="2880320" cy="5120569"/>
          </a:xfrm>
        </p:spPr>
      </p:pic>
    </p:spTree>
    <p:extLst>
      <p:ext uri="{BB962C8B-B14F-4D97-AF65-F5344CB8AC3E}">
        <p14:creationId xmlns:p14="http://schemas.microsoft.com/office/powerpoint/2010/main" val="34688322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bg2">
                    <a:lumMod val="10000"/>
                  </a:schemeClr>
                </a:solidFill>
              </a:rPr>
              <a:t>Делаем своими руками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124744"/>
            <a:ext cx="2952328" cy="5248583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00808"/>
            <a:ext cx="2065730" cy="3672408"/>
          </a:xfr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12776"/>
            <a:ext cx="2520280" cy="4480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9646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44824"/>
            <a:ext cx="2735023" cy="486226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484784"/>
            <a:ext cx="2835314" cy="5040560"/>
          </a:xfr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2346" y="692696"/>
            <a:ext cx="2675011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84748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bg2">
                    <a:lumMod val="10000"/>
                  </a:schemeClr>
                </a:solidFill>
              </a:rPr>
              <a:t>Родительские руки не знают скуки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238026"/>
            <a:ext cx="2545854" cy="452596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70" y="4399094"/>
            <a:ext cx="3687873" cy="2072176"/>
          </a:xfr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268760"/>
            <a:ext cx="3652127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045" y="1288828"/>
            <a:ext cx="2346839" cy="4372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10466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bg2">
                    <a:lumMod val="10000"/>
                  </a:schemeClr>
                </a:solidFill>
              </a:rPr>
              <a:t>Совместное творчество – залог хорошего настроения!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8448938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79173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chemeClr val="bg2">
                    <a:lumMod val="10000"/>
                  </a:schemeClr>
                </a:solidFill>
              </a:rPr>
              <a:t>Желаем творческих успехов!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8448938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43932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215</Words>
  <Application>Microsoft Office PowerPoint</Application>
  <PresentationFormat>Экран (4:3)</PresentationFormat>
  <Paragraphs>29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Calibri</vt:lpstr>
      <vt:lpstr>Тема Office</vt:lpstr>
      <vt:lpstr>Скоро, скоро к нам придет долгожданный Новый год</vt:lpstr>
      <vt:lpstr>Презентация PowerPoint</vt:lpstr>
      <vt:lpstr>Презентация PowerPoint</vt:lpstr>
      <vt:lpstr>  Подготовительный этап: подборка бесед, пальчиковых игр, физкультминуток,  проведение  НОД </vt:lpstr>
      <vt:lpstr>Просмотр мультфильма «Дед Мороз и лето»</vt:lpstr>
      <vt:lpstr>На пути к осуществлению задуманного</vt:lpstr>
      <vt:lpstr>Делаем своими руками</vt:lpstr>
      <vt:lpstr>Презентация PowerPoint</vt:lpstr>
      <vt:lpstr>Родительские руки не знают скуки</vt:lpstr>
      <vt:lpstr>Совместное творчество – залог хорошего настроения!</vt:lpstr>
      <vt:lpstr>Желаем творческих успехов!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Наталья</dc:creator>
  <cp:lastModifiedBy>Тамара</cp:lastModifiedBy>
  <cp:revision>41</cp:revision>
  <dcterms:created xsi:type="dcterms:W3CDTF">2014-10-29T15:37:29Z</dcterms:created>
  <dcterms:modified xsi:type="dcterms:W3CDTF">2021-09-26T11:08:59Z</dcterms:modified>
</cp:coreProperties>
</file>