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258" r:id="rId2"/>
    <p:sldId id="274" r:id="rId3"/>
    <p:sldId id="296" r:id="rId4"/>
    <p:sldId id="297" r:id="rId5"/>
    <p:sldId id="301" r:id="rId6"/>
    <p:sldId id="286" r:id="rId7"/>
    <p:sldId id="287" r:id="rId8"/>
    <p:sldId id="289" r:id="rId9"/>
    <p:sldId id="293" r:id="rId10"/>
    <p:sldId id="292" r:id="rId11"/>
    <p:sldId id="290" r:id="rId12"/>
    <p:sldId id="291" r:id="rId13"/>
    <p:sldId id="260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FFFF00"/>
    <a:srgbClr val="FFCC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889" autoAdjust="0"/>
    <p:restoredTop sz="94498" autoAdjust="0"/>
  </p:normalViewPr>
  <p:slideViewPr>
    <p:cSldViewPr>
      <p:cViewPr varScale="1">
        <p:scale>
          <a:sx n="88" d="100"/>
          <a:sy n="88" d="100"/>
        </p:scale>
        <p:origin x="-91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7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9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672A4C0-74BA-4ED8-931E-2019FB294AC6}" type="doc">
      <dgm:prSet loTypeId="urn:microsoft.com/office/officeart/2005/8/layout/vList2" loCatId="list" qsTypeId="urn:microsoft.com/office/officeart/2005/8/quickstyle/3d2" qsCatId="3D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5400D52D-1833-487D-A071-F74398520CAD}">
      <dgm:prSet custT="1"/>
      <dgm:spPr/>
      <dgm:t>
        <a:bodyPr/>
        <a:lstStyle/>
        <a:p>
          <a:pPr algn="ctr" rtl="0"/>
          <a:r>
            <a:rPr lang="ru-RU" sz="2000" b="1" smtClean="0"/>
            <a:t>Применение исследовательских методов обучения</a:t>
          </a:r>
          <a:endParaRPr lang="en-US" sz="2000" b="1" smtClean="0"/>
        </a:p>
        <a:p>
          <a:pPr algn="ctr" rtl="0"/>
          <a:r>
            <a:rPr lang="ru-RU" sz="2000" b="1" smtClean="0"/>
            <a:t> (проблемные задания, биологические задачи)</a:t>
          </a:r>
          <a:endParaRPr lang="ru-RU" sz="2000" b="1" dirty="0"/>
        </a:p>
      </dgm:t>
    </dgm:pt>
    <dgm:pt modelId="{F4150B78-9656-4D14-B62C-8143043F444F}" type="parTrans" cxnId="{A2BBBCC7-1C69-4455-B893-90772873E7F9}">
      <dgm:prSet/>
      <dgm:spPr/>
      <dgm:t>
        <a:bodyPr/>
        <a:lstStyle/>
        <a:p>
          <a:endParaRPr lang="ru-RU"/>
        </a:p>
      </dgm:t>
    </dgm:pt>
    <dgm:pt modelId="{2D5D6EAE-C1F1-44DC-951F-928A2DE6E668}" type="sibTrans" cxnId="{A2BBBCC7-1C69-4455-B893-90772873E7F9}">
      <dgm:prSet/>
      <dgm:spPr/>
      <dgm:t>
        <a:bodyPr/>
        <a:lstStyle/>
        <a:p>
          <a:endParaRPr lang="ru-RU"/>
        </a:p>
      </dgm:t>
    </dgm:pt>
    <dgm:pt modelId="{70FEA13B-0C37-4FE7-AF52-A8A1835471E5}">
      <dgm:prSet custT="1"/>
      <dgm:spPr/>
      <dgm:t>
        <a:bodyPr/>
        <a:lstStyle/>
        <a:p>
          <a:pPr algn="ctr" rtl="0"/>
          <a:r>
            <a:rPr lang="ru-RU" sz="2000" b="1" smtClean="0"/>
            <a:t>Экспресс-исследование</a:t>
          </a:r>
          <a:endParaRPr lang="en-US" sz="2000" b="1" smtClean="0"/>
        </a:p>
        <a:p>
          <a:pPr algn="ctr" rtl="0"/>
          <a:r>
            <a:rPr lang="ru-RU" sz="2000" b="1" smtClean="0"/>
            <a:t> (на экскурсиях, путем индивидуальных заданий)</a:t>
          </a:r>
          <a:endParaRPr lang="ru-RU" sz="2000" b="1" dirty="0"/>
        </a:p>
      </dgm:t>
    </dgm:pt>
    <dgm:pt modelId="{E459A806-86FF-4035-9625-7B9DAF1C64A7}" type="parTrans" cxnId="{5B01E6B2-2848-4240-971A-5C633255A80C}">
      <dgm:prSet/>
      <dgm:spPr/>
      <dgm:t>
        <a:bodyPr/>
        <a:lstStyle/>
        <a:p>
          <a:endParaRPr lang="ru-RU"/>
        </a:p>
      </dgm:t>
    </dgm:pt>
    <dgm:pt modelId="{AFED6E60-B48F-4312-AEFE-E5C2F3117501}" type="sibTrans" cxnId="{5B01E6B2-2848-4240-971A-5C633255A80C}">
      <dgm:prSet/>
      <dgm:spPr/>
      <dgm:t>
        <a:bodyPr/>
        <a:lstStyle/>
        <a:p>
          <a:endParaRPr lang="ru-RU"/>
        </a:p>
      </dgm:t>
    </dgm:pt>
    <dgm:pt modelId="{2EA23DF4-1B05-4B32-98D0-9B1D167548CD}">
      <dgm:prSet custT="1"/>
      <dgm:spPr/>
      <dgm:t>
        <a:bodyPr/>
        <a:lstStyle/>
        <a:p>
          <a:pPr algn="ctr" rtl="0"/>
          <a:r>
            <a:rPr lang="ru-RU" sz="2000" b="1" smtClean="0"/>
            <a:t>Теоретические экспресс-исследования (изучение и обобщение фактов, материалов, содержащихся в разных источниках)</a:t>
          </a:r>
          <a:endParaRPr lang="ru-RU" sz="2000" b="1" dirty="0"/>
        </a:p>
      </dgm:t>
    </dgm:pt>
    <dgm:pt modelId="{F7185726-96D9-4EC0-96FE-FB34864280BE}" type="parTrans" cxnId="{F58DC003-8CCE-4995-95EE-C7C4229938B5}">
      <dgm:prSet/>
      <dgm:spPr/>
      <dgm:t>
        <a:bodyPr/>
        <a:lstStyle/>
        <a:p>
          <a:endParaRPr lang="ru-RU"/>
        </a:p>
      </dgm:t>
    </dgm:pt>
    <dgm:pt modelId="{51C411FE-6DB5-447A-9083-35F5AF8DB1AA}" type="sibTrans" cxnId="{F58DC003-8CCE-4995-95EE-C7C4229938B5}">
      <dgm:prSet/>
      <dgm:spPr/>
      <dgm:t>
        <a:bodyPr/>
        <a:lstStyle/>
        <a:p>
          <a:endParaRPr lang="ru-RU"/>
        </a:p>
      </dgm:t>
    </dgm:pt>
    <dgm:pt modelId="{58A1CC9D-0AB2-44C6-913A-C72484076408}">
      <dgm:prSet custT="1"/>
      <dgm:spPr/>
      <dgm:t>
        <a:bodyPr/>
        <a:lstStyle/>
        <a:p>
          <a:pPr algn="ctr" rtl="0"/>
          <a:r>
            <a:rPr lang="ru-RU" sz="2000" b="1" smtClean="0"/>
            <a:t>Проведение учебного эксперимента</a:t>
          </a:r>
          <a:endParaRPr lang="en-US" sz="2000" b="1" smtClean="0"/>
        </a:p>
        <a:p>
          <a:pPr algn="ctr" rtl="0"/>
          <a:r>
            <a:rPr lang="ru-RU" sz="2000" b="1" smtClean="0"/>
            <a:t> (лабораторные и практические работы)</a:t>
          </a:r>
          <a:endParaRPr lang="ru-RU" sz="2000" b="1" dirty="0"/>
        </a:p>
      </dgm:t>
    </dgm:pt>
    <dgm:pt modelId="{ECF47772-E67C-417C-9B06-B591807F9E5B}" type="parTrans" cxnId="{CCE858B9-19E3-41E3-92BB-300ABAD2F269}">
      <dgm:prSet/>
      <dgm:spPr/>
      <dgm:t>
        <a:bodyPr/>
        <a:lstStyle/>
        <a:p>
          <a:endParaRPr lang="ru-RU"/>
        </a:p>
      </dgm:t>
    </dgm:pt>
    <dgm:pt modelId="{73902AE2-096F-4207-AA4C-8F4B43344E69}" type="sibTrans" cxnId="{CCE858B9-19E3-41E3-92BB-300ABAD2F269}">
      <dgm:prSet/>
      <dgm:spPr/>
      <dgm:t>
        <a:bodyPr/>
        <a:lstStyle/>
        <a:p>
          <a:endParaRPr lang="ru-RU"/>
        </a:p>
      </dgm:t>
    </dgm:pt>
    <dgm:pt modelId="{C73A4A47-83F7-47AD-BAFC-5CDDA94F5BC6}">
      <dgm:prSet custT="1"/>
      <dgm:spPr/>
      <dgm:t>
        <a:bodyPr/>
        <a:lstStyle/>
        <a:p>
          <a:pPr algn="ctr" rtl="0"/>
          <a:r>
            <a:rPr lang="ru-RU" sz="2000" b="1" dirty="0" smtClean="0"/>
            <a:t>Нетрадиционные уроки </a:t>
          </a:r>
          <a:endParaRPr lang="en-US" sz="2000" b="1" dirty="0" smtClean="0"/>
        </a:p>
        <a:p>
          <a:pPr algn="ctr" rtl="0"/>
          <a:r>
            <a:rPr lang="ru-RU" sz="2000" b="1" dirty="0" smtClean="0"/>
            <a:t>(урок-презентация, урок-экскурсия и т.д.)</a:t>
          </a:r>
          <a:endParaRPr lang="ru-RU" sz="2000" b="1" dirty="0"/>
        </a:p>
      </dgm:t>
    </dgm:pt>
    <dgm:pt modelId="{0E47E7B5-6459-4A46-A993-54CC7B896745}" type="parTrans" cxnId="{2EF732A8-2A76-41C4-94A5-7A83B81F4A54}">
      <dgm:prSet/>
      <dgm:spPr/>
      <dgm:t>
        <a:bodyPr/>
        <a:lstStyle/>
        <a:p>
          <a:endParaRPr lang="ru-RU"/>
        </a:p>
      </dgm:t>
    </dgm:pt>
    <dgm:pt modelId="{E5034B38-1BD1-4F12-B7BC-48E5CB7B828C}" type="sibTrans" cxnId="{2EF732A8-2A76-41C4-94A5-7A83B81F4A54}">
      <dgm:prSet/>
      <dgm:spPr/>
      <dgm:t>
        <a:bodyPr/>
        <a:lstStyle/>
        <a:p>
          <a:endParaRPr lang="ru-RU"/>
        </a:p>
      </dgm:t>
    </dgm:pt>
    <dgm:pt modelId="{2CAAC053-C279-467D-B85B-6C7509856487}">
      <dgm:prSet custT="1"/>
      <dgm:spPr/>
      <dgm:t>
        <a:bodyPr/>
        <a:lstStyle/>
        <a:p>
          <a:pPr algn="ctr" rtl="0"/>
          <a:r>
            <a:rPr lang="ru-RU" sz="2000" b="1" smtClean="0"/>
            <a:t>Исследовательские проекты</a:t>
          </a:r>
          <a:endParaRPr lang="ru-RU" sz="2000" b="1" dirty="0"/>
        </a:p>
      </dgm:t>
    </dgm:pt>
    <dgm:pt modelId="{DB6C9377-527E-47CB-82EB-B8DA5B638E80}" type="parTrans" cxnId="{1B15FF3B-49F3-412E-8C90-4A8EACF4C8A0}">
      <dgm:prSet/>
      <dgm:spPr/>
      <dgm:t>
        <a:bodyPr/>
        <a:lstStyle/>
        <a:p>
          <a:endParaRPr lang="ru-RU"/>
        </a:p>
      </dgm:t>
    </dgm:pt>
    <dgm:pt modelId="{D825ED3F-0675-4588-9794-7CF50E46248D}" type="sibTrans" cxnId="{1B15FF3B-49F3-412E-8C90-4A8EACF4C8A0}">
      <dgm:prSet/>
      <dgm:spPr/>
      <dgm:t>
        <a:bodyPr/>
        <a:lstStyle/>
        <a:p>
          <a:endParaRPr lang="ru-RU"/>
        </a:p>
      </dgm:t>
    </dgm:pt>
    <dgm:pt modelId="{6AC17EE4-DC9A-4E22-A4C5-428E2184050A}" type="pres">
      <dgm:prSet presAssocID="{5672A4C0-74BA-4ED8-931E-2019FB294AC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B0C2333-185D-43D6-BEA2-62DA34C9935B}" type="pres">
      <dgm:prSet presAssocID="{5400D52D-1833-487D-A071-F74398520CAD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F5E021-A86B-412B-85B9-E20982C173D0}" type="pres">
      <dgm:prSet presAssocID="{2D5D6EAE-C1F1-44DC-951F-928A2DE6E668}" presName="spacer" presStyleCnt="0"/>
      <dgm:spPr/>
      <dgm:t>
        <a:bodyPr/>
        <a:lstStyle/>
        <a:p>
          <a:endParaRPr lang="ru-RU"/>
        </a:p>
      </dgm:t>
    </dgm:pt>
    <dgm:pt modelId="{84862497-6B3D-49C7-820F-9CFC2ADCB49B}" type="pres">
      <dgm:prSet presAssocID="{70FEA13B-0C37-4FE7-AF52-A8A1835471E5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E1B0E6-7E81-4136-B9C9-A57EA5351743}" type="pres">
      <dgm:prSet presAssocID="{AFED6E60-B48F-4312-AEFE-E5C2F3117501}" presName="spacer" presStyleCnt="0"/>
      <dgm:spPr/>
      <dgm:t>
        <a:bodyPr/>
        <a:lstStyle/>
        <a:p>
          <a:endParaRPr lang="ru-RU"/>
        </a:p>
      </dgm:t>
    </dgm:pt>
    <dgm:pt modelId="{E7DF3199-5B06-498B-8A49-8C00FDD9313E}" type="pres">
      <dgm:prSet presAssocID="{2EA23DF4-1B05-4B32-98D0-9B1D167548CD}" presName="parentText" presStyleLbl="node1" presStyleIdx="2" presStyleCnt="6" custLinFactNeighborY="-1157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FEFF15-BFC7-4320-8EE7-902B52AC8FD6}" type="pres">
      <dgm:prSet presAssocID="{51C411FE-6DB5-447A-9083-35F5AF8DB1AA}" presName="spacer" presStyleCnt="0"/>
      <dgm:spPr/>
      <dgm:t>
        <a:bodyPr/>
        <a:lstStyle/>
        <a:p>
          <a:endParaRPr lang="ru-RU"/>
        </a:p>
      </dgm:t>
    </dgm:pt>
    <dgm:pt modelId="{FD2F1657-2F07-4A1D-A418-551EB1B42691}" type="pres">
      <dgm:prSet presAssocID="{58A1CC9D-0AB2-44C6-913A-C72484076408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A4EE67-2F43-4EB1-B1A4-05D233F578DC}" type="pres">
      <dgm:prSet presAssocID="{73902AE2-096F-4207-AA4C-8F4B43344E69}" presName="spacer" presStyleCnt="0"/>
      <dgm:spPr/>
      <dgm:t>
        <a:bodyPr/>
        <a:lstStyle/>
        <a:p>
          <a:endParaRPr lang="ru-RU"/>
        </a:p>
      </dgm:t>
    </dgm:pt>
    <dgm:pt modelId="{838D958F-ABB4-4E30-8D44-981E21F49B4B}" type="pres">
      <dgm:prSet presAssocID="{C73A4A47-83F7-47AD-BAFC-5CDDA94F5BC6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C4F440-4E83-4942-9CA3-D51CE0096D8A}" type="pres">
      <dgm:prSet presAssocID="{E5034B38-1BD1-4F12-B7BC-48E5CB7B828C}" presName="spacer" presStyleCnt="0"/>
      <dgm:spPr/>
      <dgm:t>
        <a:bodyPr/>
        <a:lstStyle/>
        <a:p>
          <a:endParaRPr lang="ru-RU"/>
        </a:p>
      </dgm:t>
    </dgm:pt>
    <dgm:pt modelId="{D8E65DA3-8AD2-41D8-BD58-154C034B40A7}" type="pres">
      <dgm:prSet presAssocID="{2CAAC053-C279-467D-B85B-6C7509856487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083C68C-2371-480A-956D-CAC6DDA7C53A}" type="presOf" srcId="{5672A4C0-74BA-4ED8-931E-2019FB294AC6}" destId="{6AC17EE4-DC9A-4E22-A4C5-428E2184050A}" srcOrd="0" destOrd="0" presId="urn:microsoft.com/office/officeart/2005/8/layout/vList2"/>
    <dgm:cxn modelId="{2F0EEF0E-36B4-412D-83B5-2837A1D7B2FD}" type="presOf" srcId="{2CAAC053-C279-467D-B85B-6C7509856487}" destId="{D8E65DA3-8AD2-41D8-BD58-154C034B40A7}" srcOrd="0" destOrd="0" presId="urn:microsoft.com/office/officeart/2005/8/layout/vList2"/>
    <dgm:cxn modelId="{F16BC853-61F0-482D-AEB2-0F3C5BFC5F52}" type="presOf" srcId="{70FEA13B-0C37-4FE7-AF52-A8A1835471E5}" destId="{84862497-6B3D-49C7-820F-9CFC2ADCB49B}" srcOrd="0" destOrd="0" presId="urn:microsoft.com/office/officeart/2005/8/layout/vList2"/>
    <dgm:cxn modelId="{2EF732A8-2A76-41C4-94A5-7A83B81F4A54}" srcId="{5672A4C0-74BA-4ED8-931E-2019FB294AC6}" destId="{C73A4A47-83F7-47AD-BAFC-5CDDA94F5BC6}" srcOrd="4" destOrd="0" parTransId="{0E47E7B5-6459-4A46-A993-54CC7B896745}" sibTransId="{E5034B38-1BD1-4F12-B7BC-48E5CB7B828C}"/>
    <dgm:cxn modelId="{A2BBBCC7-1C69-4455-B893-90772873E7F9}" srcId="{5672A4C0-74BA-4ED8-931E-2019FB294AC6}" destId="{5400D52D-1833-487D-A071-F74398520CAD}" srcOrd="0" destOrd="0" parTransId="{F4150B78-9656-4D14-B62C-8143043F444F}" sibTransId="{2D5D6EAE-C1F1-44DC-951F-928A2DE6E668}"/>
    <dgm:cxn modelId="{1B15FF3B-49F3-412E-8C90-4A8EACF4C8A0}" srcId="{5672A4C0-74BA-4ED8-931E-2019FB294AC6}" destId="{2CAAC053-C279-467D-B85B-6C7509856487}" srcOrd="5" destOrd="0" parTransId="{DB6C9377-527E-47CB-82EB-B8DA5B638E80}" sibTransId="{D825ED3F-0675-4588-9794-7CF50E46248D}"/>
    <dgm:cxn modelId="{216F71E2-75A6-441A-9ABF-D91BD7A7A240}" type="presOf" srcId="{2EA23DF4-1B05-4B32-98D0-9B1D167548CD}" destId="{E7DF3199-5B06-498B-8A49-8C00FDD9313E}" srcOrd="0" destOrd="0" presId="urn:microsoft.com/office/officeart/2005/8/layout/vList2"/>
    <dgm:cxn modelId="{CCE858B9-19E3-41E3-92BB-300ABAD2F269}" srcId="{5672A4C0-74BA-4ED8-931E-2019FB294AC6}" destId="{58A1CC9D-0AB2-44C6-913A-C72484076408}" srcOrd="3" destOrd="0" parTransId="{ECF47772-E67C-417C-9B06-B591807F9E5B}" sibTransId="{73902AE2-096F-4207-AA4C-8F4B43344E69}"/>
    <dgm:cxn modelId="{06549BC8-B9BD-4EF8-B8D1-8D8FFDB2712C}" type="presOf" srcId="{58A1CC9D-0AB2-44C6-913A-C72484076408}" destId="{FD2F1657-2F07-4A1D-A418-551EB1B42691}" srcOrd="0" destOrd="0" presId="urn:microsoft.com/office/officeart/2005/8/layout/vList2"/>
    <dgm:cxn modelId="{2DE1EB63-CF28-47ED-8492-6218D8D01DA5}" type="presOf" srcId="{5400D52D-1833-487D-A071-F74398520CAD}" destId="{7B0C2333-185D-43D6-BEA2-62DA34C9935B}" srcOrd="0" destOrd="0" presId="urn:microsoft.com/office/officeart/2005/8/layout/vList2"/>
    <dgm:cxn modelId="{19B72A7D-BCF1-496D-B78C-ABC39437B8DC}" type="presOf" srcId="{C73A4A47-83F7-47AD-BAFC-5CDDA94F5BC6}" destId="{838D958F-ABB4-4E30-8D44-981E21F49B4B}" srcOrd="0" destOrd="0" presId="urn:microsoft.com/office/officeart/2005/8/layout/vList2"/>
    <dgm:cxn modelId="{5B01E6B2-2848-4240-971A-5C633255A80C}" srcId="{5672A4C0-74BA-4ED8-931E-2019FB294AC6}" destId="{70FEA13B-0C37-4FE7-AF52-A8A1835471E5}" srcOrd="1" destOrd="0" parTransId="{E459A806-86FF-4035-9625-7B9DAF1C64A7}" sibTransId="{AFED6E60-B48F-4312-AEFE-E5C2F3117501}"/>
    <dgm:cxn modelId="{F58DC003-8CCE-4995-95EE-C7C4229938B5}" srcId="{5672A4C0-74BA-4ED8-931E-2019FB294AC6}" destId="{2EA23DF4-1B05-4B32-98D0-9B1D167548CD}" srcOrd="2" destOrd="0" parTransId="{F7185726-96D9-4EC0-96FE-FB34864280BE}" sibTransId="{51C411FE-6DB5-447A-9083-35F5AF8DB1AA}"/>
    <dgm:cxn modelId="{4FB22E57-9520-400F-9DBD-57278AE81D6A}" type="presParOf" srcId="{6AC17EE4-DC9A-4E22-A4C5-428E2184050A}" destId="{7B0C2333-185D-43D6-BEA2-62DA34C9935B}" srcOrd="0" destOrd="0" presId="urn:microsoft.com/office/officeart/2005/8/layout/vList2"/>
    <dgm:cxn modelId="{71FD93F9-5879-4ACD-A677-17813FC6E925}" type="presParOf" srcId="{6AC17EE4-DC9A-4E22-A4C5-428E2184050A}" destId="{DEF5E021-A86B-412B-85B9-E20982C173D0}" srcOrd="1" destOrd="0" presId="urn:microsoft.com/office/officeart/2005/8/layout/vList2"/>
    <dgm:cxn modelId="{1F6574FF-B35C-48F9-A70D-0CF73BD11BCA}" type="presParOf" srcId="{6AC17EE4-DC9A-4E22-A4C5-428E2184050A}" destId="{84862497-6B3D-49C7-820F-9CFC2ADCB49B}" srcOrd="2" destOrd="0" presId="urn:microsoft.com/office/officeart/2005/8/layout/vList2"/>
    <dgm:cxn modelId="{95AFD01F-C1E0-4DEE-A9F4-278F17A2E5B0}" type="presParOf" srcId="{6AC17EE4-DC9A-4E22-A4C5-428E2184050A}" destId="{98E1B0E6-7E81-4136-B9C9-A57EA5351743}" srcOrd="3" destOrd="0" presId="urn:microsoft.com/office/officeart/2005/8/layout/vList2"/>
    <dgm:cxn modelId="{79828F2D-64D8-42BD-BAFD-B9865803F269}" type="presParOf" srcId="{6AC17EE4-DC9A-4E22-A4C5-428E2184050A}" destId="{E7DF3199-5B06-498B-8A49-8C00FDD9313E}" srcOrd="4" destOrd="0" presId="urn:microsoft.com/office/officeart/2005/8/layout/vList2"/>
    <dgm:cxn modelId="{A11A6495-F99C-436E-A4E2-D8CD389B524C}" type="presParOf" srcId="{6AC17EE4-DC9A-4E22-A4C5-428E2184050A}" destId="{6BFEFF15-BFC7-4320-8EE7-902B52AC8FD6}" srcOrd="5" destOrd="0" presId="urn:microsoft.com/office/officeart/2005/8/layout/vList2"/>
    <dgm:cxn modelId="{112B2AF5-B080-4517-8956-D1EFD23C6197}" type="presParOf" srcId="{6AC17EE4-DC9A-4E22-A4C5-428E2184050A}" destId="{FD2F1657-2F07-4A1D-A418-551EB1B42691}" srcOrd="6" destOrd="0" presId="urn:microsoft.com/office/officeart/2005/8/layout/vList2"/>
    <dgm:cxn modelId="{F9A2DF51-FBAE-4FC7-837E-C18C3553C707}" type="presParOf" srcId="{6AC17EE4-DC9A-4E22-A4C5-428E2184050A}" destId="{62A4EE67-2F43-4EB1-B1A4-05D233F578DC}" srcOrd="7" destOrd="0" presId="urn:microsoft.com/office/officeart/2005/8/layout/vList2"/>
    <dgm:cxn modelId="{009E9A07-3215-4718-B7BC-FEC5C4FA0380}" type="presParOf" srcId="{6AC17EE4-DC9A-4E22-A4C5-428E2184050A}" destId="{838D958F-ABB4-4E30-8D44-981E21F49B4B}" srcOrd="8" destOrd="0" presId="urn:microsoft.com/office/officeart/2005/8/layout/vList2"/>
    <dgm:cxn modelId="{44D13573-933E-4407-BE50-3E4371318212}" type="presParOf" srcId="{6AC17EE4-DC9A-4E22-A4C5-428E2184050A}" destId="{96C4F440-4E83-4942-9CA3-D51CE0096D8A}" srcOrd="9" destOrd="0" presId="urn:microsoft.com/office/officeart/2005/8/layout/vList2"/>
    <dgm:cxn modelId="{1FABD055-1C6F-4899-A8B1-A6E6DA79F71B}" type="presParOf" srcId="{6AC17EE4-DC9A-4E22-A4C5-428E2184050A}" destId="{D8E65DA3-8AD2-41D8-BD58-154C034B40A7}" srcOrd="10" destOrd="0" presId="urn:microsoft.com/office/officeart/2005/8/layout/vList2"/>
  </dgm:cxnLst>
  <dgm:bg/>
  <dgm:whole/>
  <dgm:extLst>
    <a:ext uri="http://schemas.microsoft.com/office/drawing/2008/diagram"/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3579D8E-DA01-40B3-A053-6C37D5EEA147}" type="doc">
      <dgm:prSet loTypeId="urn:microsoft.com/office/officeart/2005/8/layout/vList2" loCatId="list" qsTypeId="urn:microsoft.com/office/officeart/2005/8/quickstyle/3d2" qsCatId="3D" csTypeId="urn:microsoft.com/office/officeart/2005/8/colors/accent1_2#7" csCatId="accent1" phldr="1"/>
      <dgm:spPr/>
      <dgm:t>
        <a:bodyPr/>
        <a:lstStyle/>
        <a:p>
          <a:endParaRPr lang="ru-RU"/>
        </a:p>
      </dgm:t>
    </dgm:pt>
    <dgm:pt modelId="{27253FFB-E11C-4B74-BC5C-005BE382E0AC}">
      <dgm:prSet custT="1"/>
      <dgm:spPr/>
      <dgm:t>
        <a:bodyPr/>
        <a:lstStyle/>
        <a:p>
          <a:pPr algn="l" rtl="0"/>
          <a:r>
            <a:rPr lang="ru-RU" sz="1800" b="1" dirty="0" smtClean="0"/>
            <a:t>   </a:t>
          </a:r>
          <a:r>
            <a:rPr lang="ru-RU" sz="2000" b="1" dirty="0" smtClean="0"/>
            <a:t>исследование биологических объектов под микроскопом</a:t>
          </a:r>
          <a:endParaRPr lang="ru-RU" sz="2000" b="1" dirty="0"/>
        </a:p>
      </dgm:t>
    </dgm:pt>
    <dgm:pt modelId="{7276B35F-99DC-49C5-A46E-DF129EF1EF48}" type="parTrans" cxnId="{153B4BE5-86F3-4D60-85DA-1E8F9EA0470C}">
      <dgm:prSet/>
      <dgm:spPr/>
      <dgm:t>
        <a:bodyPr/>
        <a:lstStyle/>
        <a:p>
          <a:endParaRPr lang="ru-RU"/>
        </a:p>
      </dgm:t>
    </dgm:pt>
    <dgm:pt modelId="{80C8AF8C-0EEC-4A8B-AD94-AC9E1A4F6C04}" type="sibTrans" cxnId="{153B4BE5-86F3-4D60-85DA-1E8F9EA0470C}">
      <dgm:prSet/>
      <dgm:spPr/>
      <dgm:t>
        <a:bodyPr/>
        <a:lstStyle/>
        <a:p>
          <a:endParaRPr lang="ru-RU"/>
        </a:p>
      </dgm:t>
    </dgm:pt>
    <dgm:pt modelId="{48C41FB5-460E-438C-806C-7A042E9CE291}">
      <dgm:prSet custT="1"/>
      <dgm:spPr/>
      <dgm:t>
        <a:bodyPr/>
        <a:lstStyle/>
        <a:p>
          <a:pPr algn="l" rtl="0"/>
          <a:r>
            <a:rPr lang="ru-RU" sz="2000" b="1" dirty="0" smtClean="0"/>
            <a:t>   исследование состава тел  живой природы</a:t>
          </a:r>
          <a:endParaRPr lang="ru-RU" sz="2000" b="1" dirty="0"/>
        </a:p>
      </dgm:t>
    </dgm:pt>
    <dgm:pt modelId="{4547A936-6D4B-4BD4-B541-06C8FA494E24}" type="parTrans" cxnId="{AC2510E0-B56A-4406-8C5F-3A87EE86C310}">
      <dgm:prSet/>
      <dgm:spPr/>
      <dgm:t>
        <a:bodyPr/>
        <a:lstStyle/>
        <a:p>
          <a:endParaRPr lang="ru-RU"/>
        </a:p>
      </dgm:t>
    </dgm:pt>
    <dgm:pt modelId="{47E0BED2-7CEC-4E4D-A2A7-F4E4CD736D5D}" type="sibTrans" cxnId="{AC2510E0-B56A-4406-8C5F-3A87EE86C310}">
      <dgm:prSet/>
      <dgm:spPr/>
      <dgm:t>
        <a:bodyPr/>
        <a:lstStyle/>
        <a:p>
          <a:endParaRPr lang="ru-RU"/>
        </a:p>
      </dgm:t>
    </dgm:pt>
    <dgm:pt modelId="{36760C1D-8DAF-432A-A250-83B439A0DFCB}">
      <dgm:prSet custT="1"/>
      <dgm:spPr/>
      <dgm:t>
        <a:bodyPr/>
        <a:lstStyle/>
        <a:p>
          <a:pPr algn="l" rtl="0"/>
          <a:r>
            <a:rPr lang="ru-RU" sz="1800" b="1" dirty="0" smtClean="0"/>
            <a:t>   </a:t>
          </a:r>
          <a:r>
            <a:rPr lang="ru-RU" sz="2000" b="1" dirty="0" smtClean="0"/>
            <a:t>исследование строения организма</a:t>
          </a:r>
          <a:endParaRPr lang="ru-RU" sz="2000" b="1" dirty="0"/>
        </a:p>
      </dgm:t>
    </dgm:pt>
    <dgm:pt modelId="{FBDEFE28-8741-43A3-94DB-04C2B90E68D7}" type="parTrans" cxnId="{3CF533E7-0A8C-44EC-B5FD-1125716BD84A}">
      <dgm:prSet/>
      <dgm:spPr/>
      <dgm:t>
        <a:bodyPr/>
        <a:lstStyle/>
        <a:p>
          <a:endParaRPr lang="ru-RU"/>
        </a:p>
      </dgm:t>
    </dgm:pt>
    <dgm:pt modelId="{CCE34322-9738-4046-9A1B-BA109E9F3818}" type="sibTrans" cxnId="{3CF533E7-0A8C-44EC-B5FD-1125716BD84A}">
      <dgm:prSet/>
      <dgm:spPr/>
      <dgm:t>
        <a:bodyPr/>
        <a:lstStyle/>
        <a:p>
          <a:endParaRPr lang="ru-RU"/>
        </a:p>
      </dgm:t>
    </dgm:pt>
    <dgm:pt modelId="{D71F64F5-CD69-444D-8247-1E622CF4CD53}">
      <dgm:prSet custT="1"/>
      <dgm:spPr/>
      <dgm:t>
        <a:bodyPr/>
        <a:lstStyle/>
        <a:p>
          <a:pPr algn="l" rtl="0"/>
          <a:r>
            <a:rPr lang="ru-RU" sz="1800" b="1" dirty="0" smtClean="0"/>
            <a:t>   </a:t>
          </a:r>
          <a:r>
            <a:rPr lang="ru-RU" sz="2000" b="1" dirty="0" smtClean="0"/>
            <a:t>наблюдения за живыми объектами</a:t>
          </a:r>
          <a:endParaRPr lang="ru-RU" sz="2000" b="1" dirty="0"/>
        </a:p>
      </dgm:t>
    </dgm:pt>
    <dgm:pt modelId="{7E637670-F1AE-4714-B83D-7893261C3CEC}" type="parTrans" cxnId="{E12A6CEA-626A-4871-9AD9-F2A4AC30BBFE}">
      <dgm:prSet/>
      <dgm:spPr/>
      <dgm:t>
        <a:bodyPr/>
        <a:lstStyle/>
        <a:p>
          <a:endParaRPr lang="ru-RU"/>
        </a:p>
      </dgm:t>
    </dgm:pt>
    <dgm:pt modelId="{F1F9D509-BBA2-42C2-8909-29F19827DDA4}" type="sibTrans" cxnId="{E12A6CEA-626A-4871-9AD9-F2A4AC30BBFE}">
      <dgm:prSet/>
      <dgm:spPr/>
      <dgm:t>
        <a:bodyPr/>
        <a:lstStyle/>
        <a:p>
          <a:endParaRPr lang="ru-RU"/>
        </a:p>
      </dgm:t>
    </dgm:pt>
    <dgm:pt modelId="{31BDE285-AB83-495D-9AA8-E01C57E36287}">
      <dgm:prSet custT="1"/>
      <dgm:spPr/>
      <dgm:t>
        <a:bodyPr/>
        <a:lstStyle/>
        <a:p>
          <a:pPr algn="l" rtl="0"/>
          <a:r>
            <a:rPr lang="ru-RU" sz="1800" b="1" dirty="0" smtClean="0"/>
            <a:t>   </a:t>
          </a:r>
          <a:r>
            <a:rPr lang="ru-RU" sz="2000" b="1" dirty="0" smtClean="0"/>
            <a:t>наблюдения за процессами жизнедеятельности  организма</a:t>
          </a:r>
          <a:endParaRPr lang="ru-RU" sz="2000" b="1" dirty="0"/>
        </a:p>
      </dgm:t>
    </dgm:pt>
    <dgm:pt modelId="{6FC5E441-AE06-4379-BF4C-3FE5BB020141}" type="parTrans" cxnId="{9E42FF3A-27FF-46E2-B603-98A02A7F41E4}">
      <dgm:prSet/>
      <dgm:spPr/>
      <dgm:t>
        <a:bodyPr/>
        <a:lstStyle/>
        <a:p>
          <a:endParaRPr lang="ru-RU"/>
        </a:p>
      </dgm:t>
    </dgm:pt>
    <dgm:pt modelId="{FFB9CFD0-E507-4F45-B7DD-B8F6CEC52AA2}" type="sibTrans" cxnId="{9E42FF3A-27FF-46E2-B603-98A02A7F41E4}">
      <dgm:prSet/>
      <dgm:spPr/>
      <dgm:t>
        <a:bodyPr/>
        <a:lstStyle/>
        <a:p>
          <a:endParaRPr lang="ru-RU"/>
        </a:p>
      </dgm:t>
    </dgm:pt>
    <dgm:pt modelId="{22AF53E2-11F2-4F3D-A5FD-CDAE55406E76}">
      <dgm:prSet custT="1"/>
      <dgm:spPr/>
      <dgm:t>
        <a:bodyPr/>
        <a:lstStyle/>
        <a:p>
          <a:pPr algn="l" rtl="0"/>
          <a:r>
            <a:rPr lang="ru-RU" sz="1800" b="1" dirty="0" smtClean="0"/>
            <a:t>   </a:t>
          </a:r>
          <a:r>
            <a:rPr lang="ru-RU" sz="2000" b="1" dirty="0" smtClean="0"/>
            <a:t>исследование надорганизменных уровней организации живой материи (вид и экосистема)</a:t>
          </a:r>
          <a:endParaRPr lang="ru-RU" sz="2000" b="1" dirty="0"/>
        </a:p>
      </dgm:t>
    </dgm:pt>
    <dgm:pt modelId="{13841200-286A-4A0D-8F33-107E1F3448FC}" type="parTrans" cxnId="{583D56EE-9695-43CE-99CE-E0CAF8B36599}">
      <dgm:prSet/>
      <dgm:spPr/>
      <dgm:t>
        <a:bodyPr/>
        <a:lstStyle/>
        <a:p>
          <a:endParaRPr lang="ru-RU"/>
        </a:p>
      </dgm:t>
    </dgm:pt>
    <dgm:pt modelId="{EFAC57DA-9803-45DA-A6B5-076245123269}" type="sibTrans" cxnId="{583D56EE-9695-43CE-99CE-E0CAF8B36599}">
      <dgm:prSet/>
      <dgm:spPr/>
      <dgm:t>
        <a:bodyPr/>
        <a:lstStyle/>
        <a:p>
          <a:endParaRPr lang="ru-RU"/>
        </a:p>
      </dgm:t>
    </dgm:pt>
    <dgm:pt modelId="{82053E38-C598-406A-9C83-E396ACEFB952}" type="pres">
      <dgm:prSet presAssocID="{B3579D8E-DA01-40B3-A053-6C37D5EEA14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D2FE3D5-8F4F-4661-8691-24CC3554F85F}" type="pres">
      <dgm:prSet presAssocID="{27253FFB-E11C-4B74-BC5C-005BE382E0AC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F3FFEA-5D92-4318-A473-F1B898C5226F}" type="pres">
      <dgm:prSet presAssocID="{80C8AF8C-0EEC-4A8B-AD94-AC9E1A4F6C04}" presName="spacer" presStyleCnt="0"/>
      <dgm:spPr/>
      <dgm:t>
        <a:bodyPr/>
        <a:lstStyle/>
        <a:p>
          <a:endParaRPr lang="ru-RU"/>
        </a:p>
      </dgm:t>
    </dgm:pt>
    <dgm:pt modelId="{B2ABF724-3B52-42B1-9EFE-9F51F3E80BD9}" type="pres">
      <dgm:prSet presAssocID="{48C41FB5-460E-438C-806C-7A042E9CE291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C1A11E-F88C-4FFE-98F1-6F00D680A5C1}" type="pres">
      <dgm:prSet presAssocID="{47E0BED2-7CEC-4E4D-A2A7-F4E4CD736D5D}" presName="spacer" presStyleCnt="0"/>
      <dgm:spPr/>
      <dgm:t>
        <a:bodyPr/>
        <a:lstStyle/>
        <a:p>
          <a:endParaRPr lang="ru-RU"/>
        </a:p>
      </dgm:t>
    </dgm:pt>
    <dgm:pt modelId="{982BB1DE-4E86-4B38-AADA-6DCC5B021103}" type="pres">
      <dgm:prSet presAssocID="{36760C1D-8DAF-432A-A250-83B439A0DFCB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D68740-860C-4A37-BB64-4A764DAFE2D8}" type="pres">
      <dgm:prSet presAssocID="{CCE34322-9738-4046-9A1B-BA109E9F3818}" presName="spacer" presStyleCnt="0"/>
      <dgm:spPr/>
      <dgm:t>
        <a:bodyPr/>
        <a:lstStyle/>
        <a:p>
          <a:endParaRPr lang="ru-RU"/>
        </a:p>
      </dgm:t>
    </dgm:pt>
    <dgm:pt modelId="{AA368350-7B50-49F3-82A1-565888CF4413}" type="pres">
      <dgm:prSet presAssocID="{D71F64F5-CD69-444D-8247-1E622CF4CD53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EA9288-04D2-44B7-8AA5-FFEEEFD346CA}" type="pres">
      <dgm:prSet presAssocID="{F1F9D509-BBA2-42C2-8909-29F19827DDA4}" presName="spacer" presStyleCnt="0"/>
      <dgm:spPr/>
      <dgm:t>
        <a:bodyPr/>
        <a:lstStyle/>
        <a:p>
          <a:endParaRPr lang="ru-RU"/>
        </a:p>
      </dgm:t>
    </dgm:pt>
    <dgm:pt modelId="{1B51C4D8-75C7-436D-8ABD-160DD874328A}" type="pres">
      <dgm:prSet presAssocID="{31BDE285-AB83-495D-9AA8-E01C57E36287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28110D-BFD7-47EA-A564-03F5C1737C4D}" type="pres">
      <dgm:prSet presAssocID="{FFB9CFD0-E507-4F45-B7DD-B8F6CEC52AA2}" presName="spacer" presStyleCnt="0"/>
      <dgm:spPr/>
      <dgm:t>
        <a:bodyPr/>
        <a:lstStyle/>
        <a:p>
          <a:endParaRPr lang="ru-RU"/>
        </a:p>
      </dgm:t>
    </dgm:pt>
    <dgm:pt modelId="{AFA725B0-9B06-45CD-B2BD-32CEB6F1F12F}" type="pres">
      <dgm:prSet presAssocID="{22AF53E2-11F2-4F3D-A5FD-CDAE55406E76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91E0989-6E2C-4BB5-8C7F-6D0EDA782797}" type="presOf" srcId="{27253FFB-E11C-4B74-BC5C-005BE382E0AC}" destId="{9D2FE3D5-8F4F-4661-8691-24CC3554F85F}" srcOrd="0" destOrd="0" presId="urn:microsoft.com/office/officeart/2005/8/layout/vList2"/>
    <dgm:cxn modelId="{3CF533E7-0A8C-44EC-B5FD-1125716BD84A}" srcId="{B3579D8E-DA01-40B3-A053-6C37D5EEA147}" destId="{36760C1D-8DAF-432A-A250-83B439A0DFCB}" srcOrd="2" destOrd="0" parTransId="{FBDEFE28-8741-43A3-94DB-04C2B90E68D7}" sibTransId="{CCE34322-9738-4046-9A1B-BA109E9F3818}"/>
    <dgm:cxn modelId="{0EADB96D-4C57-44A5-80BD-68453140D4EC}" type="presOf" srcId="{B3579D8E-DA01-40B3-A053-6C37D5EEA147}" destId="{82053E38-C598-406A-9C83-E396ACEFB952}" srcOrd="0" destOrd="0" presId="urn:microsoft.com/office/officeart/2005/8/layout/vList2"/>
    <dgm:cxn modelId="{515BFFBA-E04A-464F-B7C3-B40374E99192}" type="presOf" srcId="{36760C1D-8DAF-432A-A250-83B439A0DFCB}" destId="{982BB1DE-4E86-4B38-AADA-6DCC5B021103}" srcOrd="0" destOrd="0" presId="urn:microsoft.com/office/officeart/2005/8/layout/vList2"/>
    <dgm:cxn modelId="{9E42FF3A-27FF-46E2-B603-98A02A7F41E4}" srcId="{B3579D8E-DA01-40B3-A053-6C37D5EEA147}" destId="{31BDE285-AB83-495D-9AA8-E01C57E36287}" srcOrd="4" destOrd="0" parTransId="{6FC5E441-AE06-4379-BF4C-3FE5BB020141}" sibTransId="{FFB9CFD0-E507-4F45-B7DD-B8F6CEC52AA2}"/>
    <dgm:cxn modelId="{AC2510E0-B56A-4406-8C5F-3A87EE86C310}" srcId="{B3579D8E-DA01-40B3-A053-6C37D5EEA147}" destId="{48C41FB5-460E-438C-806C-7A042E9CE291}" srcOrd="1" destOrd="0" parTransId="{4547A936-6D4B-4BD4-B541-06C8FA494E24}" sibTransId="{47E0BED2-7CEC-4E4D-A2A7-F4E4CD736D5D}"/>
    <dgm:cxn modelId="{59ED1E62-8DEC-410C-A3A8-5BF3FB72FB59}" type="presOf" srcId="{D71F64F5-CD69-444D-8247-1E622CF4CD53}" destId="{AA368350-7B50-49F3-82A1-565888CF4413}" srcOrd="0" destOrd="0" presId="urn:microsoft.com/office/officeart/2005/8/layout/vList2"/>
    <dgm:cxn modelId="{80B4AAF3-2FBC-40CC-84D4-8E15BF84A888}" type="presOf" srcId="{31BDE285-AB83-495D-9AA8-E01C57E36287}" destId="{1B51C4D8-75C7-436D-8ABD-160DD874328A}" srcOrd="0" destOrd="0" presId="urn:microsoft.com/office/officeart/2005/8/layout/vList2"/>
    <dgm:cxn modelId="{153B4BE5-86F3-4D60-85DA-1E8F9EA0470C}" srcId="{B3579D8E-DA01-40B3-A053-6C37D5EEA147}" destId="{27253FFB-E11C-4B74-BC5C-005BE382E0AC}" srcOrd="0" destOrd="0" parTransId="{7276B35F-99DC-49C5-A46E-DF129EF1EF48}" sibTransId="{80C8AF8C-0EEC-4A8B-AD94-AC9E1A4F6C04}"/>
    <dgm:cxn modelId="{16FCA342-0E5F-4D9C-A906-6421B4DB506D}" type="presOf" srcId="{22AF53E2-11F2-4F3D-A5FD-CDAE55406E76}" destId="{AFA725B0-9B06-45CD-B2BD-32CEB6F1F12F}" srcOrd="0" destOrd="0" presId="urn:microsoft.com/office/officeart/2005/8/layout/vList2"/>
    <dgm:cxn modelId="{583D56EE-9695-43CE-99CE-E0CAF8B36599}" srcId="{B3579D8E-DA01-40B3-A053-6C37D5EEA147}" destId="{22AF53E2-11F2-4F3D-A5FD-CDAE55406E76}" srcOrd="5" destOrd="0" parTransId="{13841200-286A-4A0D-8F33-107E1F3448FC}" sibTransId="{EFAC57DA-9803-45DA-A6B5-076245123269}"/>
    <dgm:cxn modelId="{E12A6CEA-626A-4871-9AD9-F2A4AC30BBFE}" srcId="{B3579D8E-DA01-40B3-A053-6C37D5EEA147}" destId="{D71F64F5-CD69-444D-8247-1E622CF4CD53}" srcOrd="3" destOrd="0" parTransId="{7E637670-F1AE-4714-B83D-7893261C3CEC}" sibTransId="{F1F9D509-BBA2-42C2-8909-29F19827DDA4}"/>
    <dgm:cxn modelId="{DCA06B5E-C80F-4389-B492-FFC10C29C681}" type="presOf" srcId="{48C41FB5-460E-438C-806C-7A042E9CE291}" destId="{B2ABF724-3B52-42B1-9EFE-9F51F3E80BD9}" srcOrd="0" destOrd="0" presId="urn:microsoft.com/office/officeart/2005/8/layout/vList2"/>
    <dgm:cxn modelId="{F8FA38F8-2778-47D5-B18C-67028D433F5D}" type="presParOf" srcId="{82053E38-C598-406A-9C83-E396ACEFB952}" destId="{9D2FE3D5-8F4F-4661-8691-24CC3554F85F}" srcOrd="0" destOrd="0" presId="urn:microsoft.com/office/officeart/2005/8/layout/vList2"/>
    <dgm:cxn modelId="{A41B3566-D9E0-4B57-9DF7-4B9A07CB155F}" type="presParOf" srcId="{82053E38-C598-406A-9C83-E396ACEFB952}" destId="{F4F3FFEA-5D92-4318-A473-F1B898C5226F}" srcOrd="1" destOrd="0" presId="urn:microsoft.com/office/officeart/2005/8/layout/vList2"/>
    <dgm:cxn modelId="{467A3368-03B1-460C-865F-6C49D2C92AF4}" type="presParOf" srcId="{82053E38-C598-406A-9C83-E396ACEFB952}" destId="{B2ABF724-3B52-42B1-9EFE-9F51F3E80BD9}" srcOrd="2" destOrd="0" presId="urn:microsoft.com/office/officeart/2005/8/layout/vList2"/>
    <dgm:cxn modelId="{302169A1-376D-43B9-A280-5939F624B5AF}" type="presParOf" srcId="{82053E38-C598-406A-9C83-E396ACEFB952}" destId="{27C1A11E-F88C-4FFE-98F1-6F00D680A5C1}" srcOrd="3" destOrd="0" presId="urn:microsoft.com/office/officeart/2005/8/layout/vList2"/>
    <dgm:cxn modelId="{E6FB7E9E-4400-417E-B2DC-ED5BC200C68E}" type="presParOf" srcId="{82053E38-C598-406A-9C83-E396ACEFB952}" destId="{982BB1DE-4E86-4B38-AADA-6DCC5B021103}" srcOrd="4" destOrd="0" presId="urn:microsoft.com/office/officeart/2005/8/layout/vList2"/>
    <dgm:cxn modelId="{59A76037-06AC-45A1-A4E0-1B6F1FFBBA51}" type="presParOf" srcId="{82053E38-C598-406A-9C83-E396ACEFB952}" destId="{7ED68740-860C-4A37-BB64-4A764DAFE2D8}" srcOrd="5" destOrd="0" presId="urn:microsoft.com/office/officeart/2005/8/layout/vList2"/>
    <dgm:cxn modelId="{51EB0AD0-AD36-4B3C-A31B-3A9F03C59FB7}" type="presParOf" srcId="{82053E38-C598-406A-9C83-E396ACEFB952}" destId="{AA368350-7B50-49F3-82A1-565888CF4413}" srcOrd="6" destOrd="0" presId="urn:microsoft.com/office/officeart/2005/8/layout/vList2"/>
    <dgm:cxn modelId="{2595146A-6B6F-42C2-8796-32AF9C06FE50}" type="presParOf" srcId="{82053E38-C598-406A-9C83-E396ACEFB952}" destId="{1BEA9288-04D2-44B7-8AA5-FFEEEFD346CA}" srcOrd="7" destOrd="0" presId="urn:microsoft.com/office/officeart/2005/8/layout/vList2"/>
    <dgm:cxn modelId="{744F22D3-D625-4B6D-9646-D80E60694EF6}" type="presParOf" srcId="{82053E38-C598-406A-9C83-E396ACEFB952}" destId="{1B51C4D8-75C7-436D-8ABD-160DD874328A}" srcOrd="8" destOrd="0" presId="urn:microsoft.com/office/officeart/2005/8/layout/vList2"/>
    <dgm:cxn modelId="{923426A3-01D7-42B7-9178-D5B32BC83759}" type="presParOf" srcId="{82053E38-C598-406A-9C83-E396ACEFB952}" destId="{8528110D-BFD7-47EA-A564-03F5C1737C4D}" srcOrd="9" destOrd="0" presId="urn:microsoft.com/office/officeart/2005/8/layout/vList2"/>
    <dgm:cxn modelId="{2FA1DD1E-D531-4CB4-BDCC-CC1A01FFA96B}" type="presParOf" srcId="{82053E38-C598-406A-9C83-E396ACEFB952}" destId="{AFA725B0-9B06-45CD-B2BD-32CEB6F1F12F}" srcOrd="10" destOrd="0" presId="urn:microsoft.com/office/officeart/2005/8/layout/vList2"/>
  </dgm:cxnLst>
  <dgm:bg/>
  <dgm:whole/>
  <dgm:extLst>
    <a:ext uri="http://schemas.microsoft.com/office/drawing/2008/diagram"/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901A0EF-CBE8-4761-A80E-5E9895662AFD}" type="doc">
      <dgm:prSet loTypeId="urn:microsoft.com/office/officeart/2005/8/layout/vList3#2" loCatId="list" qsTypeId="urn:microsoft.com/office/officeart/2005/8/quickstyle/3d1" qsCatId="3D" csTypeId="urn:microsoft.com/office/officeart/2005/8/colors/accent1_2#9" csCatId="accent1" phldr="1"/>
      <dgm:spPr/>
      <dgm:t>
        <a:bodyPr/>
        <a:lstStyle/>
        <a:p>
          <a:endParaRPr lang="ru-RU"/>
        </a:p>
      </dgm:t>
    </dgm:pt>
    <dgm:pt modelId="{351C3C44-76C5-400D-8447-785016D0C190}">
      <dgm:prSet custT="1"/>
      <dgm:spPr/>
      <dgm:t>
        <a:bodyPr/>
        <a:lstStyle/>
        <a:p>
          <a:pPr rtl="0"/>
          <a:r>
            <a:rPr lang="ru-RU" sz="2000" b="1" dirty="0" smtClean="0"/>
            <a:t>Участие в конкурсах, акциях, </a:t>
          </a:r>
          <a:r>
            <a:rPr lang="ru-RU" sz="2000" b="1" smtClean="0"/>
            <a:t>природоохранных мероприятиях</a:t>
          </a:r>
          <a:endParaRPr lang="ru-RU" sz="2000" b="1" dirty="0"/>
        </a:p>
      </dgm:t>
    </dgm:pt>
    <dgm:pt modelId="{AE166E6C-FA9F-4D9B-85CB-9EFC6292F725}" type="parTrans" cxnId="{A660D731-3487-49FA-B68F-46108B944B5E}">
      <dgm:prSet/>
      <dgm:spPr/>
      <dgm:t>
        <a:bodyPr/>
        <a:lstStyle/>
        <a:p>
          <a:endParaRPr lang="ru-RU"/>
        </a:p>
      </dgm:t>
    </dgm:pt>
    <dgm:pt modelId="{E81C0BD4-870F-45AB-BF42-C15AA5522D87}" type="sibTrans" cxnId="{A660D731-3487-49FA-B68F-46108B944B5E}">
      <dgm:prSet/>
      <dgm:spPr/>
      <dgm:t>
        <a:bodyPr/>
        <a:lstStyle/>
        <a:p>
          <a:endParaRPr lang="ru-RU"/>
        </a:p>
      </dgm:t>
    </dgm:pt>
    <dgm:pt modelId="{05D5CAB4-D5E1-45C2-A5FD-2510CA29CB85}">
      <dgm:prSet custT="1"/>
      <dgm:spPr/>
      <dgm:t>
        <a:bodyPr/>
        <a:lstStyle/>
        <a:p>
          <a:pPr rtl="0"/>
          <a:r>
            <a:rPr lang="ru-RU" sz="2000" b="1" dirty="0" smtClean="0"/>
            <a:t>Написание творческих работ </a:t>
          </a:r>
          <a:r>
            <a:rPr lang="ru-RU" sz="2000" b="1" smtClean="0"/>
            <a:t>и рефератов</a:t>
          </a:r>
          <a:endParaRPr lang="ru-RU" sz="2000" b="1" dirty="0"/>
        </a:p>
      </dgm:t>
    </dgm:pt>
    <dgm:pt modelId="{F358F46D-2A3E-49E8-94C7-827B37375C8B}" type="parTrans" cxnId="{69EF606A-DC08-4901-96DF-0C9007E38423}">
      <dgm:prSet/>
      <dgm:spPr/>
      <dgm:t>
        <a:bodyPr/>
        <a:lstStyle/>
        <a:p>
          <a:endParaRPr lang="ru-RU"/>
        </a:p>
      </dgm:t>
    </dgm:pt>
    <dgm:pt modelId="{BC7E116E-F57A-483F-8AC8-064871F4264D}" type="sibTrans" cxnId="{69EF606A-DC08-4901-96DF-0C9007E38423}">
      <dgm:prSet/>
      <dgm:spPr/>
      <dgm:t>
        <a:bodyPr/>
        <a:lstStyle/>
        <a:p>
          <a:endParaRPr lang="ru-RU"/>
        </a:p>
      </dgm:t>
    </dgm:pt>
    <dgm:pt modelId="{6A52202D-1C49-4C6B-8DDA-34B9B10DE337}">
      <dgm:prSet custT="1"/>
      <dgm:spPr/>
      <dgm:t>
        <a:bodyPr/>
        <a:lstStyle/>
        <a:p>
          <a:pPr rtl="0"/>
          <a:r>
            <a:rPr lang="ru-RU" sz="2000" b="1" dirty="0" smtClean="0"/>
            <a:t>Создание буклетов </a:t>
          </a:r>
          <a:r>
            <a:rPr lang="ru-RU" sz="2000" b="1" smtClean="0"/>
            <a:t>и презентаций</a:t>
          </a:r>
          <a:endParaRPr lang="ru-RU" sz="2000" b="1" dirty="0"/>
        </a:p>
      </dgm:t>
    </dgm:pt>
    <dgm:pt modelId="{0ED0E0C0-DF79-4236-AD99-19AA9AD4E90B}" type="parTrans" cxnId="{4256B91E-A997-478F-A8C2-2E6FE31C44A1}">
      <dgm:prSet/>
      <dgm:spPr/>
      <dgm:t>
        <a:bodyPr/>
        <a:lstStyle/>
        <a:p>
          <a:endParaRPr lang="ru-RU"/>
        </a:p>
      </dgm:t>
    </dgm:pt>
    <dgm:pt modelId="{9BA334CF-645F-40D0-9100-CD232EFB006A}" type="sibTrans" cxnId="{4256B91E-A997-478F-A8C2-2E6FE31C44A1}">
      <dgm:prSet/>
      <dgm:spPr/>
      <dgm:t>
        <a:bodyPr/>
        <a:lstStyle/>
        <a:p>
          <a:endParaRPr lang="ru-RU"/>
        </a:p>
      </dgm:t>
    </dgm:pt>
    <dgm:pt modelId="{C8E5B6FA-B365-46D2-8B31-0775BAF469C3}">
      <dgm:prSet custT="1"/>
      <dgm:spPr/>
      <dgm:t>
        <a:bodyPr/>
        <a:lstStyle/>
        <a:p>
          <a:pPr rtl="0"/>
          <a:r>
            <a:rPr lang="ru-RU" sz="2000" b="1" dirty="0" smtClean="0"/>
            <a:t>Проведение творческих объединений биологического направления</a:t>
          </a:r>
          <a:endParaRPr lang="ru-RU" sz="2000" b="1" dirty="0"/>
        </a:p>
      </dgm:t>
    </dgm:pt>
    <dgm:pt modelId="{07642D7E-26D2-444A-9022-9D5D6B907100}" type="parTrans" cxnId="{F1BD25B1-BEFD-4B24-AA7E-56AD4319C581}">
      <dgm:prSet/>
      <dgm:spPr/>
      <dgm:t>
        <a:bodyPr/>
        <a:lstStyle/>
        <a:p>
          <a:endParaRPr lang="ru-RU"/>
        </a:p>
      </dgm:t>
    </dgm:pt>
    <dgm:pt modelId="{BADF24B1-31EB-47B8-971E-71AB907B2E35}" type="sibTrans" cxnId="{F1BD25B1-BEFD-4B24-AA7E-56AD4319C581}">
      <dgm:prSet/>
      <dgm:spPr/>
      <dgm:t>
        <a:bodyPr/>
        <a:lstStyle/>
        <a:p>
          <a:endParaRPr lang="ru-RU"/>
        </a:p>
      </dgm:t>
    </dgm:pt>
    <dgm:pt modelId="{DFC2AE9E-1B50-42E9-8D21-0ADE46871B42}">
      <dgm:prSet custT="1"/>
      <dgm:spPr/>
      <dgm:t>
        <a:bodyPr/>
        <a:lstStyle/>
        <a:p>
          <a:pPr rtl="0"/>
          <a:r>
            <a:rPr lang="ru-RU" sz="2000" b="1" dirty="0" smtClean="0"/>
            <a:t>Создание моделей (цветкового растения, побега)</a:t>
          </a:r>
          <a:endParaRPr lang="ru-RU" sz="2000" b="1" dirty="0"/>
        </a:p>
      </dgm:t>
    </dgm:pt>
    <dgm:pt modelId="{02CDD7C9-8A83-479B-90E4-E992E37BB525}" type="parTrans" cxnId="{238CB0E1-0326-4B31-9AE5-53B8BA2B241E}">
      <dgm:prSet/>
      <dgm:spPr/>
      <dgm:t>
        <a:bodyPr/>
        <a:lstStyle/>
        <a:p>
          <a:endParaRPr lang="ru-RU"/>
        </a:p>
      </dgm:t>
    </dgm:pt>
    <dgm:pt modelId="{03BE8CC8-F1CA-4BFC-9351-238CFBD11008}" type="sibTrans" cxnId="{238CB0E1-0326-4B31-9AE5-53B8BA2B241E}">
      <dgm:prSet/>
      <dgm:spPr/>
      <dgm:t>
        <a:bodyPr/>
        <a:lstStyle/>
        <a:p>
          <a:endParaRPr lang="ru-RU"/>
        </a:p>
      </dgm:t>
    </dgm:pt>
    <dgm:pt modelId="{67838280-8CB8-43A4-B3A5-8E9C9FAFBEE5}">
      <dgm:prSet custT="1"/>
      <dgm:spPr/>
      <dgm:t>
        <a:bodyPr/>
        <a:lstStyle/>
        <a:p>
          <a:pPr rtl="0"/>
          <a:r>
            <a:rPr lang="ru-RU" sz="2000" b="1" dirty="0" smtClean="0"/>
            <a:t>Оформление фотоальбомов «Мой край родной»</a:t>
          </a:r>
          <a:endParaRPr lang="ru-RU" sz="2000" b="1" dirty="0"/>
        </a:p>
      </dgm:t>
    </dgm:pt>
    <dgm:pt modelId="{C76439BF-ADE4-4886-8135-60CB90C401FA}" type="parTrans" cxnId="{EC601913-52CC-42C3-869D-5FA93619383A}">
      <dgm:prSet/>
      <dgm:spPr/>
      <dgm:t>
        <a:bodyPr/>
        <a:lstStyle/>
        <a:p>
          <a:endParaRPr lang="ru-RU"/>
        </a:p>
      </dgm:t>
    </dgm:pt>
    <dgm:pt modelId="{35902A22-1A9F-466E-AA23-655A0357555B}" type="sibTrans" cxnId="{EC601913-52CC-42C3-869D-5FA93619383A}">
      <dgm:prSet/>
      <dgm:spPr/>
      <dgm:t>
        <a:bodyPr/>
        <a:lstStyle/>
        <a:p>
          <a:endParaRPr lang="ru-RU"/>
        </a:p>
      </dgm:t>
    </dgm:pt>
    <dgm:pt modelId="{A59B619D-5F8F-4263-A94E-259246BB165B}" type="pres">
      <dgm:prSet presAssocID="{7901A0EF-CBE8-4761-A80E-5E9895662AFD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7A741A8-B015-47B1-93BD-2C6AC190BC8A}" type="pres">
      <dgm:prSet presAssocID="{351C3C44-76C5-400D-8447-785016D0C190}" presName="composite" presStyleCnt="0"/>
      <dgm:spPr/>
      <dgm:t>
        <a:bodyPr/>
        <a:lstStyle/>
        <a:p>
          <a:endParaRPr lang="ru-RU"/>
        </a:p>
      </dgm:t>
    </dgm:pt>
    <dgm:pt modelId="{A30FD380-0ACA-4EF7-B967-0C46C3559545}" type="pres">
      <dgm:prSet presAssocID="{351C3C44-76C5-400D-8447-785016D0C190}" presName="imgShp" presStyleLbl="fgImgPlace1" presStyleIdx="0" presStyleCnt="6" custLinFactNeighborX="787" custLinFactNeighborY="-143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endParaRPr lang="ru-RU"/>
        </a:p>
      </dgm:t>
    </dgm:pt>
    <dgm:pt modelId="{3A59AA3E-07BF-4013-A205-A9D44E4FE3DD}" type="pres">
      <dgm:prSet presAssocID="{351C3C44-76C5-400D-8447-785016D0C190}" presName="txShp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C98FEE-EDE6-4055-A6CA-405F78A0E5F4}" type="pres">
      <dgm:prSet presAssocID="{E81C0BD4-870F-45AB-BF42-C15AA5522D87}" presName="spacing" presStyleCnt="0"/>
      <dgm:spPr/>
      <dgm:t>
        <a:bodyPr/>
        <a:lstStyle/>
        <a:p>
          <a:endParaRPr lang="ru-RU"/>
        </a:p>
      </dgm:t>
    </dgm:pt>
    <dgm:pt modelId="{9179946C-5A9E-4B31-9383-5A60ADEA4E64}" type="pres">
      <dgm:prSet presAssocID="{05D5CAB4-D5E1-45C2-A5FD-2510CA29CB85}" presName="composite" presStyleCnt="0"/>
      <dgm:spPr/>
      <dgm:t>
        <a:bodyPr/>
        <a:lstStyle/>
        <a:p>
          <a:endParaRPr lang="ru-RU"/>
        </a:p>
      </dgm:t>
    </dgm:pt>
    <dgm:pt modelId="{1EB480F6-FD59-472D-BF1B-1F5AB72B8E66}" type="pres">
      <dgm:prSet presAssocID="{05D5CAB4-D5E1-45C2-A5FD-2510CA29CB85}" presName="imgShp" presStyleLbl="fgImgPlace1" presStyleIdx="1" presStyleCnt="6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endParaRPr lang="ru-RU"/>
        </a:p>
      </dgm:t>
    </dgm:pt>
    <dgm:pt modelId="{D08CA7FD-F76C-486A-938F-7BF927B44F47}" type="pres">
      <dgm:prSet presAssocID="{05D5CAB4-D5E1-45C2-A5FD-2510CA29CB85}" presName="txShp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14BCE3-40A5-4A44-8D96-776E1E196404}" type="pres">
      <dgm:prSet presAssocID="{BC7E116E-F57A-483F-8AC8-064871F4264D}" presName="spacing" presStyleCnt="0"/>
      <dgm:spPr/>
      <dgm:t>
        <a:bodyPr/>
        <a:lstStyle/>
        <a:p>
          <a:endParaRPr lang="ru-RU"/>
        </a:p>
      </dgm:t>
    </dgm:pt>
    <dgm:pt modelId="{81555061-2AC7-4F18-B693-75E0EBEC0CBC}" type="pres">
      <dgm:prSet presAssocID="{6A52202D-1C49-4C6B-8DDA-34B9B10DE337}" presName="composite" presStyleCnt="0"/>
      <dgm:spPr/>
      <dgm:t>
        <a:bodyPr/>
        <a:lstStyle/>
        <a:p>
          <a:endParaRPr lang="ru-RU"/>
        </a:p>
      </dgm:t>
    </dgm:pt>
    <dgm:pt modelId="{7E086BC0-940F-4598-AB99-11930F672E2D}" type="pres">
      <dgm:prSet presAssocID="{6A52202D-1C49-4C6B-8DDA-34B9B10DE337}" presName="imgShp" presStyleLbl="fgImgPlace1" presStyleIdx="2" presStyleCnt="6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endParaRPr lang="ru-RU"/>
        </a:p>
      </dgm:t>
    </dgm:pt>
    <dgm:pt modelId="{8A5F260C-70C8-4930-B672-CEB8DD845110}" type="pres">
      <dgm:prSet presAssocID="{6A52202D-1C49-4C6B-8DDA-34B9B10DE337}" presName="txShp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8C383C-62F8-4D41-A65B-C60582F80636}" type="pres">
      <dgm:prSet presAssocID="{9BA334CF-645F-40D0-9100-CD232EFB006A}" presName="spacing" presStyleCnt="0"/>
      <dgm:spPr/>
      <dgm:t>
        <a:bodyPr/>
        <a:lstStyle/>
        <a:p>
          <a:endParaRPr lang="ru-RU"/>
        </a:p>
      </dgm:t>
    </dgm:pt>
    <dgm:pt modelId="{E188EBF7-015A-451B-AEC9-93DF6408F242}" type="pres">
      <dgm:prSet presAssocID="{C8E5B6FA-B365-46D2-8B31-0775BAF469C3}" presName="composite" presStyleCnt="0"/>
      <dgm:spPr/>
      <dgm:t>
        <a:bodyPr/>
        <a:lstStyle/>
        <a:p>
          <a:endParaRPr lang="ru-RU"/>
        </a:p>
      </dgm:t>
    </dgm:pt>
    <dgm:pt modelId="{EB9CBF6F-451C-4A76-8115-F75D9B0A426C}" type="pres">
      <dgm:prSet presAssocID="{C8E5B6FA-B365-46D2-8B31-0775BAF469C3}" presName="imgShp" presStyleLbl="fgImgPlace1" presStyleIdx="3" presStyleCnt="6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endParaRPr lang="ru-RU"/>
        </a:p>
      </dgm:t>
    </dgm:pt>
    <dgm:pt modelId="{F621EAB1-9E5E-4FFE-93D5-A88DC90831BB}" type="pres">
      <dgm:prSet presAssocID="{C8E5B6FA-B365-46D2-8B31-0775BAF469C3}" presName="txShp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C1ACA8-0528-4746-A726-0531CEDA8F5D}" type="pres">
      <dgm:prSet presAssocID="{BADF24B1-31EB-47B8-971E-71AB907B2E35}" presName="spacing" presStyleCnt="0"/>
      <dgm:spPr/>
      <dgm:t>
        <a:bodyPr/>
        <a:lstStyle/>
        <a:p>
          <a:endParaRPr lang="ru-RU"/>
        </a:p>
      </dgm:t>
    </dgm:pt>
    <dgm:pt modelId="{9DB3048D-4793-4640-AE20-0EABAEEC77A8}" type="pres">
      <dgm:prSet presAssocID="{DFC2AE9E-1B50-42E9-8D21-0ADE46871B42}" presName="composite" presStyleCnt="0"/>
      <dgm:spPr/>
      <dgm:t>
        <a:bodyPr/>
        <a:lstStyle/>
        <a:p>
          <a:endParaRPr lang="ru-RU"/>
        </a:p>
      </dgm:t>
    </dgm:pt>
    <dgm:pt modelId="{715C1414-AE79-498B-AB3B-A9BAA4B14E09}" type="pres">
      <dgm:prSet presAssocID="{DFC2AE9E-1B50-42E9-8D21-0ADE46871B42}" presName="imgShp" presStyleLbl="fgImgPlace1" presStyleIdx="4" presStyleCnt="6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endParaRPr lang="ru-RU"/>
        </a:p>
      </dgm:t>
    </dgm:pt>
    <dgm:pt modelId="{538FDA0B-B74E-4370-ADF8-9378914E27D9}" type="pres">
      <dgm:prSet presAssocID="{DFC2AE9E-1B50-42E9-8D21-0ADE46871B42}" presName="txShp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B2911E-755D-48C4-9949-F665D5D2BBED}" type="pres">
      <dgm:prSet presAssocID="{03BE8CC8-F1CA-4BFC-9351-238CFBD11008}" presName="spacing" presStyleCnt="0"/>
      <dgm:spPr/>
      <dgm:t>
        <a:bodyPr/>
        <a:lstStyle/>
        <a:p>
          <a:endParaRPr lang="ru-RU"/>
        </a:p>
      </dgm:t>
    </dgm:pt>
    <dgm:pt modelId="{99AA92E1-4CF3-46E1-B351-D920AD337B77}" type="pres">
      <dgm:prSet presAssocID="{67838280-8CB8-43A4-B3A5-8E9C9FAFBEE5}" presName="composite" presStyleCnt="0"/>
      <dgm:spPr/>
      <dgm:t>
        <a:bodyPr/>
        <a:lstStyle/>
        <a:p>
          <a:endParaRPr lang="ru-RU"/>
        </a:p>
      </dgm:t>
    </dgm:pt>
    <dgm:pt modelId="{482A0BD1-BBDA-42B1-98F2-CE9A27E5F24B}" type="pres">
      <dgm:prSet presAssocID="{67838280-8CB8-43A4-B3A5-8E9C9FAFBEE5}" presName="imgShp" presStyleLbl="fgImgPlace1" presStyleIdx="5" presStyleCnt="6"/>
      <dgm:spPr>
        <a:solidFill>
          <a:schemeClr val="accent2">
            <a:lumMod val="60000"/>
            <a:lumOff val="40000"/>
          </a:schemeClr>
        </a:solidFill>
        <a:ln>
          <a:solidFill>
            <a:schemeClr val="accent1">
              <a:hueOff val="0"/>
              <a:satOff val="0"/>
              <a:lumOff val="0"/>
            </a:schemeClr>
          </a:solidFill>
        </a:ln>
      </dgm:spPr>
      <dgm:t>
        <a:bodyPr/>
        <a:lstStyle/>
        <a:p>
          <a:endParaRPr lang="ru-RU"/>
        </a:p>
      </dgm:t>
    </dgm:pt>
    <dgm:pt modelId="{F6882338-ED07-43F3-B59E-CC8DD6AFC984}" type="pres">
      <dgm:prSet presAssocID="{67838280-8CB8-43A4-B3A5-8E9C9FAFBEE5}" presName="txShp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E228599-F90A-4858-BFF0-1984874C2C06}" type="presOf" srcId="{351C3C44-76C5-400D-8447-785016D0C190}" destId="{3A59AA3E-07BF-4013-A205-A9D44E4FE3DD}" srcOrd="0" destOrd="0" presId="urn:microsoft.com/office/officeart/2005/8/layout/vList3#2"/>
    <dgm:cxn modelId="{F45B3E23-FF23-4583-B351-4D110CD046B8}" type="presOf" srcId="{6A52202D-1C49-4C6B-8DDA-34B9B10DE337}" destId="{8A5F260C-70C8-4930-B672-CEB8DD845110}" srcOrd="0" destOrd="0" presId="urn:microsoft.com/office/officeart/2005/8/layout/vList3#2"/>
    <dgm:cxn modelId="{C2743261-B6E2-4C5D-969F-1A5E23ADF583}" type="presOf" srcId="{C8E5B6FA-B365-46D2-8B31-0775BAF469C3}" destId="{F621EAB1-9E5E-4FFE-93D5-A88DC90831BB}" srcOrd="0" destOrd="0" presId="urn:microsoft.com/office/officeart/2005/8/layout/vList3#2"/>
    <dgm:cxn modelId="{F1BD25B1-BEFD-4B24-AA7E-56AD4319C581}" srcId="{7901A0EF-CBE8-4761-A80E-5E9895662AFD}" destId="{C8E5B6FA-B365-46D2-8B31-0775BAF469C3}" srcOrd="3" destOrd="0" parTransId="{07642D7E-26D2-444A-9022-9D5D6B907100}" sibTransId="{BADF24B1-31EB-47B8-971E-71AB907B2E35}"/>
    <dgm:cxn modelId="{4256B91E-A997-478F-A8C2-2E6FE31C44A1}" srcId="{7901A0EF-CBE8-4761-A80E-5E9895662AFD}" destId="{6A52202D-1C49-4C6B-8DDA-34B9B10DE337}" srcOrd="2" destOrd="0" parTransId="{0ED0E0C0-DF79-4236-AD99-19AA9AD4E90B}" sibTransId="{9BA334CF-645F-40D0-9100-CD232EFB006A}"/>
    <dgm:cxn modelId="{238CB0E1-0326-4B31-9AE5-53B8BA2B241E}" srcId="{7901A0EF-CBE8-4761-A80E-5E9895662AFD}" destId="{DFC2AE9E-1B50-42E9-8D21-0ADE46871B42}" srcOrd="4" destOrd="0" parTransId="{02CDD7C9-8A83-479B-90E4-E992E37BB525}" sibTransId="{03BE8CC8-F1CA-4BFC-9351-238CFBD11008}"/>
    <dgm:cxn modelId="{A660D731-3487-49FA-B68F-46108B944B5E}" srcId="{7901A0EF-CBE8-4761-A80E-5E9895662AFD}" destId="{351C3C44-76C5-400D-8447-785016D0C190}" srcOrd="0" destOrd="0" parTransId="{AE166E6C-FA9F-4D9B-85CB-9EFC6292F725}" sibTransId="{E81C0BD4-870F-45AB-BF42-C15AA5522D87}"/>
    <dgm:cxn modelId="{74BB58ED-9E75-4CF4-BAF2-483A2DDB3814}" type="presOf" srcId="{05D5CAB4-D5E1-45C2-A5FD-2510CA29CB85}" destId="{D08CA7FD-F76C-486A-938F-7BF927B44F47}" srcOrd="0" destOrd="0" presId="urn:microsoft.com/office/officeart/2005/8/layout/vList3#2"/>
    <dgm:cxn modelId="{38BDBD97-3DEA-4DCE-B0D2-899F7E2E27A0}" type="presOf" srcId="{67838280-8CB8-43A4-B3A5-8E9C9FAFBEE5}" destId="{F6882338-ED07-43F3-B59E-CC8DD6AFC984}" srcOrd="0" destOrd="0" presId="urn:microsoft.com/office/officeart/2005/8/layout/vList3#2"/>
    <dgm:cxn modelId="{E25FA77A-8BDA-4737-9436-914CBCAE1FC6}" type="presOf" srcId="{DFC2AE9E-1B50-42E9-8D21-0ADE46871B42}" destId="{538FDA0B-B74E-4370-ADF8-9378914E27D9}" srcOrd="0" destOrd="0" presId="urn:microsoft.com/office/officeart/2005/8/layout/vList3#2"/>
    <dgm:cxn modelId="{EC601913-52CC-42C3-869D-5FA93619383A}" srcId="{7901A0EF-CBE8-4761-A80E-5E9895662AFD}" destId="{67838280-8CB8-43A4-B3A5-8E9C9FAFBEE5}" srcOrd="5" destOrd="0" parTransId="{C76439BF-ADE4-4886-8135-60CB90C401FA}" sibTransId="{35902A22-1A9F-466E-AA23-655A0357555B}"/>
    <dgm:cxn modelId="{69EF606A-DC08-4901-96DF-0C9007E38423}" srcId="{7901A0EF-CBE8-4761-A80E-5E9895662AFD}" destId="{05D5CAB4-D5E1-45C2-A5FD-2510CA29CB85}" srcOrd="1" destOrd="0" parTransId="{F358F46D-2A3E-49E8-94C7-827B37375C8B}" sibTransId="{BC7E116E-F57A-483F-8AC8-064871F4264D}"/>
    <dgm:cxn modelId="{EA02898A-C789-425C-B023-5A3CD6021381}" type="presOf" srcId="{7901A0EF-CBE8-4761-A80E-5E9895662AFD}" destId="{A59B619D-5F8F-4263-A94E-259246BB165B}" srcOrd="0" destOrd="0" presId="urn:microsoft.com/office/officeart/2005/8/layout/vList3#2"/>
    <dgm:cxn modelId="{798CD2CF-0340-42D1-B25A-2722EABEAC8D}" type="presParOf" srcId="{A59B619D-5F8F-4263-A94E-259246BB165B}" destId="{47A741A8-B015-47B1-93BD-2C6AC190BC8A}" srcOrd="0" destOrd="0" presId="urn:microsoft.com/office/officeart/2005/8/layout/vList3#2"/>
    <dgm:cxn modelId="{B677DA11-E844-43F9-AC3E-CF86781BB40C}" type="presParOf" srcId="{47A741A8-B015-47B1-93BD-2C6AC190BC8A}" destId="{A30FD380-0ACA-4EF7-B967-0C46C3559545}" srcOrd="0" destOrd="0" presId="urn:microsoft.com/office/officeart/2005/8/layout/vList3#2"/>
    <dgm:cxn modelId="{25BB7644-D3EC-49F0-8B40-1D6BD13C1A49}" type="presParOf" srcId="{47A741A8-B015-47B1-93BD-2C6AC190BC8A}" destId="{3A59AA3E-07BF-4013-A205-A9D44E4FE3DD}" srcOrd="1" destOrd="0" presId="urn:microsoft.com/office/officeart/2005/8/layout/vList3#2"/>
    <dgm:cxn modelId="{AAB8D6B7-AB21-48C1-9BCF-3B16E920B649}" type="presParOf" srcId="{A59B619D-5F8F-4263-A94E-259246BB165B}" destId="{08C98FEE-EDE6-4055-A6CA-405F78A0E5F4}" srcOrd="1" destOrd="0" presId="urn:microsoft.com/office/officeart/2005/8/layout/vList3#2"/>
    <dgm:cxn modelId="{6D355E82-BFE4-42E7-9220-A4E4CFCE3DC3}" type="presParOf" srcId="{A59B619D-5F8F-4263-A94E-259246BB165B}" destId="{9179946C-5A9E-4B31-9383-5A60ADEA4E64}" srcOrd="2" destOrd="0" presId="urn:microsoft.com/office/officeart/2005/8/layout/vList3#2"/>
    <dgm:cxn modelId="{E6584592-9AFF-47F8-A097-BF8CFE82286E}" type="presParOf" srcId="{9179946C-5A9E-4B31-9383-5A60ADEA4E64}" destId="{1EB480F6-FD59-472D-BF1B-1F5AB72B8E66}" srcOrd="0" destOrd="0" presId="urn:microsoft.com/office/officeart/2005/8/layout/vList3#2"/>
    <dgm:cxn modelId="{E7EB694E-CDE3-4C2B-90A7-C1B15063C7FF}" type="presParOf" srcId="{9179946C-5A9E-4B31-9383-5A60ADEA4E64}" destId="{D08CA7FD-F76C-486A-938F-7BF927B44F47}" srcOrd="1" destOrd="0" presId="urn:microsoft.com/office/officeart/2005/8/layout/vList3#2"/>
    <dgm:cxn modelId="{8CDCE330-6D00-4803-991B-153B0B24CD4E}" type="presParOf" srcId="{A59B619D-5F8F-4263-A94E-259246BB165B}" destId="{6714BCE3-40A5-4A44-8D96-776E1E196404}" srcOrd="3" destOrd="0" presId="urn:microsoft.com/office/officeart/2005/8/layout/vList3#2"/>
    <dgm:cxn modelId="{78DCA66B-D9F7-42DC-B600-976FDFFBD700}" type="presParOf" srcId="{A59B619D-5F8F-4263-A94E-259246BB165B}" destId="{81555061-2AC7-4F18-B693-75E0EBEC0CBC}" srcOrd="4" destOrd="0" presId="urn:microsoft.com/office/officeart/2005/8/layout/vList3#2"/>
    <dgm:cxn modelId="{EAF70576-EFF2-4D67-9C3B-5FF66A7A7EEF}" type="presParOf" srcId="{81555061-2AC7-4F18-B693-75E0EBEC0CBC}" destId="{7E086BC0-940F-4598-AB99-11930F672E2D}" srcOrd="0" destOrd="0" presId="urn:microsoft.com/office/officeart/2005/8/layout/vList3#2"/>
    <dgm:cxn modelId="{D56FDCD5-1123-4E1C-B118-0126C5EC4A69}" type="presParOf" srcId="{81555061-2AC7-4F18-B693-75E0EBEC0CBC}" destId="{8A5F260C-70C8-4930-B672-CEB8DD845110}" srcOrd="1" destOrd="0" presId="urn:microsoft.com/office/officeart/2005/8/layout/vList3#2"/>
    <dgm:cxn modelId="{6AD4A59F-4D41-4DEE-8427-5CC4F5C20D9C}" type="presParOf" srcId="{A59B619D-5F8F-4263-A94E-259246BB165B}" destId="{938C383C-62F8-4D41-A65B-C60582F80636}" srcOrd="5" destOrd="0" presId="urn:microsoft.com/office/officeart/2005/8/layout/vList3#2"/>
    <dgm:cxn modelId="{E151F3F6-36AF-4A96-948A-3A09296A5AE3}" type="presParOf" srcId="{A59B619D-5F8F-4263-A94E-259246BB165B}" destId="{E188EBF7-015A-451B-AEC9-93DF6408F242}" srcOrd="6" destOrd="0" presId="urn:microsoft.com/office/officeart/2005/8/layout/vList3#2"/>
    <dgm:cxn modelId="{115B9C1D-D617-48A2-B4F1-EF06E8EEFCBB}" type="presParOf" srcId="{E188EBF7-015A-451B-AEC9-93DF6408F242}" destId="{EB9CBF6F-451C-4A76-8115-F75D9B0A426C}" srcOrd="0" destOrd="0" presId="urn:microsoft.com/office/officeart/2005/8/layout/vList3#2"/>
    <dgm:cxn modelId="{AAEC837B-B9F1-4333-8724-C4D6027E2DE6}" type="presParOf" srcId="{E188EBF7-015A-451B-AEC9-93DF6408F242}" destId="{F621EAB1-9E5E-4FFE-93D5-A88DC90831BB}" srcOrd="1" destOrd="0" presId="urn:microsoft.com/office/officeart/2005/8/layout/vList3#2"/>
    <dgm:cxn modelId="{86EFFAD8-968F-4F0E-8167-85499F69536E}" type="presParOf" srcId="{A59B619D-5F8F-4263-A94E-259246BB165B}" destId="{43C1ACA8-0528-4746-A726-0531CEDA8F5D}" srcOrd="7" destOrd="0" presId="urn:microsoft.com/office/officeart/2005/8/layout/vList3#2"/>
    <dgm:cxn modelId="{7B697E43-9A5F-494D-AD45-78DBF1FAE2CD}" type="presParOf" srcId="{A59B619D-5F8F-4263-A94E-259246BB165B}" destId="{9DB3048D-4793-4640-AE20-0EABAEEC77A8}" srcOrd="8" destOrd="0" presId="urn:microsoft.com/office/officeart/2005/8/layout/vList3#2"/>
    <dgm:cxn modelId="{9F23FD25-7400-4714-B8FE-97BFF44E4713}" type="presParOf" srcId="{9DB3048D-4793-4640-AE20-0EABAEEC77A8}" destId="{715C1414-AE79-498B-AB3B-A9BAA4B14E09}" srcOrd="0" destOrd="0" presId="urn:microsoft.com/office/officeart/2005/8/layout/vList3#2"/>
    <dgm:cxn modelId="{EF338F90-A832-4579-BB38-186ED82E460E}" type="presParOf" srcId="{9DB3048D-4793-4640-AE20-0EABAEEC77A8}" destId="{538FDA0B-B74E-4370-ADF8-9378914E27D9}" srcOrd="1" destOrd="0" presId="urn:microsoft.com/office/officeart/2005/8/layout/vList3#2"/>
    <dgm:cxn modelId="{F366CA8B-3C8F-4C1E-A39C-9B66C903DC29}" type="presParOf" srcId="{A59B619D-5F8F-4263-A94E-259246BB165B}" destId="{59B2911E-755D-48C4-9949-F665D5D2BBED}" srcOrd="9" destOrd="0" presId="urn:microsoft.com/office/officeart/2005/8/layout/vList3#2"/>
    <dgm:cxn modelId="{FE931113-1DAA-4E4D-8455-C0EC5F8EBDD1}" type="presParOf" srcId="{A59B619D-5F8F-4263-A94E-259246BB165B}" destId="{99AA92E1-4CF3-46E1-B351-D920AD337B77}" srcOrd="10" destOrd="0" presId="urn:microsoft.com/office/officeart/2005/8/layout/vList3#2"/>
    <dgm:cxn modelId="{496A3772-D5EB-4DE4-BDFA-8BB581FDE650}" type="presParOf" srcId="{99AA92E1-4CF3-46E1-B351-D920AD337B77}" destId="{482A0BD1-BBDA-42B1-98F2-CE9A27E5F24B}" srcOrd="0" destOrd="0" presId="urn:microsoft.com/office/officeart/2005/8/layout/vList3#2"/>
    <dgm:cxn modelId="{3553A4B8-E0B1-4258-9172-57FB22353480}" type="presParOf" srcId="{99AA92E1-4CF3-46E1-B351-D920AD337B77}" destId="{F6882338-ED07-43F3-B59E-CC8DD6AFC984}" srcOrd="1" destOrd="0" presId="urn:microsoft.com/office/officeart/2005/8/layout/vList3#2"/>
  </dgm:cxnLst>
  <dgm:bg/>
  <dgm:whole/>
  <dgm:extLst>
    <a:ext uri="http://schemas.microsoft.com/office/drawing/2008/diagram"/>
  </dgm:extLst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#2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112A889-F50C-4A76-9B1E-BD7D2E43284D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1079C3E-97A8-4401-BB84-9F503976B2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gradFill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56b0a10c63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71625"/>
            <a:ext cx="9144000" cy="5286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noFill/>
          <a:ln>
            <a:noFill/>
          </a:ln>
        </p:spPr>
        <p:txBody>
          <a:bodyPr/>
          <a:lstStyle>
            <a:lvl1pPr>
              <a:defRPr sz="5400" b="1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noFill/>
          <a:ln>
            <a:noFill/>
          </a:ln>
        </p:spPr>
        <p:txBody>
          <a:bodyPr/>
          <a:lstStyle>
            <a:lvl1pPr marL="0" indent="0" algn="ctr">
              <a:buNone/>
              <a:defRPr b="1" cap="none" spc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>
    <p:strips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46E57-4F04-4260-9722-75B8D03FF19F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7B413-F631-4CD8-8EBF-20092AD6E8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56b0a10c63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71625"/>
            <a:ext cx="9144000" cy="5286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noFill/>
          <a:ln>
            <a:noFill/>
          </a:ln>
        </p:spPr>
        <p:txBody>
          <a:bodyPr anchor="t"/>
          <a:lstStyle>
            <a:lvl1pPr algn="l">
              <a:defRPr sz="5400" b="1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000" b="1" cap="none" spc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>
    <p:strips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AA3C40-107F-4D7D-B98E-5BC12E4364B6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C31D5D-B265-4844-996D-6D9165496A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23736-7538-4D33-8FEA-F685CF35FEE1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94D3DD-65FA-4054-8B93-7FE7D4D624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8A6B7-BADB-4D4E-BE2E-BE8E32FA3B6B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832978-F198-4F6B-8F3F-B8837660A6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F2E18E-351D-4762-AC6C-DE0C9E6876CA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099D8-F61C-4472-9537-0C9138D5F1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B4368-4A9A-44C6-B601-3588B66D27B5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23E87A-C50A-44B4-A221-9048092315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357058-9414-4C32-AB26-985E92358072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95DA60-B58E-4F25-BAF3-921E4E0D89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1EA75-793C-4307-A463-4F5EA4633A8C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69034B-3A7F-40D2-9EDD-453A735FCC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1B5C8-3D07-4551-A72E-17ED673EE8B4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F1EB89-E108-4ADD-A518-94FA9D6315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l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/>
        </p:nvSpPr>
        <p:spPr>
          <a:xfrm>
            <a:off x="142875" y="142875"/>
            <a:ext cx="1428750" cy="1214438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5938" y="214313"/>
            <a:ext cx="6858000" cy="1143000"/>
          </a:xfrm>
          <a:prstGeom prst="rect">
            <a:avLst/>
          </a:prstGeom>
          <a:solidFill>
            <a:schemeClr val="lt1">
              <a:alpha val="46000"/>
            </a:schemeClr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vert="horz" lIns="91440" tIns="45720" rIns="91440" bIns="45720" rtlCol="0" anchor="ctr"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solidFill>
            <a:schemeClr val="lt1">
              <a:alpha val="68000"/>
            </a:schemeClr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9F2F5DD-71A0-484B-8339-2088F928691D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813600E-998A-4F63-B672-4408C6BE7D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7" name="Рисунок 6" descr="bf55d717cbe0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85750" y="214313"/>
            <a:ext cx="1093788" cy="10715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3" r:id="rId2"/>
    <p:sldLayoutId id="2147483685" r:id="rId3"/>
    <p:sldLayoutId id="2147483682" r:id="rId4"/>
    <p:sldLayoutId id="2147483681" r:id="rId5"/>
    <p:sldLayoutId id="2147483680" r:id="rId6"/>
    <p:sldLayoutId id="2147483679" r:id="rId7"/>
    <p:sldLayoutId id="2147483678" r:id="rId8"/>
    <p:sldLayoutId id="2147483677" r:id="rId9"/>
    <p:sldLayoutId id="2147483676" r:id="rId10"/>
    <p:sldLayoutId id="2147483675" r:id="rId11"/>
  </p:sldLayoutIdLst>
  <p:transition>
    <p:strips dir="ld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5400" b="1" kern="1200">
          <a:ln/>
          <a:solidFill>
            <a:srgbClr val="00602B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rgbClr val="00602B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rgbClr val="00602B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rgbClr val="00602B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rgbClr val="00602B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5400" b="1">
          <a:solidFill>
            <a:srgbClr val="00602B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5400" b="1">
          <a:solidFill>
            <a:srgbClr val="00602B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5400" b="1">
          <a:solidFill>
            <a:srgbClr val="00602B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5400" b="1">
          <a:solidFill>
            <a:srgbClr val="00602B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b="1" kern="1200">
          <a:solidFill>
            <a:srgbClr val="4F6228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b="1" kern="1200">
          <a:solidFill>
            <a:srgbClr val="4F6228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b="1" kern="1200">
          <a:solidFill>
            <a:srgbClr val="4F6228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b="1" kern="1200">
          <a:solidFill>
            <a:srgbClr val="4F6228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b="1" kern="1200">
          <a:solidFill>
            <a:srgbClr val="4F62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Рисунок 2" descr="0a8563aa05ebbd057bb0b19166a9d0f2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50" y="642938"/>
            <a:ext cx="1350963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TextBox 3"/>
          <p:cNvSpPr txBox="1">
            <a:spLocks noChangeArrowheads="1"/>
          </p:cNvSpPr>
          <p:nvPr/>
        </p:nvSpPr>
        <p:spPr bwMode="auto">
          <a:xfrm>
            <a:off x="1857375" y="2857500"/>
            <a:ext cx="70358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4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76825" y="2636838"/>
            <a:ext cx="3887788" cy="25908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endParaRPr lang="ru-RU" sz="4400" b="1" i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  <a:p>
            <a:r>
              <a:rPr lang="ru-RU" sz="2000" b="1" i="1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Баянова Ирина</a:t>
            </a:r>
            <a:endParaRPr lang="en-US" sz="2000" b="1" i="1">
              <a:effectLst>
                <a:outerShdw blurRad="38100" dist="38100" dir="2700000" algn="tl">
                  <a:srgbClr val="FFFFFF"/>
                </a:outerShdw>
              </a:effectLst>
              <a:latin typeface="Calibri" pitchFamily="34" charset="0"/>
            </a:endParaRPr>
          </a:p>
          <a:p>
            <a:r>
              <a:rPr lang="ru-RU" sz="2000" b="1" i="1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 Анатольевна</a:t>
            </a:r>
            <a:r>
              <a:rPr lang="ru-RU" sz="20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000">
                <a:latin typeface="Times New Roman" pitchFamily="18" charset="0"/>
                <a:cs typeface="Times New Roman" pitchFamily="18" charset="0"/>
              </a:rPr>
              <a:t>учитель биологии </a:t>
            </a:r>
            <a:br>
              <a:rPr lang="ru-RU" sz="2000">
                <a:latin typeface="Times New Roman" pitchFamily="18" charset="0"/>
                <a:cs typeface="Times New Roman" pitchFamily="18" charset="0"/>
              </a:rPr>
            </a:br>
            <a:r>
              <a:rPr lang="ru-RU" sz="2000">
                <a:latin typeface="Times New Roman" pitchFamily="18" charset="0"/>
                <a:cs typeface="Times New Roman" pitchFamily="18" charset="0"/>
              </a:rPr>
              <a:t>МКОУ «Южная СОШ»</a:t>
            </a:r>
            <a:endParaRPr lang="en-US" sz="200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>
                <a:latin typeface="Times New Roman" pitchFamily="18" charset="0"/>
                <a:cs typeface="Times New Roman" pitchFamily="18" charset="0"/>
              </a:rPr>
              <a:t>Городовиковского р-на</a:t>
            </a:r>
            <a:endParaRPr lang="ru-RU" sz="2000" b="1" i="1">
              <a:effectLst>
                <a:outerShdw blurRad="38100" dist="38100" dir="2700000" algn="tl">
                  <a:srgbClr val="FFFFFF"/>
                </a:outerShdw>
              </a:effectLst>
              <a:latin typeface="Calibri" pitchFamily="34" charset="0"/>
            </a:endParaRPr>
          </a:p>
          <a:p>
            <a:endParaRPr lang="ru-RU" sz="2000" b="1" i="1">
              <a:effectLst>
                <a:outerShdw blurRad="38100" dist="38100" dir="2700000" algn="tl">
                  <a:srgbClr val="FFFFFF"/>
                </a:outerShdw>
              </a:effectLst>
              <a:latin typeface="Calibri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55650" y="333375"/>
            <a:ext cx="7848600" cy="202565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indent="269875" algn="ctr">
              <a:lnSpc>
                <a:spcPct val="150000"/>
              </a:lnSpc>
              <a:defRPr/>
            </a:pPr>
            <a:r>
              <a:rPr lang="ru-RU" sz="28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«Проектно-исследовательская деятельность обучающихся на уроках и внеурочное время</a:t>
            </a:r>
            <a:r>
              <a:rPr lang="en-US" sz="28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в рамках реализации ФГОС»</a:t>
            </a:r>
            <a:endParaRPr lang="ru-RU" sz="28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Содержимое 2"/>
          <p:cNvSpPr>
            <a:spLocks noGrp="1"/>
          </p:cNvSpPr>
          <p:nvPr>
            <p:ph idx="1"/>
          </p:nvPr>
        </p:nvSpPr>
        <p:spPr bwMode="auto">
          <a:xfrm>
            <a:off x="285750" y="1196975"/>
            <a:ext cx="8643938" cy="5446713"/>
          </a:xfrm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ru-RU" altLang="ru-RU" sz="22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200" i="1" smtClean="0">
                <a:latin typeface="Times New Roman" pitchFamily="18" charset="0"/>
                <a:cs typeface="Times New Roman" pitchFamily="18" charset="0"/>
              </a:rPr>
              <a:t>Развитие способностей обучающихся на основе формирования устойчивого интереса  к проектной и исследовательской деятельности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ru-RU" altLang="ru-RU" sz="22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АКТУАЛЬНОСТЬ: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200" i="1" smtClean="0">
                <a:latin typeface="Times New Roman" pitchFamily="18" charset="0"/>
                <a:cs typeface="Times New Roman" pitchFamily="18" charset="0"/>
              </a:rPr>
              <a:t>Технология проектов и исследований направлена на повышение  компетентности школьников в предметной области и на создание или исследование продукта, имеющего значимость для других.</a:t>
            </a:r>
            <a:r>
              <a:rPr lang="ru-RU" altLang="ru-RU" sz="2200" b="0" i="1" smtClean="0"/>
              <a:t>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ru-RU" altLang="ru-RU" sz="22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ПРЕИМУЩЕСТВА: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200" i="1" smtClean="0">
                <a:latin typeface="Times New Roman" pitchFamily="18" charset="0"/>
                <a:cs typeface="Times New Roman" pitchFamily="18" charset="0"/>
              </a:rPr>
              <a:t>Формирование УУД</a:t>
            </a:r>
            <a:endParaRPr lang="ru-RU" sz="2200" i="1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ru-RU" altLang="ru-RU" sz="2200" i="1" smtClean="0">
                <a:latin typeface="Times New Roman" pitchFamily="18" charset="0"/>
                <a:cs typeface="Times New Roman" pitchFamily="18" charset="0"/>
              </a:rPr>
              <a:t>Возможность самостоятельного успешного усвоения знаний</a:t>
            </a:r>
            <a:endParaRPr lang="en-US" altLang="ru-RU" sz="2200" i="1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ru-RU" altLang="ru-RU" sz="2200" i="1" smtClean="0">
                <a:latin typeface="Times New Roman" pitchFamily="18" charset="0"/>
                <a:cs typeface="Times New Roman" pitchFamily="18" charset="0"/>
              </a:rPr>
              <a:t>Формирование умений учиться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ru-RU" altLang="ru-RU" sz="22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ВЕДУЩИЕ ИДЕИ:</a:t>
            </a:r>
            <a:endParaRPr lang="ru-RU" sz="22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ru-RU" sz="2200" i="1" smtClean="0">
                <a:latin typeface="Times New Roman" pitchFamily="18" charset="0"/>
                <a:cs typeface="Times New Roman" pitchFamily="18" charset="0"/>
              </a:rPr>
              <a:t>поиск решения интересной «жизненной» задачи</a:t>
            </a:r>
          </a:p>
          <a:p>
            <a:pPr eaLnBrk="1" hangingPunct="1">
              <a:lnSpc>
                <a:spcPct val="80000"/>
              </a:lnSpc>
            </a:pPr>
            <a:r>
              <a:rPr lang="ru-RU" sz="2200" i="1" smtClean="0">
                <a:latin typeface="Times New Roman" pitchFamily="18" charset="0"/>
                <a:cs typeface="Times New Roman" pitchFamily="18" charset="0"/>
              </a:rPr>
              <a:t>интеграция знаний по различным предметам </a:t>
            </a:r>
          </a:p>
          <a:p>
            <a:pPr eaLnBrk="1" hangingPunct="1">
              <a:lnSpc>
                <a:spcPct val="80000"/>
              </a:lnSpc>
            </a:pPr>
            <a:endParaRPr lang="ru-RU" altLang="ru-RU" sz="30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endParaRPr lang="ru-RU" sz="3000" smtClean="0"/>
          </a:p>
          <a:p>
            <a:pPr eaLnBrk="1" hangingPunct="1">
              <a:lnSpc>
                <a:spcPct val="80000"/>
              </a:lnSpc>
            </a:pPr>
            <a:endParaRPr lang="ru-RU" sz="3000" smtClean="0"/>
          </a:p>
        </p:txBody>
      </p:sp>
      <p:sp>
        <p:nvSpPr>
          <p:cNvPr id="15362" name="Rectangle 3"/>
          <p:cNvSpPr>
            <a:spLocks noChangeArrowheads="1"/>
          </p:cNvSpPr>
          <p:nvPr/>
        </p:nvSpPr>
        <p:spPr bwMode="auto">
          <a:xfrm>
            <a:off x="1979613" y="115888"/>
            <a:ext cx="67691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b="1">
                <a:solidFill>
                  <a:srgbClr val="009900"/>
                </a:solidFill>
              </a:rPr>
              <a:t>«Скажи мне, и я забуду, покажи мне, и я запомню.  </a:t>
            </a:r>
          </a:p>
          <a:p>
            <a:pPr algn="r"/>
            <a:r>
              <a:rPr lang="ru-RU" b="1">
                <a:solidFill>
                  <a:srgbClr val="009900"/>
                </a:solidFill>
              </a:rPr>
              <a:t>Дай мне действовать самому, и я научусь».  </a:t>
            </a:r>
          </a:p>
          <a:p>
            <a:pPr algn="r"/>
            <a:r>
              <a:rPr lang="ru-RU" b="1">
                <a:solidFill>
                  <a:srgbClr val="009900"/>
                </a:solidFill>
              </a:rPr>
              <a:t>                                       </a:t>
            </a:r>
            <a:r>
              <a:rPr lang="ru-RU" b="1" i="1">
                <a:solidFill>
                  <a:srgbClr val="009900"/>
                </a:solidFill>
              </a:rPr>
              <a:t>(Древнекитайская мудрость)</a:t>
            </a: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467544" y="170080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857356" y="214290"/>
            <a:ext cx="5538376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>
              <a:defRPr/>
            </a:pPr>
            <a:r>
              <a:rPr lang="ru-R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Виды исследовательской </a:t>
            </a:r>
            <a:br>
              <a:rPr lang="ru-R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</a:br>
            <a:r>
              <a:rPr lang="ru-R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деятельности на уроке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/>
        </p:nvGraphicFramePr>
        <p:xfrm>
          <a:off x="1379712" y="1385219"/>
          <a:ext cx="7200800" cy="2880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Овал 6"/>
          <p:cNvSpPr/>
          <p:nvPr/>
        </p:nvSpPr>
        <p:spPr>
          <a:xfrm>
            <a:off x="755576" y="1268760"/>
            <a:ext cx="504056" cy="504056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/>
              <a:t>1</a:t>
            </a:r>
          </a:p>
        </p:txBody>
      </p:sp>
      <p:sp>
        <p:nvSpPr>
          <p:cNvPr id="10" name="Овал 9"/>
          <p:cNvSpPr/>
          <p:nvPr/>
        </p:nvSpPr>
        <p:spPr>
          <a:xfrm>
            <a:off x="755576" y="1772816"/>
            <a:ext cx="504056" cy="504056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/>
              <a:t>2</a:t>
            </a:r>
          </a:p>
        </p:txBody>
      </p:sp>
      <p:sp>
        <p:nvSpPr>
          <p:cNvPr id="11" name="Овал 10"/>
          <p:cNvSpPr/>
          <p:nvPr/>
        </p:nvSpPr>
        <p:spPr>
          <a:xfrm>
            <a:off x="755576" y="2276872"/>
            <a:ext cx="504056" cy="504056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/>
              <a:t>3</a:t>
            </a:r>
            <a:endParaRPr lang="ru-RU" b="1" dirty="0"/>
          </a:p>
        </p:txBody>
      </p:sp>
      <p:sp>
        <p:nvSpPr>
          <p:cNvPr id="12" name="Овал 11"/>
          <p:cNvSpPr/>
          <p:nvPr/>
        </p:nvSpPr>
        <p:spPr>
          <a:xfrm>
            <a:off x="755576" y="2780928"/>
            <a:ext cx="504056" cy="504056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/>
              <a:t>4</a:t>
            </a:r>
          </a:p>
        </p:txBody>
      </p:sp>
      <p:sp>
        <p:nvSpPr>
          <p:cNvPr id="13" name="Овал 12"/>
          <p:cNvSpPr/>
          <p:nvPr/>
        </p:nvSpPr>
        <p:spPr>
          <a:xfrm>
            <a:off x="755576" y="3284984"/>
            <a:ext cx="504056" cy="504056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/>
              <a:t>5</a:t>
            </a:r>
          </a:p>
        </p:txBody>
      </p:sp>
      <p:sp>
        <p:nvSpPr>
          <p:cNvPr id="14" name="Овал 13"/>
          <p:cNvSpPr/>
          <p:nvPr/>
        </p:nvSpPr>
        <p:spPr>
          <a:xfrm>
            <a:off x="755576" y="3789040"/>
            <a:ext cx="504056" cy="504056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/>
              <a:t>6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928662" y="0"/>
            <a:ext cx="7346306" cy="107721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ru-RU" altLang="ru-RU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+mj-ea"/>
                <a:cs typeface="+mj-cs"/>
              </a:rPr>
              <a:t>Виды</a:t>
            </a:r>
            <a:r>
              <a:rPr lang="ru-RU" altLang="ru-RU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Microsoft YaHei" pitchFamily="34" charset="-122"/>
                <a:cs typeface="Times New Roman" pitchFamily="18" charset="0"/>
              </a:rPr>
              <a:t> </a:t>
            </a:r>
            <a:r>
              <a:rPr lang="ru-RU" altLang="ru-RU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+mj-ea"/>
                <a:cs typeface="+mj-cs"/>
              </a:rPr>
              <a:t>деятельности</a:t>
            </a:r>
            <a:r>
              <a:rPr lang="ru-RU" altLang="ru-RU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Microsoft YaHei" pitchFamily="34" charset="-122"/>
                <a:cs typeface="Times New Roman" pitchFamily="18" charset="0"/>
              </a:rPr>
              <a:t>  на </a:t>
            </a:r>
            <a:r>
              <a:rPr lang="ru-RU" altLang="ru-RU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+mj-ea"/>
                <a:cs typeface="+mj-cs"/>
              </a:rPr>
              <a:t>лабораторных</a:t>
            </a:r>
            <a:r>
              <a:rPr lang="ru-RU" altLang="ru-RU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Microsoft YaHei" pitchFamily="34" charset="-122"/>
                <a:cs typeface="Times New Roman" pitchFamily="18" charset="0"/>
              </a:rPr>
              <a:t> </a:t>
            </a:r>
          </a:p>
          <a:p>
            <a:pPr algn="ctr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ru-RU" altLang="ru-RU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Microsoft YaHei" pitchFamily="34" charset="-122"/>
                <a:cs typeface="Times New Roman" pitchFamily="18" charset="0"/>
              </a:rPr>
              <a:t>и </a:t>
            </a:r>
            <a:r>
              <a:rPr lang="ru-RU" altLang="ru-RU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+mj-ea"/>
                <a:cs typeface="+mj-cs"/>
              </a:rPr>
              <a:t>практических</a:t>
            </a:r>
            <a:r>
              <a:rPr lang="ru-RU" altLang="ru-RU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Microsoft YaHei" pitchFamily="34" charset="-122"/>
                <a:cs typeface="Times New Roman" pitchFamily="18" charset="0"/>
              </a:rPr>
              <a:t> занятиях</a:t>
            </a: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471290" y="1432521"/>
          <a:ext cx="8208912" cy="46699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Нашивка 8"/>
          <p:cNvSpPr/>
          <p:nvPr/>
        </p:nvSpPr>
        <p:spPr>
          <a:xfrm>
            <a:off x="1979613" y="1844675"/>
            <a:ext cx="196850" cy="288925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Нашивка 9"/>
          <p:cNvSpPr/>
          <p:nvPr/>
        </p:nvSpPr>
        <p:spPr>
          <a:xfrm>
            <a:off x="1979613" y="2636838"/>
            <a:ext cx="196850" cy="287337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Нашивка 10"/>
          <p:cNvSpPr/>
          <p:nvPr/>
        </p:nvSpPr>
        <p:spPr>
          <a:xfrm>
            <a:off x="1979613" y="3500438"/>
            <a:ext cx="196850" cy="288925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Нашивка 11"/>
          <p:cNvSpPr/>
          <p:nvPr/>
        </p:nvSpPr>
        <p:spPr>
          <a:xfrm>
            <a:off x="1979613" y="4292600"/>
            <a:ext cx="196850" cy="288925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Нашивка 12"/>
          <p:cNvSpPr/>
          <p:nvPr/>
        </p:nvSpPr>
        <p:spPr>
          <a:xfrm>
            <a:off x="1979613" y="5084763"/>
            <a:ext cx="196850" cy="288925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Нашивка 13"/>
          <p:cNvSpPr/>
          <p:nvPr/>
        </p:nvSpPr>
        <p:spPr>
          <a:xfrm>
            <a:off x="1979613" y="5876925"/>
            <a:ext cx="196850" cy="288925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57158" y="142852"/>
            <a:ext cx="8471870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>
              <a:defRPr/>
            </a:pPr>
            <a:r>
              <a:rPr lang="ru-R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Виды исследовательской деятельности </a:t>
            </a:r>
          </a:p>
          <a:p>
            <a:pPr algn="ctr" eaLnBrk="0" hangingPunct="0">
              <a:defRPr/>
            </a:pPr>
            <a:r>
              <a:rPr lang="ru-R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во внеурочное время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4"/>
          <p:cNvSpPr>
            <a:spLocks noChangeArrowheads="1"/>
          </p:cNvSpPr>
          <p:nvPr/>
        </p:nvSpPr>
        <p:spPr bwMode="auto">
          <a:xfrm>
            <a:off x="2039938" y="242888"/>
            <a:ext cx="663575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/>
              <a:t>Всероссийский конкурс « Юннат-2015»</a:t>
            </a:r>
          </a:p>
          <a:p>
            <a:pPr algn="ctr"/>
            <a:r>
              <a:rPr lang="ru-RU" b="1"/>
              <a:t>Проект  «Удивительный мир пчёл» </a:t>
            </a:r>
            <a:endParaRPr lang="ru-RU"/>
          </a:p>
          <a:p>
            <a:pPr algn="ctr"/>
            <a:r>
              <a:rPr lang="ru-RU" b="1"/>
              <a:t>( 1 место- муниципальный этап, 3 место- региональный этап)</a:t>
            </a:r>
            <a:endParaRPr lang="ru-RU"/>
          </a:p>
          <a:p>
            <a:pPr algn="ctr"/>
            <a:r>
              <a:rPr lang="ru-RU"/>
              <a:t>Номинация: пчеловодство</a:t>
            </a:r>
          </a:p>
          <a:p>
            <a:pPr algn="ctr"/>
            <a:r>
              <a:rPr lang="ru-RU" b="1"/>
              <a:t>Автор: Сусуков Александр</a:t>
            </a:r>
            <a:r>
              <a:rPr lang="ru-RU"/>
              <a:t>, обучающийся 7 класса</a:t>
            </a:r>
          </a:p>
        </p:txBody>
      </p:sp>
      <p:pic>
        <p:nvPicPr>
          <p:cNvPr id="19459" name="Picture 6" descr="DSC040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59113" y="2060575"/>
            <a:ext cx="3097212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331913" y="404813"/>
            <a:ext cx="7312025" cy="2447925"/>
          </a:xfrm>
          <a:noFill/>
          <a:ln w="9525">
            <a:noFill/>
          </a:ln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2000" smtClean="0">
                <a:ln>
                  <a:noFill/>
                </a:ln>
              </a:rPr>
              <a:t> </a:t>
            </a:r>
            <a:r>
              <a:rPr lang="ru-RU" sz="2000" b="0" i="1" smtClean="0">
                <a:ln>
                  <a:noFill/>
                </a:ln>
              </a:rPr>
              <a:t>« Глобальное потепление – парниковый эффект» </a:t>
            </a:r>
            <a:r>
              <a:rPr lang="ru-RU" sz="2000" b="0" smtClean="0">
                <a:ln>
                  <a:noFill/>
                </a:ln>
              </a:rPr>
              <a:t/>
            </a:r>
            <a:br>
              <a:rPr lang="ru-RU" sz="2000" b="0" smtClean="0">
                <a:ln>
                  <a:noFill/>
                </a:ln>
              </a:rPr>
            </a:br>
            <a:r>
              <a:rPr lang="ru-RU" sz="2000" b="0" smtClean="0">
                <a:ln>
                  <a:noFill/>
                </a:ln>
              </a:rPr>
              <a:t>(3 место район, поощрительное место республика )</a:t>
            </a:r>
            <a:r>
              <a:rPr lang="ru-RU" sz="2000" smtClean="0">
                <a:ln>
                  <a:noFill/>
                </a:ln>
              </a:rPr>
              <a:t/>
            </a:r>
            <a:br>
              <a:rPr lang="ru-RU" sz="2000" smtClean="0">
                <a:ln>
                  <a:noFill/>
                </a:ln>
              </a:rPr>
            </a:br>
            <a:r>
              <a:rPr lang="ru-RU" sz="2000" smtClean="0">
                <a:ln>
                  <a:noFill/>
                </a:ln>
              </a:rPr>
              <a:t> Научно – практическая конференция</a:t>
            </a:r>
            <a:br>
              <a:rPr lang="ru-RU" sz="2000" smtClean="0">
                <a:ln>
                  <a:noFill/>
                </a:ln>
              </a:rPr>
            </a:br>
            <a:r>
              <a:rPr lang="ru-RU" sz="2000" smtClean="0">
                <a:ln>
                  <a:noFill/>
                </a:ln>
              </a:rPr>
              <a:t>«Юные исследователи окружающей среды» 20</a:t>
            </a:r>
            <a:r>
              <a:rPr lang="en-US" sz="2000" smtClean="0">
                <a:ln>
                  <a:noFill/>
                </a:ln>
              </a:rPr>
              <a:t>16</a:t>
            </a:r>
            <a:r>
              <a:rPr lang="ru-RU" sz="2000" smtClean="0">
                <a:ln>
                  <a:noFill/>
                </a:ln>
              </a:rPr>
              <a:t> год.</a:t>
            </a:r>
            <a:br>
              <a:rPr lang="ru-RU" sz="2000" smtClean="0">
                <a:ln>
                  <a:noFill/>
                </a:ln>
              </a:rPr>
            </a:br>
            <a:r>
              <a:rPr lang="ru-RU" sz="2000" smtClean="0">
                <a:ln>
                  <a:noFill/>
                </a:ln>
              </a:rPr>
              <a:t>Направление: юный исследователь</a:t>
            </a:r>
            <a:br>
              <a:rPr lang="ru-RU" sz="2000" smtClean="0">
                <a:ln>
                  <a:noFill/>
                </a:ln>
              </a:rPr>
            </a:br>
            <a:r>
              <a:rPr lang="ru-RU" sz="2000" smtClean="0">
                <a:ln>
                  <a:noFill/>
                </a:ln>
              </a:rPr>
              <a:t>Зональная республиканская конференция</a:t>
            </a:r>
            <a:r>
              <a:rPr lang="ru-RU" sz="2000" b="0" smtClean="0">
                <a:ln>
                  <a:noFill/>
                </a:ln>
              </a:rPr>
              <a:t/>
            </a:r>
            <a:br>
              <a:rPr lang="ru-RU" sz="2000" b="0" smtClean="0">
                <a:ln>
                  <a:noFill/>
                </a:ln>
              </a:rPr>
            </a:br>
            <a:r>
              <a:rPr lang="ru-RU" sz="2000" b="0" smtClean="0">
                <a:ln>
                  <a:noFill/>
                </a:ln>
              </a:rPr>
              <a:t>ИССЛЕДОВАТЕЛЬСКАЯ ДЕЯТЕЛЬНОСТЬ</a:t>
            </a:r>
            <a:br>
              <a:rPr lang="ru-RU" sz="2000" b="0" smtClean="0">
                <a:ln>
                  <a:noFill/>
                </a:ln>
              </a:rPr>
            </a:br>
            <a:r>
              <a:rPr lang="ru-RU" sz="2000" b="0" smtClean="0">
                <a:ln>
                  <a:noFill/>
                </a:ln>
              </a:rPr>
              <a:t>В СОВРЕМЕННОЙ ШКОЛЕ ( диплом третьей степени)</a:t>
            </a:r>
            <a:br>
              <a:rPr lang="ru-RU" sz="2000" b="0" smtClean="0">
                <a:ln>
                  <a:noFill/>
                </a:ln>
              </a:rPr>
            </a:br>
            <a:r>
              <a:rPr lang="ru-RU" sz="2000" b="0" smtClean="0">
                <a:ln>
                  <a:noFill/>
                </a:ln>
              </a:rPr>
              <a:t>Автор: </a:t>
            </a:r>
            <a:r>
              <a:rPr lang="ru-RU" sz="2000" smtClean="0">
                <a:ln>
                  <a:noFill/>
                </a:ln>
              </a:rPr>
              <a:t>Колдунов Алексей ученик 7 класса</a:t>
            </a:r>
          </a:p>
        </p:txBody>
      </p:sp>
      <p:pic>
        <p:nvPicPr>
          <p:cNvPr id="20482" name="Picture 4" descr="DSC04499"/>
          <p:cNvPicPr>
            <a:picLocks noChangeAspect="1" noChangeArrowheads="1"/>
          </p:cNvPicPr>
          <p:nvPr/>
        </p:nvPicPr>
        <p:blipFill>
          <a:blip r:embed="rId2"/>
          <a:srcRect t="8101"/>
          <a:stretch>
            <a:fillRect/>
          </a:stretch>
        </p:blipFill>
        <p:spPr bwMode="auto">
          <a:xfrm>
            <a:off x="2124075" y="2997200"/>
            <a:ext cx="4176713" cy="352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4"/>
          <p:cNvSpPr>
            <a:spLocks noChangeArrowheads="1"/>
          </p:cNvSpPr>
          <p:nvPr/>
        </p:nvSpPr>
        <p:spPr bwMode="auto">
          <a:xfrm>
            <a:off x="1960563" y="454025"/>
            <a:ext cx="6643687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/>
              <a:t> </a:t>
            </a:r>
            <a:r>
              <a:rPr lang="ru-RU" b="1" i="1"/>
              <a:t>«Живые краски» (1 место район)</a:t>
            </a:r>
            <a:endParaRPr lang="ru-RU"/>
          </a:p>
          <a:p>
            <a:pPr algn="ctr"/>
            <a:r>
              <a:rPr lang="ru-RU"/>
              <a:t>Научно – практическая конференция</a:t>
            </a:r>
          </a:p>
          <a:p>
            <a:pPr algn="ctr"/>
            <a:r>
              <a:rPr lang="ru-RU"/>
              <a:t> «Первые шаги в науку» 2016 год.</a:t>
            </a:r>
          </a:p>
          <a:p>
            <a:pPr algn="ctr"/>
            <a:r>
              <a:rPr lang="ru-RU"/>
              <a:t>Направление: биология</a:t>
            </a:r>
          </a:p>
          <a:p>
            <a:pPr algn="ctr"/>
            <a:r>
              <a:rPr lang="ru-RU" b="1"/>
              <a:t>Автор: </a:t>
            </a:r>
            <a:r>
              <a:rPr lang="ru-RU"/>
              <a:t>Цеденова Валерия,   обучающаяся 9 класса.</a:t>
            </a:r>
          </a:p>
        </p:txBody>
      </p:sp>
      <p:pic>
        <p:nvPicPr>
          <p:cNvPr id="21507" name="Picture 6" descr="DSC0429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1413" y="2276475"/>
            <a:ext cx="4176712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692275" y="549275"/>
            <a:ext cx="6951663" cy="1655763"/>
          </a:xfrm>
          <a:noFill/>
          <a:ln w="9525">
            <a:noFill/>
          </a:ln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2400" dirty="0" smtClean="0">
                <a:ln>
                  <a:noFill/>
                </a:ln>
              </a:rPr>
              <a:t>Районный конкурс-выставка « Юннат-2017»</a:t>
            </a:r>
            <a:r>
              <a:rPr lang="ru-RU" sz="2400" b="0" dirty="0" smtClean="0">
                <a:ln>
                  <a:noFill/>
                </a:ln>
              </a:rPr>
              <a:t/>
            </a:r>
            <a:br>
              <a:rPr lang="ru-RU" sz="2400" b="0" dirty="0" smtClean="0">
                <a:ln>
                  <a:noFill/>
                </a:ln>
              </a:rPr>
            </a:br>
            <a:r>
              <a:rPr lang="ru-RU" sz="2400" b="0" dirty="0" smtClean="0">
                <a:ln>
                  <a:noFill/>
                </a:ln>
              </a:rPr>
              <a:t>Проект  «Сбор семян овощных культур» </a:t>
            </a:r>
            <a:br>
              <a:rPr lang="ru-RU" sz="2400" b="0" dirty="0" smtClean="0">
                <a:ln>
                  <a:noFill/>
                </a:ln>
              </a:rPr>
            </a:br>
            <a:r>
              <a:rPr lang="ru-RU" sz="2400" b="0" dirty="0" smtClean="0">
                <a:ln>
                  <a:noFill/>
                </a:ln>
              </a:rPr>
              <a:t>( 1 место -муниципальный, 3 место- региональный)</a:t>
            </a:r>
            <a:r>
              <a:rPr lang="ru-RU" sz="2400" dirty="0" smtClean="0">
                <a:ln>
                  <a:noFill/>
                </a:ln>
              </a:rPr>
              <a:t/>
            </a:r>
            <a:br>
              <a:rPr lang="ru-RU" sz="2400" dirty="0" smtClean="0">
                <a:ln>
                  <a:noFill/>
                </a:ln>
              </a:rPr>
            </a:br>
            <a:r>
              <a:rPr lang="ru-RU" sz="2400" dirty="0" smtClean="0">
                <a:ln>
                  <a:noFill/>
                </a:ln>
              </a:rPr>
              <a:t>Номинация: овощеводство</a:t>
            </a:r>
            <a:br>
              <a:rPr lang="ru-RU" sz="2400" dirty="0" smtClean="0">
                <a:ln>
                  <a:noFill/>
                </a:ln>
              </a:rPr>
            </a:br>
            <a:r>
              <a:rPr lang="ru-RU" sz="2400" dirty="0" smtClean="0">
                <a:ln>
                  <a:noFill/>
                </a:ln>
              </a:rPr>
              <a:t>Автор: Колдунов Алексей, обучающийся 8 класса</a:t>
            </a:r>
          </a:p>
        </p:txBody>
      </p:sp>
      <p:pic>
        <p:nvPicPr>
          <p:cNvPr id="22530" name="Picture 4" descr="100_2841"/>
          <p:cNvPicPr>
            <a:picLocks noChangeAspect="1" noChangeArrowheads="1"/>
          </p:cNvPicPr>
          <p:nvPr/>
        </p:nvPicPr>
        <p:blipFill>
          <a:blip r:embed="rId2">
            <a:lum bright="12000" contrast="12000"/>
          </a:blip>
          <a:srcRect b="12473"/>
          <a:stretch>
            <a:fillRect/>
          </a:stretch>
        </p:blipFill>
        <p:spPr bwMode="auto">
          <a:xfrm>
            <a:off x="179388" y="2852738"/>
            <a:ext cx="4248150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5" descr="100_285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708275"/>
            <a:ext cx="4105275" cy="306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4"/>
          <p:cNvSpPr>
            <a:spLocks noChangeArrowheads="1"/>
          </p:cNvSpPr>
          <p:nvPr/>
        </p:nvSpPr>
        <p:spPr bwMode="auto">
          <a:xfrm>
            <a:off x="1960563" y="379413"/>
            <a:ext cx="66436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2000"/>
              <a:t> </a:t>
            </a:r>
            <a:r>
              <a:rPr lang="ru-RU" sz="2000" b="1" i="1"/>
              <a:t>«</a:t>
            </a:r>
            <a:r>
              <a:rPr lang="ru-RU" sz="2000" b="1">
                <a:solidFill>
                  <a:srgbClr val="00602B"/>
                </a:solidFill>
              </a:rPr>
              <a:t>Районный конкурс-выставка « Юннат-2018»</a:t>
            </a:r>
            <a:r>
              <a:rPr lang="ru-RU" sz="2000">
                <a:solidFill>
                  <a:srgbClr val="00602B"/>
                </a:solidFill>
              </a:rPr>
              <a:t/>
            </a:r>
            <a:br>
              <a:rPr lang="ru-RU" sz="2000">
                <a:solidFill>
                  <a:srgbClr val="00602B"/>
                </a:solidFill>
              </a:rPr>
            </a:br>
            <a:r>
              <a:rPr lang="ru-RU" sz="2000">
                <a:solidFill>
                  <a:srgbClr val="00602B"/>
                </a:solidFill>
              </a:rPr>
              <a:t>Проект  «</a:t>
            </a:r>
            <a:r>
              <a:rPr lang="ru-RU" sz="2000"/>
              <a:t>Семена цветов: сбор, сушка, хранение </a:t>
            </a:r>
            <a:r>
              <a:rPr lang="ru-RU" sz="2000">
                <a:solidFill>
                  <a:srgbClr val="00602B"/>
                </a:solidFill>
              </a:rPr>
              <a:t>» </a:t>
            </a:r>
            <a:br>
              <a:rPr lang="ru-RU" sz="2000">
                <a:solidFill>
                  <a:srgbClr val="00602B"/>
                </a:solidFill>
              </a:rPr>
            </a:br>
            <a:r>
              <a:rPr lang="ru-RU" sz="2000">
                <a:solidFill>
                  <a:srgbClr val="00602B"/>
                </a:solidFill>
              </a:rPr>
              <a:t>( 1 место -муниципальный, 3 место -региональный)</a:t>
            </a:r>
            <a:r>
              <a:rPr lang="ru-RU" sz="2000" b="1">
                <a:solidFill>
                  <a:srgbClr val="00602B"/>
                </a:solidFill>
              </a:rPr>
              <a:t/>
            </a:r>
            <a:br>
              <a:rPr lang="ru-RU" sz="2000" b="1">
                <a:solidFill>
                  <a:srgbClr val="00602B"/>
                </a:solidFill>
              </a:rPr>
            </a:br>
            <a:r>
              <a:rPr lang="ru-RU" sz="2000" b="1">
                <a:solidFill>
                  <a:srgbClr val="00602B"/>
                </a:solidFill>
              </a:rPr>
              <a:t>Номинация: цветоводство</a:t>
            </a:r>
            <a:br>
              <a:rPr lang="ru-RU" sz="2000" b="1">
                <a:solidFill>
                  <a:srgbClr val="00602B"/>
                </a:solidFill>
              </a:rPr>
            </a:br>
            <a:r>
              <a:rPr lang="ru-RU" sz="2000" b="1">
                <a:solidFill>
                  <a:srgbClr val="00602B"/>
                </a:solidFill>
              </a:rPr>
              <a:t>Автор: Колдунов Алексей, обучающийся 9 класса</a:t>
            </a:r>
          </a:p>
        </p:txBody>
      </p:sp>
      <p:pic>
        <p:nvPicPr>
          <p:cNvPr id="23554" name="Picture 5" descr="DSC_00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19475" y="2133600"/>
            <a:ext cx="2751138" cy="453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4"/>
          <p:cNvSpPr>
            <a:spLocks noChangeArrowheads="1"/>
          </p:cNvSpPr>
          <p:nvPr/>
        </p:nvSpPr>
        <p:spPr bwMode="auto">
          <a:xfrm>
            <a:off x="1960563" y="317500"/>
            <a:ext cx="6643687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b="1" i="1"/>
              <a:t>«Сортоизучение гладиолуса гибридного» </a:t>
            </a:r>
          </a:p>
          <a:p>
            <a:pPr algn="ctr"/>
            <a:r>
              <a:rPr lang="ru-RU" b="1" i="1"/>
              <a:t>(1 место -муниципальный, 3 место- региональный)</a:t>
            </a:r>
            <a:endParaRPr lang="ru-RU"/>
          </a:p>
          <a:p>
            <a:pPr algn="ctr"/>
            <a:r>
              <a:rPr lang="ru-RU" b="1">
                <a:solidFill>
                  <a:srgbClr val="00602B"/>
                </a:solidFill>
              </a:rPr>
              <a:t>Всероссийский конкурс</a:t>
            </a:r>
            <a:br>
              <a:rPr lang="ru-RU" b="1">
                <a:solidFill>
                  <a:srgbClr val="00602B"/>
                </a:solidFill>
              </a:rPr>
            </a:br>
            <a:r>
              <a:rPr lang="ru-RU" b="1">
                <a:solidFill>
                  <a:srgbClr val="00602B"/>
                </a:solidFill>
              </a:rPr>
              <a:t>«Юные исследователи окружающей среды» 2020 год.</a:t>
            </a:r>
            <a:br>
              <a:rPr lang="ru-RU" b="1">
                <a:solidFill>
                  <a:srgbClr val="00602B"/>
                </a:solidFill>
              </a:rPr>
            </a:br>
            <a:r>
              <a:rPr lang="ru-RU"/>
              <a:t>Направление: ботаника и экология растений</a:t>
            </a:r>
          </a:p>
          <a:p>
            <a:pPr algn="ctr"/>
            <a:r>
              <a:rPr lang="ru-RU" b="1"/>
              <a:t>Автор: </a:t>
            </a:r>
            <a:r>
              <a:rPr lang="ru-RU"/>
              <a:t>Босхамжиева Баина,   обучающаяся 8 класса.</a:t>
            </a:r>
          </a:p>
        </p:txBody>
      </p:sp>
      <p:pic>
        <p:nvPicPr>
          <p:cNvPr id="24578" name="Picture 6" descr="IMG_6795"/>
          <p:cNvPicPr>
            <a:picLocks noChangeAspect="1" noChangeArrowheads="1"/>
          </p:cNvPicPr>
          <p:nvPr/>
        </p:nvPicPr>
        <p:blipFill>
          <a:blip r:embed="rId2"/>
          <a:srcRect b="14160"/>
          <a:stretch>
            <a:fillRect/>
          </a:stretch>
        </p:blipFill>
        <p:spPr bwMode="auto">
          <a:xfrm>
            <a:off x="755650" y="2276475"/>
            <a:ext cx="3097213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7" descr="VEFH255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2205038"/>
            <a:ext cx="3057525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4"/>
          <p:cNvSpPr>
            <a:spLocks noChangeArrowheads="1"/>
          </p:cNvSpPr>
          <p:nvPr/>
        </p:nvSpPr>
        <p:spPr bwMode="auto">
          <a:xfrm>
            <a:off x="1960563" y="179388"/>
            <a:ext cx="6643687" cy="201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/>
              <a:t> </a:t>
            </a:r>
            <a:r>
              <a:rPr lang="ru-RU" b="1" i="1"/>
              <a:t>«Изучение взаимодействующих популяций на примере плесневых грибов Мукора и Пеницилла»        (1 место район)</a:t>
            </a:r>
            <a:endParaRPr lang="ru-RU"/>
          </a:p>
          <a:p>
            <a:pPr algn="ctr"/>
            <a:r>
              <a:rPr lang="ru-RU"/>
              <a:t>Районная научно – практическая конференция</a:t>
            </a:r>
          </a:p>
          <a:p>
            <a:pPr algn="ctr"/>
            <a:r>
              <a:rPr lang="ru-RU"/>
              <a:t> «Первые шаги в науку» 2021 год.</a:t>
            </a:r>
          </a:p>
          <a:p>
            <a:pPr algn="ctr"/>
            <a:r>
              <a:rPr lang="ru-RU"/>
              <a:t>Направление: экология, сельское хозяйство</a:t>
            </a:r>
          </a:p>
          <a:p>
            <a:pPr algn="ctr"/>
            <a:r>
              <a:rPr lang="ru-RU" b="1"/>
              <a:t>Автор: </a:t>
            </a:r>
            <a:r>
              <a:rPr lang="ru-RU"/>
              <a:t>Босхамжиева  Баина,   обучающаяся 8 класса</a:t>
            </a:r>
          </a:p>
        </p:txBody>
      </p:sp>
      <p:pic>
        <p:nvPicPr>
          <p:cNvPr id="25602" name="Picture 5" descr="IMG_85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87675" y="2420938"/>
            <a:ext cx="2959100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685800" y="1071547"/>
            <a:ext cx="7772400" cy="2528904"/>
          </a:xfrm>
        </p:spPr>
        <p:txBody>
          <a:bodyPr>
            <a:normAutofit fontScale="90000"/>
          </a:bodyPr>
          <a:lstStyle/>
          <a:p>
            <a:pPr algn="l" eaLnBrk="1" hangingPunct="1">
              <a:defRPr/>
            </a:pPr>
            <a:r>
              <a:rPr lang="ru-RU" altLang="ru-RU" sz="2400" i="1" dirty="0" smtClean="0">
                <a:latin typeface="Arial" charset="0"/>
              </a:rPr>
              <a:t>Основные  параметры  </a:t>
            </a:r>
            <a:br>
              <a:rPr lang="ru-RU" altLang="ru-RU" sz="2400" i="1" dirty="0" smtClean="0">
                <a:latin typeface="Arial" charset="0"/>
              </a:rPr>
            </a:br>
            <a:r>
              <a:rPr lang="ru-RU" altLang="ru-RU" sz="2400" dirty="0" smtClean="0">
                <a:latin typeface="Arial" charset="0"/>
              </a:rPr>
              <a:t>- устойчивый познавательный интерес учащихся к предмету;</a:t>
            </a:r>
            <a:br>
              <a:rPr lang="ru-RU" altLang="ru-RU" sz="2400" dirty="0" smtClean="0">
                <a:latin typeface="Arial" charset="0"/>
              </a:rPr>
            </a:br>
            <a:r>
              <a:rPr lang="ru-RU" altLang="ru-RU" sz="2400" dirty="0" smtClean="0">
                <a:latin typeface="Arial" charset="0"/>
              </a:rPr>
              <a:t>- положительная динамика уровня </a:t>
            </a:r>
            <a:r>
              <a:rPr lang="ru-RU" altLang="ru-RU" sz="2400" dirty="0" err="1" smtClean="0">
                <a:latin typeface="Arial" charset="0"/>
              </a:rPr>
              <a:t>обученности</a:t>
            </a:r>
            <a:r>
              <a:rPr lang="ru-RU" altLang="ru-RU" sz="2400" dirty="0" smtClean="0">
                <a:latin typeface="Arial" charset="0"/>
              </a:rPr>
              <a:t>  </a:t>
            </a:r>
            <a:br>
              <a:rPr lang="ru-RU" altLang="ru-RU" sz="2400" dirty="0" smtClean="0">
                <a:latin typeface="Arial" charset="0"/>
              </a:rPr>
            </a:br>
            <a:r>
              <a:rPr lang="ru-RU" altLang="ru-RU" sz="2400" dirty="0" smtClean="0">
                <a:latin typeface="Arial" charset="0"/>
              </a:rPr>
              <a:t>- качественная динамика мотивации учебной деятельности;</a:t>
            </a:r>
            <a:br>
              <a:rPr lang="ru-RU" altLang="ru-RU" sz="2400" dirty="0" smtClean="0">
                <a:latin typeface="Arial" charset="0"/>
              </a:rPr>
            </a:br>
            <a:r>
              <a:rPr lang="ru-RU" altLang="ru-RU" sz="2400" dirty="0" smtClean="0">
                <a:latin typeface="Arial" charset="0"/>
              </a:rPr>
              <a:t>- прочные навыки проектной деятельности.</a:t>
            </a:r>
            <a:br>
              <a:rPr lang="ru-RU" altLang="ru-RU" sz="2400" dirty="0" smtClean="0">
                <a:latin typeface="Arial" charset="0"/>
              </a:rPr>
            </a:br>
            <a:r>
              <a:rPr lang="ru-RU" altLang="ru-RU" sz="2800" dirty="0" smtClean="0">
                <a:latin typeface="Arial" charset="0"/>
              </a:rPr>
              <a:t> </a:t>
            </a: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43240" y="3500438"/>
            <a:ext cx="5786478" cy="314327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eaLnBrk="1" hangingPunct="1">
              <a:spcBef>
                <a:spcPct val="0"/>
              </a:spcBef>
              <a:defRPr/>
            </a:pPr>
            <a:r>
              <a:rPr lang="ru-RU" altLang="ru-RU" sz="2800" b="0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Социальный эффект от реализации опыта работы:</a:t>
            </a:r>
          </a:p>
          <a:p>
            <a:pPr eaLnBrk="1" hangingPunct="1">
              <a:spcBef>
                <a:spcPct val="0"/>
              </a:spcBef>
              <a:defRPr/>
            </a:pPr>
            <a:endParaRPr lang="ru-RU" altLang="ru-RU" sz="2800" b="0" dirty="0" smtClean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defRPr/>
            </a:pPr>
            <a:r>
              <a:rPr lang="ru-RU" altLang="ru-RU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 развитие информационной, социальной и коммуникативной компетентностей учащихся;</a:t>
            </a:r>
          </a:p>
          <a:p>
            <a:pPr eaLnBrk="1" hangingPunct="1">
              <a:spcBef>
                <a:spcPct val="0"/>
              </a:spcBef>
              <a:defRPr/>
            </a:pPr>
            <a:r>
              <a:rPr lang="ru-RU" altLang="ru-RU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 создание предпосылок для формирования умений работы над проектами;</a:t>
            </a:r>
          </a:p>
          <a:p>
            <a:pPr eaLnBrk="1" hangingPunct="1">
              <a:spcBef>
                <a:spcPct val="0"/>
              </a:spcBef>
              <a:defRPr/>
            </a:pPr>
            <a:r>
              <a:rPr lang="ru-RU" altLang="ru-RU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 осознание ценности творческого открытия учащимися;</a:t>
            </a:r>
          </a:p>
          <a:p>
            <a:pPr eaLnBrk="1" hangingPunct="1">
              <a:spcBef>
                <a:spcPct val="0"/>
              </a:spcBef>
              <a:defRPr/>
            </a:pPr>
            <a:r>
              <a:rPr lang="ru-RU" altLang="ru-RU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 высокая активность и результативность участия в проектной деятельности.</a:t>
            </a:r>
          </a:p>
          <a:p>
            <a:pPr eaLnBrk="1" hangingPunct="1">
              <a:defRPr/>
            </a:pP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" y="1"/>
            <a:ext cx="9144000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Результативность проектно-исследовательской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деятельности</a:t>
            </a:r>
          </a:p>
        </p:txBody>
      </p:sp>
      <p:pic>
        <p:nvPicPr>
          <p:cNvPr id="26628" name="Picture 4" descr="http://ducrub.edu22.info/attachments/Image/FG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26025"/>
            <a:ext cx="2646363" cy="183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korovka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1380</TotalTime>
  <Words>236</Words>
  <Application>Microsoft Office PowerPoint</Application>
  <PresentationFormat>Экран (4:3)</PresentationFormat>
  <Paragraphs>47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Шаблон оформления</vt:lpstr>
      </vt:variant>
      <vt:variant>
        <vt:i4>3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Times New Roman</vt:lpstr>
      <vt:lpstr>bkorovka</vt:lpstr>
      <vt:lpstr>bkorovka</vt:lpstr>
      <vt:lpstr>bkorovka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ссееммььяя</dc:creator>
  <cp:lastModifiedBy>pc</cp:lastModifiedBy>
  <cp:revision>112</cp:revision>
  <dcterms:created xsi:type="dcterms:W3CDTF">2013-03-15T18:55:04Z</dcterms:created>
  <dcterms:modified xsi:type="dcterms:W3CDTF">2022-06-22T09:41:12Z</dcterms:modified>
</cp:coreProperties>
</file>