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5" r:id="rId3"/>
    <p:sldId id="265" r:id="rId4"/>
    <p:sldId id="263" r:id="rId5"/>
    <p:sldId id="264" r:id="rId6"/>
    <p:sldId id="257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32" autoAdjust="0"/>
  </p:normalViewPr>
  <p:slideViewPr>
    <p:cSldViewPr>
      <p:cViewPr varScale="1">
        <p:scale>
          <a:sx n="52" d="100"/>
          <a:sy n="52" d="100"/>
        </p:scale>
        <p:origin x="70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187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571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621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029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926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766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980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799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55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16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29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56D4A-2EBD-44FF-8CE6-D5E649D970BE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C74CF-E00F-4BD7-BAEB-99DF35A7F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98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573016"/>
            <a:ext cx="4032448" cy="256530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67240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/>
              <a:t>Предположите, о чем идет речь</a:t>
            </a:r>
            <a:endParaRPr lang="ru-RU" dirty="0" smtClean="0"/>
          </a:p>
          <a:p>
            <a:pPr marL="0" indent="0" algn="ctr">
              <a:buNone/>
            </a:pPr>
            <a:r>
              <a:rPr lang="ru-RU" sz="4800" dirty="0" smtClean="0">
                <a:latin typeface="Georgia" pitchFamily="18" charset="0"/>
              </a:rPr>
              <a:t>Если бы у человека их не было, тело человека напоминало бы медузу.</a:t>
            </a:r>
            <a:endParaRPr lang="ru-RU" sz="4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5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79" y="692696"/>
            <a:ext cx="5389381" cy="538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12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4624"/>
            <a:ext cx="4608512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620259"/>
            <a:ext cx="3888432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Скелет человека состоит, приблизительно, из 208 костей, соединенных различными видами суставов</a:t>
            </a:r>
            <a:r>
              <a:rPr lang="ru-RU" sz="4000" dirty="0" smtClean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0153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36712"/>
            <a:ext cx="316835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619" y="116632"/>
            <a:ext cx="23812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Левая фигурная скобка 1"/>
          <p:cNvSpPr/>
          <p:nvPr/>
        </p:nvSpPr>
        <p:spPr>
          <a:xfrm>
            <a:off x="3923928" y="569458"/>
            <a:ext cx="1008112" cy="5595846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476672"/>
            <a:ext cx="4032448" cy="6048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/>
              <a:t> 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Позвоночник является главной опорной структурой нашего тела. Без позвоночника человек не мог бы ходить 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даже стоять.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2276872"/>
            <a:ext cx="1512168" cy="11079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33-34</a:t>
            </a:r>
            <a:endParaRPr lang="ru-RU" sz="2400" dirty="0"/>
          </a:p>
          <a:p>
            <a:pPr algn="ctr"/>
            <a:r>
              <a:rPr lang="ru-RU" sz="2400" dirty="0"/>
              <a:t>позвонка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44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3"/>
            <a:ext cx="5328591" cy="4567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843808" y="332656"/>
            <a:ext cx="27363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ЧЕРЕП</a:t>
            </a:r>
            <a:endParaRPr lang="ru-RU" sz="36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96136" y="1196752"/>
            <a:ext cx="3168352" cy="4032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Кости черепа очень тверды. Череп защищает  головной  мозг от повреждений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1557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41840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авая фигурная скобка 1"/>
          <p:cNvSpPr/>
          <p:nvPr/>
        </p:nvSpPr>
        <p:spPr>
          <a:xfrm>
            <a:off x="3885946" y="1340768"/>
            <a:ext cx="505573" cy="4320480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44008" y="1340768"/>
            <a:ext cx="4255155" cy="424847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Лёгкие и сердце  окружены </a:t>
            </a:r>
          </a:p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 грудной клеткой. Она состоит из 12 пар  очень крепких , но гибких рёбер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Грудная клетка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93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1665</TotalTime>
  <Words>72</Words>
  <Application>Microsoft Office PowerPoint</Application>
  <PresentationFormat>Экран (4:3)</PresentationFormat>
  <Paragraphs>11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Грудная клетка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Silencer</dc:creator>
  <cp:lastModifiedBy>Пользователь Windows</cp:lastModifiedBy>
  <cp:revision>74</cp:revision>
  <dcterms:created xsi:type="dcterms:W3CDTF">2012-01-22T15:01:28Z</dcterms:created>
  <dcterms:modified xsi:type="dcterms:W3CDTF">2018-12-03T15:47:33Z</dcterms:modified>
</cp:coreProperties>
</file>