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5" r:id="rId1"/>
  </p:sldMasterIdLst>
  <p:sldIdLst>
    <p:sldId id="282" r:id="rId2"/>
    <p:sldId id="257" r:id="rId3"/>
    <p:sldId id="267" r:id="rId4"/>
    <p:sldId id="261" r:id="rId5"/>
    <p:sldId id="288" r:id="rId6"/>
    <p:sldId id="259" r:id="rId7"/>
    <p:sldId id="289" r:id="rId8"/>
    <p:sldId id="297" r:id="rId9"/>
    <p:sldId id="299" r:id="rId10"/>
    <p:sldId id="298" r:id="rId11"/>
    <p:sldId id="265" r:id="rId12"/>
    <p:sldId id="296" r:id="rId13"/>
    <p:sldId id="302" r:id="rId14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Times New Roman" panose="02020603050405020304" pitchFamily="18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Times New Roman" panose="02020603050405020304" pitchFamily="18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Times New Roman" panose="02020603050405020304" pitchFamily="18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Times New Roman" panose="02020603050405020304" pitchFamily="18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Times New Roman" panose="02020603050405020304" pitchFamily="18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Times New Roman" panose="02020603050405020304" pitchFamily="18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Times New Roman" panose="02020603050405020304" pitchFamily="18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Times New Roman" panose="02020603050405020304" pitchFamily="18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Times New Roman" panose="02020603050405020304" pitchFamily="18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33CC33"/>
    <a:srgbClr val="FF0000"/>
    <a:srgbClr val="9900CC"/>
    <a:srgbClr val="3333FF"/>
    <a:srgbClr val="CC0099"/>
    <a:srgbClr val="FF99FF"/>
    <a:srgbClr val="CCFF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40" autoAdjust="0"/>
    <p:restoredTop sz="94728" autoAdjust="0"/>
  </p:normalViewPr>
  <p:slideViewPr>
    <p:cSldViewPr>
      <p:cViewPr varScale="1">
        <p:scale>
          <a:sx n="72" d="100"/>
          <a:sy n="72" d="100"/>
        </p:scale>
        <p:origin x="684" y="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slide" Target="slides/slide12.xml" /><Relationship Id="rId18" Type="http://schemas.openxmlformats.org/officeDocument/2006/relationships/tableStyles" Target="tableStyles.xml" /><Relationship Id="rId3" Type="http://schemas.openxmlformats.org/officeDocument/2006/relationships/slide" Target="slides/slide2.xml" /><Relationship Id="rId7" Type="http://schemas.openxmlformats.org/officeDocument/2006/relationships/slide" Target="slides/slide6.xml" /><Relationship Id="rId12" Type="http://schemas.openxmlformats.org/officeDocument/2006/relationships/slide" Target="slides/slide11.xml" /><Relationship Id="rId17" Type="http://schemas.openxmlformats.org/officeDocument/2006/relationships/theme" Target="theme/theme1.xml" /><Relationship Id="rId2" Type="http://schemas.openxmlformats.org/officeDocument/2006/relationships/slide" Target="slides/slide1.xml" /><Relationship Id="rId16" Type="http://schemas.openxmlformats.org/officeDocument/2006/relationships/viewProps" Target="viewProps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slide" Target="slides/slide10.xml" /><Relationship Id="rId5" Type="http://schemas.openxmlformats.org/officeDocument/2006/relationships/slide" Target="slides/slide4.xml" /><Relationship Id="rId15" Type="http://schemas.openxmlformats.org/officeDocument/2006/relationships/presProps" Target="presProps.xml" /><Relationship Id="rId10" Type="http://schemas.openxmlformats.org/officeDocument/2006/relationships/slide" Target="slides/slide9.xml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openxmlformats.org/officeDocument/2006/relationships/slide" Target="slides/slide13.xml" 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3">
  <dgm:title val=""/>
  <dgm:desc val=""/>
  <dgm:catLst>
    <dgm:cat type="accent2" pri="11300"/>
  </dgm:catLst>
  <dgm:styleLbl name="node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shade val="80000"/>
      </a:schemeClr>
      <a:schemeClr val="accent2">
        <a:tint val="7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/>
    <dgm:txEffectClrLst/>
  </dgm:styleLbl>
  <dgm:styleLbl name="ln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9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8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00D72D8-B0CB-4B75-AAF7-4294495E4325}" type="doc">
      <dgm:prSet loTypeId="urn:microsoft.com/office/officeart/2005/8/layout/radial6" loCatId="cycle" qsTypeId="urn:microsoft.com/office/officeart/2005/8/quickstyle/3d3" qsCatId="3D" csTypeId="urn:microsoft.com/office/officeart/2005/8/colors/accent2_3" csCatId="accent2" phldr="1"/>
      <dgm:spPr/>
      <dgm:t>
        <a:bodyPr/>
        <a:lstStyle/>
        <a:p>
          <a:endParaRPr lang="ru-RU"/>
        </a:p>
      </dgm:t>
    </dgm:pt>
    <dgm:pt modelId="{1EA4AEF6-5FE0-4598-9408-1777830A4639}">
      <dgm:prSet phldrT="[Текст]" custT="1"/>
      <dgm:spPr/>
      <dgm:t>
        <a:bodyPr/>
        <a:lstStyle/>
        <a:p>
          <a:r>
            <a:rPr lang="ru-RU" sz="1400" dirty="0">
              <a:solidFill>
                <a:schemeClr val="tx1"/>
              </a:solidFill>
              <a:latin typeface="+mj-lt"/>
            </a:rPr>
            <a:t>Формы работы с детьми</a:t>
          </a:r>
        </a:p>
      </dgm:t>
    </dgm:pt>
    <dgm:pt modelId="{31CABE95-D7CB-4028-8494-FE4F6C7A15AC}" type="parTrans" cxnId="{BA0A5D6D-EAD5-451B-84E2-8A8D5C9B43D3}">
      <dgm:prSet/>
      <dgm:spPr/>
      <dgm:t>
        <a:bodyPr/>
        <a:lstStyle/>
        <a:p>
          <a:endParaRPr lang="ru-RU" sz="1400">
            <a:solidFill>
              <a:schemeClr val="tx1"/>
            </a:solidFill>
            <a:latin typeface="+mj-lt"/>
          </a:endParaRPr>
        </a:p>
      </dgm:t>
    </dgm:pt>
    <dgm:pt modelId="{42BC23C0-63A2-413D-B041-5A962A369A1E}" type="sibTrans" cxnId="{BA0A5D6D-EAD5-451B-84E2-8A8D5C9B43D3}">
      <dgm:prSet/>
      <dgm:spPr/>
      <dgm:t>
        <a:bodyPr/>
        <a:lstStyle/>
        <a:p>
          <a:endParaRPr lang="ru-RU" sz="1400">
            <a:solidFill>
              <a:schemeClr val="tx1"/>
            </a:solidFill>
            <a:latin typeface="+mj-lt"/>
          </a:endParaRPr>
        </a:p>
      </dgm:t>
    </dgm:pt>
    <dgm:pt modelId="{9F4D27BC-6636-48E2-8E8D-F673C586EB2B}">
      <dgm:prSet phldrT="[Текст]" custT="1"/>
      <dgm:spPr/>
      <dgm:t>
        <a:bodyPr/>
        <a:lstStyle/>
        <a:p>
          <a:r>
            <a:rPr lang="ru-RU" sz="1400" dirty="0">
              <a:solidFill>
                <a:schemeClr val="tx1"/>
              </a:solidFill>
              <a:latin typeface="+mj-lt"/>
            </a:rPr>
            <a:t>НОД</a:t>
          </a:r>
        </a:p>
      </dgm:t>
    </dgm:pt>
    <dgm:pt modelId="{AD9E9B62-D936-4075-8643-BC453D4FA022}" type="parTrans" cxnId="{D0E9407B-7610-4645-9420-0AF7032BF26C}">
      <dgm:prSet/>
      <dgm:spPr/>
      <dgm:t>
        <a:bodyPr/>
        <a:lstStyle/>
        <a:p>
          <a:endParaRPr lang="ru-RU" sz="1400">
            <a:solidFill>
              <a:schemeClr val="tx1"/>
            </a:solidFill>
            <a:latin typeface="+mj-lt"/>
          </a:endParaRPr>
        </a:p>
      </dgm:t>
    </dgm:pt>
    <dgm:pt modelId="{3232451C-C893-468E-8C8D-79376B964201}" type="sibTrans" cxnId="{D0E9407B-7610-4645-9420-0AF7032BF26C}">
      <dgm:prSet/>
      <dgm:spPr/>
      <dgm:t>
        <a:bodyPr/>
        <a:lstStyle/>
        <a:p>
          <a:endParaRPr lang="ru-RU" sz="1400">
            <a:solidFill>
              <a:schemeClr val="tx1"/>
            </a:solidFill>
            <a:latin typeface="+mj-lt"/>
          </a:endParaRPr>
        </a:p>
      </dgm:t>
    </dgm:pt>
    <dgm:pt modelId="{B583D8C5-D886-4955-8542-5C362821758B}">
      <dgm:prSet phldrT="[Текст]" custT="1"/>
      <dgm:spPr/>
      <dgm:t>
        <a:bodyPr/>
        <a:lstStyle/>
        <a:p>
          <a:r>
            <a:rPr lang="ru-RU" sz="1400" dirty="0">
              <a:solidFill>
                <a:schemeClr val="tx1"/>
              </a:solidFill>
              <a:latin typeface="+mj-lt"/>
            </a:rPr>
            <a:t>Утренняя гимнастика</a:t>
          </a:r>
        </a:p>
      </dgm:t>
    </dgm:pt>
    <dgm:pt modelId="{04DBFD2E-5DD3-4853-9B3D-33A14944F1A6}" type="parTrans" cxnId="{F4D8E51C-E270-4695-8F3A-3F99B72B0144}">
      <dgm:prSet/>
      <dgm:spPr/>
      <dgm:t>
        <a:bodyPr/>
        <a:lstStyle/>
        <a:p>
          <a:endParaRPr lang="ru-RU" sz="1400">
            <a:solidFill>
              <a:schemeClr val="tx1"/>
            </a:solidFill>
            <a:latin typeface="+mj-lt"/>
          </a:endParaRPr>
        </a:p>
      </dgm:t>
    </dgm:pt>
    <dgm:pt modelId="{D8A74D12-155A-4EBF-AFAA-2561FC80005D}" type="sibTrans" cxnId="{F4D8E51C-E270-4695-8F3A-3F99B72B0144}">
      <dgm:prSet/>
      <dgm:spPr/>
      <dgm:t>
        <a:bodyPr/>
        <a:lstStyle/>
        <a:p>
          <a:endParaRPr lang="ru-RU" sz="1400">
            <a:solidFill>
              <a:schemeClr val="tx1"/>
            </a:solidFill>
            <a:latin typeface="+mj-lt"/>
          </a:endParaRPr>
        </a:p>
      </dgm:t>
    </dgm:pt>
    <dgm:pt modelId="{D475F8E2-0066-455B-A753-C32B31922CD5}">
      <dgm:prSet phldrT="[Текст]" custT="1"/>
      <dgm:spPr/>
      <dgm:t>
        <a:bodyPr/>
        <a:lstStyle/>
        <a:p>
          <a:r>
            <a:rPr lang="ru-RU" sz="1400" dirty="0">
              <a:solidFill>
                <a:schemeClr val="tx1"/>
              </a:solidFill>
              <a:latin typeface="+mj-lt"/>
            </a:rPr>
            <a:t>Прогулки, экскурсии </a:t>
          </a:r>
        </a:p>
      </dgm:t>
    </dgm:pt>
    <dgm:pt modelId="{4172B3A4-C5ED-427B-A443-AD9C19E401C2}" type="parTrans" cxnId="{F48027DD-FC83-4250-9E85-8C94188A59B9}">
      <dgm:prSet/>
      <dgm:spPr/>
      <dgm:t>
        <a:bodyPr/>
        <a:lstStyle/>
        <a:p>
          <a:endParaRPr lang="ru-RU" sz="1400">
            <a:solidFill>
              <a:schemeClr val="tx1"/>
            </a:solidFill>
            <a:latin typeface="+mj-lt"/>
          </a:endParaRPr>
        </a:p>
      </dgm:t>
    </dgm:pt>
    <dgm:pt modelId="{FB8DD911-CF61-4352-984A-97C37EBE644C}" type="sibTrans" cxnId="{F48027DD-FC83-4250-9E85-8C94188A59B9}">
      <dgm:prSet/>
      <dgm:spPr/>
      <dgm:t>
        <a:bodyPr/>
        <a:lstStyle/>
        <a:p>
          <a:endParaRPr lang="ru-RU" sz="1400">
            <a:solidFill>
              <a:schemeClr val="tx1"/>
            </a:solidFill>
            <a:latin typeface="+mj-lt"/>
          </a:endParaRPr>
        </a:p>
      </dgm:t>
    </dgm:pt>
    <dgm:pt modelId="{24CB36D5-B150-482F-8E24-F521081C0259}">
      <dgm:prSet phldrT="[Текст]" custT="1"/>
      <dgm:spPr/>
      <dgm:t>
        <a:bodyPr/>
        <a:lstStyle/>
        <a:p>
          <a:r>
            <a:rPr lang="ru-RU" sz="1400" dirty="0">
              <a:solidFill>
                <a:schemeClr val="tx1"/>
              </a:solidFill>
              <a:latin typeface="+mj-lt"/>
            </a:rPr>
            <a:t>Праздники, досуги, развлечения</a:t>
          </a:r>
        </a:p>
      </dgm:t>
    </dgm:pt>
    <dgm:pt modelId="{D0805E91-A1FC-4898-A6DD-9CC62779ACD1}" type="parTrans" cxnId="{1486CB9B-60F3-45EB-8EFF-FCB2D2F681C3}">
      <dgm:prSet/>
      <dgm:spPr/>
      <dgm:t>
        <a:bodyPr/>
        <a:lstStyle/>
        <a:p>
          <a:endParaRPr lang="ru-RU" sz="1400">
            <a:solidFill>
              <a:schemeClr val="tx1"/>
            </a:solidFill>
            <a:latin typeface="+mj-lt"/>
          </a:endParaRPr>
        </a:p>
      </dgm:t>
    </dgm:pt>
    <dgm:pt modelId="{72204599-5075-430F-BCD3-74B4A031AF32}" type="sibTrans" cxnId="{1486CB9B-60F3-45EB-8EFF-FCB2D2F681C3}">
      <dgm:prSet/>
      <dgm:spPr/>
      <dgm:t>
        <a:bodyPr/>
        <a:lstStyle/>
        <a:p>
          <a:endParaRPr lang="ru-RU" sz="1400">
            <a:solidFill>
              <a:schemeClr val="tx1"/>
            </a:solidFill>
            <a:latin typeface="+mj-lt"/>
          </a:endParaRPr>
        </a:p>
      </dgm:t>
    </dgm:pt>
    <dgm:pt modelId="{259E853A-5F99-4917-AF17-AA89862FEEFF}">
      <dgm:prSet phldrT="[Текст]" custT="1"/>
      <dgm:spPr/>
      <dgm:t>
        <a:bodyPr/>
        <a:lstStyle/>
        <a:p>
          <a:r>
            <a:rPr lang="ru-RU" sz="1400" dirty="0" err="1">
              <a:solidFill>
                <a:schemeClr val="tx1"/>
              </a:solidFill>
              <a:latin typeface="+mj-lt"/>
            </a:rPr>
            <a:t>Физкульт</a:t>
          </a:r>
          <a:r>
            <a:rPr lang="ru-RU" sz="1400" dirty="0">
              <a:solidFill>
                <a:schemeClr val="tx1"/>
              </a:solidFill>
              <a:latin typeface="+mj-lt"/>
            </a:rPr>
            <a:t>-</a:t>
          </a:r>
        </a:p>
        <a:p>
          <a:r>
            <a:rPr lang="ru-RU" sz="1400" dirty="0">
              <a:solidFill>
                <a:schemeClr val="tx1"/>
              </a:solidFill>
              <a:latin typeface="+mj-lt"/>
            </a:rPr>
            <a:t>минутки</a:t>
          </a:r>
        </a:p>
      </dgm:t>
    </dgm:pt>
    <dgm:pt modelId="{FA8C4A39-9B95-4EAA-8D2F-6BBCDA15755E}" type="parTrans" cxnId="{02F7B9E9-CE7E-454C-9122-6FCA46A4D9EF}">
      <dgm:prSet/>
      <dgm:spPr/>
      <dgm:t>
        <a:bodyPr/>
        <a:lstStyle/>
        <a:p>
          <a:endParaRPr lang="ru-RU" sz="1400">
            <a:solidFill>
              <a:schemeClr val="tx1"/>
            </a:solidFill>
            <a:latin typeface="+mj-lt"/>
          </a:endParaRPr>
        </a:p>
      </dgm:t>
    </dgm:pt>
    <dgm:pt modelId="{4FC0B37B-455E-4E04-8AD4-DEC6D4E5A8F1}" type="sibTrans" cxnId="{02F7B9E9-CE7E-454C-9122-6FCA46A4D9EF}">
      <dgm:prSet/>
      <dgm:spPr/>
      <dgm:t>
        <a:bodyPr/>
        <a:lstStyle/>
        <a:p>
          <a:endParaRPr lang="ru-RU" sz="1400">
            <a:solidFill>
              <a:schemeClr val="tx1"/>
            </a:solidFill>
            <a:latin typeface="+mj-lt"/>
          </a:endParaRPr>
        </a:p>
      </dgm:t>
    </dgm:pt>
    <dgm:pt modelId="{4BFBE749-5163-4372-98FF-2AA03C42396E}">
      <dgm:prSet phldrT="[Текст]" custT="1"/>
      <dgm:spPr/>
      <dgm:t>
        <a:bodyPr/>
        <a:lstStyle/>
        <a:p>
          <a:r>
            <a:rPr lang="ru-RU" sz="1400" dirty="0">
              <a:solidFill>
                <a:schemeClr val="tx1"/>
              </a:solidFill>
              <a:latin typeface="+mj-lt"/>
            </a:rPr>
            <a:t>Подвижные игры и игровые упражнения</a:t>
          </a:r>
        </a:p>
      </dgm:t>
    </dgm:pt>
    <dgm:pt modelId="{2ABCB1AB-6370-4C83-B7A3-03BBC7192284}" type="parTrans" cxnId="{D23A9138-256A-4361-BCD2-A45CC75B9B2E}">
      <dgm:prSet/>
      <dgm:spPr/>
      <dgm:t>
        <a:bodyPr/>
        <a:lstStyle/>
        <a:p>
          <a:endParaRPr lang="ru-RU" sz="1400">
            <a:solidFill>
              <a:schemeClr val="tx1"/>
            </a:solidFill>
            <a:latin typeface="+mj-lt"/>
          </a:endParaRPr>
        </a:p>
      </dgm:t>
    </dgm:pt>
    <dgm:pt modelId="{A4C95927-00D6-423D-8A08-4DB975EEF81F}" type="sibTrans" cxnId="{D23A9138-256A-4361-BCD2-A45CC75B9B2E}">
      <dgm:prSet/>
      <dgm:spPr/>
      <dgm:t>
        <a:bodyPr/>
        <a:lstStyle/>
        <a:p>
          <a:endParaRPr lang="ru-RU" sz="1400">
            <a:solidFill>
              <a:schemeClr val="tx1"/>
            </a:solidFill>
            <a:latin typeface="+mj-lt"/>
          </a:endParaRPr>
        </a:p>
      </dgm:t>
    </dgm:pt>
    <dgm:pt modelId="{66EB29EF-E708-4AB9-AC28-F73879C970E4}">
      <dgm:prSet phldrT="[Текст]" custT="1"/>
      <dgm:spPr/>
      <dgm:t>
        <a:bodyPr/>
        <a:lstStyle/>
        <a:p>
          <a:r>
            <a:rPr lang="ru-RU" sz="1400" dirty="0">
              <a:solidFill>
                <a:schemeClr val="tx1"/>
              </a:solidFill>
              <a:latin typeface="+mj-lt"/>
            </a:rPr>
            <a:t>Спортивные игры</a:t>
          </a:r>
        </a:p>
      </dgm:t>
    </dgm:pt>
    <dgm:pt modelId="{4AAE0388-27F8-4F31-AFE9-5E86803B2069}" type="parTrans" cxnId="{69689D6C-736D-4C2D-9461-66A02F3447AC}">
      <dgm:prSet/>
      <dgm:spPr/>
      <dgm:t>
        <a:bodyPr/>
        <a:lstStyle/>
        <a:p>
          <a:endParaRPr lang="ru-RU" sz="1400">
            <a:solidFill>
              <a:schemeClr val="tx1"/>
            </a:solidFill>
            <a:latin typeface="+mj-lt"/>
          </a:endParaRPr>
        </a:p>
      </dgm:t>
    </dgm:pt>
    <dgm:pt modelId="{EAD5DD9B-EB24-402A-94DF-10D4818F17FE}" type="sibTrans" cxnId="{69689D6C-736D-4C2D-9461-66A02F3447AC}">
      <dgm:prSet/>
      <dgm:spPr/>
      <dgm:t>
        <a:bodyPr/>
        <a:lstStyle/>
        <a:p>
          <a:endParaRPr lang="ru-RU" sz="1400">
            <a:solidFill>
              <a:schemeClr val="tx1"/>
            </a:solidFill>
            <a:latin typeface="+mj-lt"/>
          </a:endParaRPr>
        </a:p>
      </dgm:t>
    </dgm:pt>
    <dgm:pt modelId="{D566D6A0-1EFD-4F69-808D-D80EC8EEA818}">
      <dgm:prSet phldrT="[Текст]" custT="1"/>
      <dgm:spPr/>
      <dgm:t>
        <a:bodyPr/>
        <a:lstStyle/>
        <a:p>
          <a:r>
            <a:rPr lang="ru-RU" sz="1400" dirty="0">
              <a:solidFill>
                <a:schemeClr val="tx1"/>
              </a:solidFill>
              <a:latin typeface="+mj-lt"/>
            </a:rPr>
            <a:t>Дыхательная гимнастика</a:t>
          </a:r>
        </a:p>
      </dgm:t>
    </dgm:pt>
    <dgm:pt modelId="{60AC0E29-5205-4E5E-88CD-DDD5200191B4}" type="parTrans" cxnId="{91314030-4C22-4D1F-B318-E8FA7D96EDE0}">
      <dgm:prSet/>
      <dgm:spPr/>
      <dgm:t>
        <a:bodyPr/>
        <a:lstStyle/>
        <a:p>
          <a:endParaRPr lang="ru-RU" sz="1400">
            <a:solidFill>
              <a:schemeClr val="tx1"/>
            </a:solidFill>
            <a:latin typeface="+mj-lt"/>
          </a:endParaRPr>
        </a:p>
      </dgm:t>
    </dgm:pt>
    <dgm:pt modelId="{205651DF-EBC4-4282-B9C5-1E25A3C6D7B1}" type="sibTrans" cxnId="{91314030-4C22-4D1F-B318-E8FA7D96EDE0}">
      <dgm:prSet/>
      <dgm:spPr/>
      <dgm:t>
        <a:bodyPr/>
        <a:lstStyle/>
        <a:p>
          <a:endParaRPr lang="ru-RU" sz="1400">
            <a:solidFill>
              <a:schemeClr val="tx1"/>
            </a:solidFill>
            <a:latin typeface="+mj-lt"/>
          </a:endParaRPr>
        </a:p>
      </dgm:t>
    </dgm:pt>
    <dgm:pt modelId="{7C6F1AEE-449B-44AB-979F-7E6128AF8B37}" type="pres">
      <dgm:prSet presAssocID="{A00D72D8-B0CB-4B75-AAF7-4294495E4325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32162319-3E10-4B98-AA79-A6EA08995FAD}" type="pres">
      <dgm:prSet presAssocID="{1EA4AEF6-5FE0-4598-9408-1777830A4639}" presName="centerShape" presStyleLbl="node0" presStyleIdx="0" presStyleCnt="1"/>
      <dgm:spPr/>
    </dgm:pt>
    <dgm:pt modelId="{F11C133C-06FD-4CF1-9A0C-A59E9CDCD192}" type="pres">
      <dgm:prSet presAssocID="{9F4D27BC-6636-48E2-8E8D-F673C586EB2B}" presName="node" presStyleLbl="node1" presStyleIdx="0" presStyleCnt="8" custScaleX="134825" custRadScaleRad="97022" custRadScaleInc="6922">
        <dgm:presLayoutVars>
          <dgm:bulletEnabled val="1"/>
        </dgm:presLayoutVars>
      </dgm:prSet>
      <dgm:spPr/>
    </dgm:pt>
    <dgm:pt modelId="{463DD1DA-E3BB-42B0-830A-047B3D0E0184}" type="pres">
      <dgm:prSet presAssocID="{9F4D27BC-6636-48E2-8E8D-F673C586EB2B}" presName="dummy" presStyleCnt="0"/>
      <dgm:spPr/>
    </dgm:pt>
    <dgm:pt modelId="{95EB7901-D0B3-4A45-B2F4-B6623B7AD995}" type="pres">
      <dgm:prSet presAssocID="{3232451C-C893-468E-8C8D-79376B964201}" presName="sibTrans" presStyleLbl="sibTrans2D1" presStyleIdx="0" presStyleCnt="8"/>
      <dgm:spPr/>
    </dgm:pt>
    <dgm:pt modelId="{81BAF11A-7D13-4684-A23E-CB129B074AB4}" type="pres">
      <dgm:prSet presAssocID="{B583D8C5-D886-4955-8542-5C362821758B}" presName="node" presStyleLbl="node1" presStyleIdx="1" presStyleCnt="8" custScaleX="139494" custScaleY="110000">
        <dgm:presLayoutVars>
          <dgm:bulletEnabled val="1"/>
        </dgm:presLayoutVars>
      </dgm:prSet>
      <dgm:spPr/>
    </dgm:pt>
    <dgm:pt modelId="{483160BF-6E9D-4B2C-8EDE-47A1B8392BF1}" type="pres">
      <dgm:prSet presAssocID="{B583D8C5-D886-4955-8542-5C362821758B}" presName="dummy" presStyleCnt="0"/>
      <dgm:spPr/>
    </dgm:pt>
    <dgm:pt modelId="{0F7E4DE0-D05F-4859-AAFF-C949EAAD9F9F}" type="pres">
      <dgm:prSet presAssocID="{D8A74D12-155A-4EBF-AFAA-2561FC80005D}" presName="sibTrans" presStyleLbl="sibTrans2D1" presStyleIdx="1" presStyleCnt="8"/>
      <dgm:spPr/>
    </dgm:pt>
    <dgm:pt modelId="{6CD950AD-8064-4A85-A5AE-D80016CAB23E}" type="pres">
      <dgm:prSet presAssocID="{D475F8E2-0066-455B-A753-C32B31922CD5}" presName="node" presStyleLbl="node1" presStyleIdx="2" presStyleCnt="8" custScaleX="144063">
        <dgm:presLayoutVars>
          <dgm:bulletEnabled val="1"/>
        </dgm:presLayoutVars>
      </dgm:prSet>
      <dgm:spPr/>
    </dgm:pt>
    <dgm:pt modelId="{5C5C43ED-ABF6-4324-9C84-DFE7BF11FCC9}" type="pres">
      <dgm:prSet presAssocID="{D475F8E2-0066-455B-A753-C32B31922CD5}" presName="dummy" presStyleCnt="0"/>
      <dgm:spPr/>
    </dgm:pt>
    <dgm:pt modelId="{5998C33A-3DF0-40AC-A90C-EDD8F4276566}" type="pres">
      <dgm:prSet presAssocID="{FB8DD911-CF61-4352-984A-97C37EBE644C}" presName="sibTrans" presStyleLbl="sibTrans2D1" presStyleIdx="2" presStyleCnt="8"/>
      <dgm:spPr/>
    </dgm:pt>
    <dgm:pt modelId="{08044F88-C721-43FB-A3DC-B9AD37C9247E}" type="pres">
      <dgm:prSet presAssocID="{24CB36D5-B150-482F-8E24-F521081C0259}" presName="node" presStyleLbl="node1" presStyleIdx="3" presStyleCnt="8" custScaleX="138113" custScaleY="110000">
        <dgm:presLayoutVars>
          <dgm:bulletEnabled val="1"/>
        </dgm:presLayoutVars>
      </dgm:prSet>
      <dgm:spPr/>
    </dgm:pt>
    <dgm:pt modelId="{0CFB09D5-0D1A-40B4-9871-50688883D4D7}" type="pres">
      <dgm:prSet presAssocID="{24CB36D5-B150-482F-8E24-F521081C0259}" presName="dummy" presStyleCnt="0"/>
      <dgm:spPr/>
    </dgm:pt>
    <dgm:pt modelId="{E757D388-CADF-4762-9D6E-ED0A38ED41B6}" type="pres">
      <dgm:prSet presAssocID="{72204599-5075-430F-BCD3-74B4A031AF32}" presName="sibTrans" presStyleLbl="sibTrans2D1" presStyleIdx="3" presStyleCnt="8"/>
      <dgm:spPr/>
    </dgm:pt>
    <dgm:pt modelId="{79F5983A-B834-48BD-A971-D133239D4D49}" type="pres">
      <dgm:prSet presAssocID="{259E853A-5F99-4917-AF17-AA89862FEEFF}" presName="node" presStyleLbl="node1" presStyleIdx="4" presStyleCnt="8" custScaleX="151024" custScaleY="110000">
        <dgm:presLayoutVars>
          <dgm:bulletEnabled val="1"/>
        </dgm:presLayoutVars>
      </dgm:prSet>
      <dgm:spPr/>
    </dgm:pt>
    <dgm:pt modelId="{AC789C3E-5FEA-4BB5-B973-AAB5A28B5567}" type="pres">
      <dgm:prSet presAssocID="{259E853A-5F99-4917-AF17-AA89862FEEFF}" presName="dummy" presStyleCnt="0"/>
      <dgm:spPr/>
    </dgm:pt>
    <dgm:pt modelId="{0F04BB0F-1779-4203-8162-1F309FC29EA9}" type="pres">
      <dgm:prSet presAssocID="{4FC0B37B-455E-4E04-8AD4-DEC6D4E5A8F1}" presName="sibTrans" presStyleLbl="sibTrans2D1" presStyleIdx="4" presStyleCnt="8"/>
      <dgm:spPr/>
    </dgm:pt>
    <dgm:pt modelId="{38716785-84C4-40E2-B8D6-AADF748F6193}" type="pres">
      <dgm:prSet presAssocID="{4BFBE749-5163-4372-98FF-2AA03C42396E}" presName="node" presStyleLbl="node1" presStyleIdx="5" presStyleCnt="8" custScaleX="149491" custScaleY="106536">
        <dgm:presLayoutVars>
          <dgm:bulletEnabled val="1"/>
        </dgm:presLayoutVars>
      </dgm:prSet>
      <dgm:spPr/>
    </dgm:pt>
    <dgm:pt modelId="{C68976B3-96CF-4C4B-975D-2675BAC0C848}" type="pres">
      <dgm:prSet presAssocID="{4BFBE749-5163-4372-98FF-2AA03C42396E}" presName="dummy" presStyleCnt="0"/>
      <dgm:spPr/>
    </dgm:pt>
    <dgm:pt modelId="{A8A4EB77-6E47-4973-A8FA-8A9A645B4B3A}" type="pres">
      <dgm:prSet presAssocID="{A4C95927-00D6-423D-8A08-4DB975EEF81F}" presName="sibTrans" presStyleLbl="sibTrans2D1" presStyleIdx="5" presStyleCnt="8"/>
      <dgm:spPr/>
    </dgm:pt>
    <dgm:pt modelId="{D374F835-74A8-429A-9318-CD4C802E7A62}" type="pres">
      <dgm:prSet presAssocID="{66EB29EF-E708-4AB9-AC28-F73879C970E4}" presName="node" presStyleLbl="node1" presStyleIdx="6" presStyleCnt="8" custScaleX="167050" custScaleY="121000">
        <dgm:presLayoutVars>
          <dgm:bulletEnabled val="1"/>
        </dgm:presLayoutVars>
      </dgm:prSet>
      <dgm:spPr/>
    </dgm:pt>
    <dgm:pt modelId="{7AC54ABE-B5A8-4CDE-915F-BC8C15E9C649}" type="pres">
      <dgm:prSet presAssocID="{66EB29EF-E708-4AB9-AC28-F73879C970E4}" presName="dummy" presStyleCnt="0"/>
      <dgm:spPr/>
    </dgm:pt>
    <dgm:pt modelId="{08E2BB98-5D87-4DC2-AE83-61F036440AA0}" type="pres">
      <dgm:prSet presAssocID="{EAD5DD9B-EB24-402A-94DF-10D4818F17FE}" presName="sibTrans" presStyleLbl="sibTrans2D1" presStyleIdx="6" presStyleCnt="8"/>
      <dgm:spPr/>
    </dgm:pt>
    <dgm:pt modelId="{CCD3C3B8-D91B-45D9-B482-0421B109CE35}" type="pres">
      <dgm:prSet presAssocID="{D566D6A0-1EFD-4F69-808D-D80EC8EEA818}" presName="node" presStyleLbl="node1" presStyleIdx="7" presStyleCnt="8" custScaleX="148498" custScaleY="121000">
        <dgm:presLayoutVars>
          <dgm:bulletEnabled val="1"/>
        </dgm:presLayoutVars>
      </dgm:prSet>
      <dgm:spPr/>
    </dgm:pt>
    <dgm:pt modelId="{B919A22F-1D95-460F-B5DD-D6A26B114D37}" type="pres">
      <dgm:prSet presAssocID="{D566D6A0-1EFD-4F69-808D-D80EC8EEA818}" presName="dummy" presStyleCnt="0"/>
      <dgm:spPr/>
    </dgm:pt>
    <dgm:pt modelId="{786AD7A8-7FA7-495A-A652-75A669111CC7}" type="pres">
      <dgm:prSet presAssocID="{205651DF-EBC4-4282-B9C5-1E25A3C6D7B1}" presName="sibTrans" presStyleLbl="sibTrans2D1" presStyleIdx="7" presStyleCnt="8"/>
      <dgm:spPr/>
    </dgm:pt>
  </dgm:ptLst>
  <dgm:cxnLst>
    <dgm:cxn modelId="{E4C10E00-14FF-4416-A269-CB9DEF5B994C}" type="presOf" srcId="{72204599-5075-430F-BCD3-74B4A031AF32}" destId="{E757D388-CADF-4762-9D6E-ED0A38ED41B6}" srcOrd="0" destOrd="0" presId="urn:microsoft.com/office/officeart/2005/8/layout/radial6"/>
    <dgm:cxn modelId="{F4D8E51C-E270-4695-8F3A-3F99B72B0144}" srcId="{1EA4AEF6-5FE0-4598-9408-1777830A4639}" destId="{B583D8C5-D886-4955-8542-5C362821758B}" srcOrd="1" destOrd="0" parTransId="{04DBFD2E-5DD3-4853-9B3D-33A14944F1A6}" sibTransId="{D8A74D12-155A-4EBF-AFAA-2561FC80005D}"/>
    <dgm:cxn modelId="{91314030-4C22-4D1F-B318-E8FA7D96EDE0}" srcId="{1EA4AEF6-5FE0-4598-9408-1777830A4639}" destId="{D566D6A0-1EFD-4F69-808D-D80EC8EEA818}" srcOrd="7" destOrd="0" parTransId="{60AC0E29-5205-4E5E-88CD-DDD5200191B4}" sibTransId="{205651DF-EBC4-4282-B9C5-1E25A3C6D7B1}"/>
    <dgm:cxn modelId="{6DAFE734-C146-4B55-B02D-7D8B247B0076}" type="presOf" srcId="{D8A74D12-155A-4EBF-AFAA-2561FC80005D}" destId="{0F7E4DE0-D05F-4859-AAFF-C949EAAD9F9F}" srcOrd="0" destOrd="0" presId="urn:microsoft.com/office/officeart/2005/8/layout/radial6"/>
    <dgm:cxn modelId="{D23A9138-256A-4361-BCD2-A45CC75B9B2E}" srcId="{1EA4AEF6-5FE0-4598-9408-1777830A4639}" destId="{4BFBE749-5163-4372-98FF-2AA03C42396E}" srcOrd="5" destOrd="0" parTransId="{2ABCB1AB-6370-4C83-B7A3-03BBC7192284}" sibTransId="{A4C95927-00D6-423D-8A08-4DB975EEF81F}"/>
    <dgm:cxn modelId="{9EC57E5F-529E-4B68-A2A2-74310DAC1C62}" type="presOf" srcId="{9F4D27BC-6636-48E2-8E8D-F673C586EB2B}" destId="{F11C133C-06FD-4CF1-9A0C-A59E9CDCD192}" srcOrd="0" destOrd="0" presId="urn:microsoft.com/office/officeart/2005/8/layout/radial6"/>
    <dgm:cxn modelId="{B62AA261-8DFE-4FF1-98F3-1E69559B2E0A}" type="presOf" srcId="{A00D72D8-B0CB-4B75-AAF7-4294495E4325}" destId="{7C6F1AEE-449B-44AB-979F-7E6128AF8B37}" srcOrd="0" destOrd="0" presId="urn:microsoft.com/office/officeart/2005/8/layout/radial6"/>
    <dgm:cxn modelId="{69689D6C-736D-4C2D-9461-66A02F3447AC}" srcId="{1EA4AEF6-5FE0-4598-9408-1777830A4639}" destId="{66EB29EF-E708-4AB9-AC28-F73879C970E4}" srcOrd="6" destOrd="0" parTransId="{4AAE0388-27F8-4F31-AFE9-5E86803B2069}" sibTransId="{EAD5DD9B-EB24-402A-94DF-10D4818F17FE}"/>
    <dgm:cxn modelId="{BA0A5D6D-EAD5-451B-84E2-8A8D5C9B43D3}" srcId="{A00D72D8-B0CB-4B75-AAF7-4294495E4325}" destId="{1EA4AEF6-5FE0-4598-9408-1777830A4639}" srcOrd="0" destOrd="0" parTransId="{31CABE95-D7CB-4028-8494-FE4F6C7A15AC}" sibTransId="{42BC23C0-63A2-413D-B041-5A962A369A1E}"/>
    <dgm:cxn modelId="{37FFCB52-5449-4CE3-9BFB-4D1AB6BC8FA5}" type="presOf" srcId="{1EA4AEF6-5FE0-4598-9408-1777830A4639}" destId="{32162319-3E10-4B98-AA79-A6EA08995FAD}" srcOrd="0" destOrd="0" presId="urn:microsoft.com/office/officeart/2005/8/layout/radial6"/>
    <dgm:cxn modelId="{77739D74-5AE3-4221-885D-02B5C9128F38}" type="presOf" srcId="{259E853A-5F99-4917-AF17-AA89862FEEFF}" destId="{79F5983A-B834-48BD-A971-D133239D4D49}" srcOrd="0" destOrd="0" presId="urn:microsoft.com/office/officeart/2005/8/layout/radial6"/>
    <dgm:cxn modelId="{CC88A156-A312-4581-ADAC-F00843B1E28F}" type="presOf" srcId="{D475F8E2-0066-455B-A753-C32B31922CD5}" destId="{6CD950AD-8064-4A85-A5AE-D80016CAB23E}" srcOrd="0" destOrd="0" presId="urn:microsoft.com/office/officeart/2005/8/layout/radial6"/>
    <dgm:cxn modelId="{D0E9407B-7610-4645-9420-0AF7032BF26C}" srcId="{1EA4AEF6-5FE0-4598-9408-1777830A4639}" destId="{9F4D27BC-6636-48E2-8E8D-F673C586EB2B}" srcOrd="0" destOrd="0" parTransId="{AD9E9B62-D936-4075-8643-BC453D4FA022}" sibTransId="{3232451C-C893-468E-8C8D-79376B964201}"/>
    <dgm:cxn modelId="{C1F3C190-AD35-419B-BE33-E20F6C8678EF}" type="presOf" srcId="{4BFBE749-5163-4372-98FF-2AA03C42396E}" destId="{38716785-84C4-40E2-B8D6-AADF748F6193}" srcOrd="0" destOrd="0" presId="urn:microsoft.com/office/officeart/2005/8/layout/radial6"/>
    <dgm:cxn modelId="{1486CB9B-60F3-45EB-8EFF-FCB2D2F681C3}" srcId="{1EA4AEF6-5FE0-4598-9408-1777830A4639}" destId="{24CB36D5-B150-482F-8E24-F521081C0259}" srcOrd="3" destOrd="0" parTransId="{D0805E91-A1FC-4898-A6DD-9CC62779ACD1}" sibTransId="{72204599-5075-430F-BCD3-74B4A031AF32}"/>
    <dgm:cxn modelId="{315FC19C-5CA8-4D16-B4D0-EF682841BC92}" type="presOf" srcId="{B583D8C5-D886-4955-8542-5C362821758B}" destId="{81BAF11A-7D13-4684-A23E-CB129B074AB4}" srcOrd="0" destOrd="0" presId="urn:microsoft.com/office/officeart/2005/8/layout/radial6"/>
    <dgm:cxn modelId="{B0D716A5-8EAC-4BE8-9C5C-B2A649C0F301}" type="presOf" srcId="{3232451C-C893-468E-8C8D-79376B964201}" destId="{95EB7901-D0B3-4A45-B2F4-B6623B7AD995}" srcOrd="0" destOrd="0" presId="urn:microsoft.com/office/officeart/2005/8/layout/radial6"/>
    <dgm:cxn modelId="{4E8B39AD-08B7-4776-9F63-B72AC075D85D}" type="presOf" srcId="{24CB36D5-B150-482F-8E24-F521081C0259}" destId="{08044F88-C721-43FB-A3DC-B9AD37C9247E}" srcOrd="0" destOrd="0" presId="urn:microsoft.com/office/officeart/2005/8/layout/radial6"/>
    <dgm:cxn modelId="{657D71B5-FED8-4146-9984-044EF6AE8BD3}" type="presOf" srcId="{A4C95927-00D6-423D-8A08-4DB975EEF81F}" destId="{A8A4EB77-6E47-4973-A8FA-8A9A645B4B3A}" srcOrd="0" destOrd="0" presId="urn:microsoft.com/office/officeart/2005/8/layout/radial6"/>
    <dgm:cxn modelId="{F4D79DCF-65BC-48F5-8738-6C2DB12F7A1F}" type="presOf" srcId="{66EB29EF-E708-4AB9-AC28-F73879C970E4}" destId="{D374F835-74A8-429A-9318-CD4C802E7A62}" srcOrd="0" destOrd="0" presId="urn:microsoft.com/office/officeart/2005/8/layout/radial6"/>
    <dgm:cxn modelId="{4B8617DC-D2AA-4713-B511-95D388503163}" type="presOf" srcId="{EAD5DD9B-EB24-402A-94DF-10D4818F17FE}" destId="{08E2BB98-5D87-4DC2-AE83-61F036440AA0}" srcOrd="0" destOrd="0" presId="urn:microsoft.com/office/officeart/2005/8/layout/radial6"/>
    <dgm:cxn modelId="{F48027DD-FC83-4250-9E85-8C94188A59B9}" srcId="{1EA4AEF6-5FE0-4598-9408-1777830A4639}" destId="{D475F8E2-0066-455B-A753-C32B31922CD5}" srcOrd="2" destOrd="0" parTransId="{4172B3A4-C5ED-427B-A443-AD9C19E401C2}" sibTransId="{FB8DD911-CF61-4352-984A-97C37EBE644C}"/>
    <dgm:cxn modelId="{4827B8DE-A017-4957-8D6D-5CB69EA06C12}" type="presOf" srcId="{4FC0B37B-455E-4E04-8AD4-DEC6D4E5A8F1}" destId="{0F04BB0F-1779-4203-8162-1F309FC29EA9}" srcOrd="0" destOrd="0" presId="urn:microsoft.com/office/officeart/2005/8/layout/radial6"/>
    <dgm:cxn modelId="{02F7B9E9-CE7E-454C-9122-6FCA46A4D9EF}" srcId="{1EA4AEF6-5FE0-4598-9408-1777830A4639}" destId="{259E853A-5F99-4917-AF17-AA89862FEEFF}" srcOrd="4" destOrd="0" parTransId="{FA8C4A39-9B95-4EAA-8D2F-6BBCDA15755E}" sibTransId="{4FC0B37B-455E-4E04-8AD4-DEC6D4E5A8F1}"/>
    <dgm:cxn modelId="{DEBDFEEE-8B9C-48AB-8811-A5E83341AE85}" type="presOf" srcId="{D566D6A0-1EFD-4F69-808D-D80EC8EEA818}" destId="{CCD3C3B8-D91B-45D9-B482-0421B109CE35}" srcOrd="0" destOrd="0" presId="urn:microsoft.com/office/officeart/2005/8/layout/radial6"/>
    <dgm:cxn modelId="{457351F7-D417-4E85-96D0-FC9CA689731E}" type="presOf" srcId="{FB8DD911-CF61-4352-984A-97C37EBE644C}" destId="{5998C33A-3DF0-40AC-A90C-EDD8F4276566}" srcOrd="0" destOrd="0" presId="urn:microsoft.com/office/officeart/2005/8/layout/radial6"/>
    <dgm:cxn modelId="{10D11BFA-C761-4768-BAF7-D71EAF74830F}" type="presOf" srcId="{205651DF-EBC4-4282-B9C5-1E25A3C6D7B1}" destId="{786AD7A8-7FA7-495A-A652-75A669111CC7}" srcOrd="0" destOrd="0" presId="urn:microsoft.com/office/officeart/2005/8/layout/radial6"/>
    <dgm:cxn modelId="{E4C20FB8-B29F-4E43-8DAB-9A52911AEAFE}" type="presParOf" srcId="{7C6F1AEE-449B-44AB-979F-7E6128AF8B37}" destId="{32162319-3E10-4B98-AA79-A6EA08995FAD}" srcOrd="0" destOrd="0" presId="urn:microsoft.com/office/officeart/2005/8/layout/radial6"/>
    <dgm:cxn modelId="{28E87F91-1B48-4BA8-AFBC-1FD903F5765C}" type="presParOf" srcId="{7C6F1AEE-449B-44AB-979F-7E6128AF8B37}" destId="{F11C133C-06FD-4CF1-9A0C-A59E9CDCD192}" srcOrd="1" destOrd="0" presId="urn:microsoft.com/office/officeart/2005/8/layout/radial6"/>
    <dgm:cxn modelId="{9F8ACEBF-39DB-4D4F-9E6B-57AD7AB9BDC4}" type="presParOf" srcId="{7C6F1AEE-449B-44AB-979F-7E6128AF8B37}" destId="{463DD1DA-E3BB-42B0-830A-047B3D0E0184}" srcOrd="2" destOrd="0" presId="urn:microsoft.com/office/officeart/2005/8/layout/radial6"/>
    <dgm:cxn modelId="{4AC1A15F-F70E-423F-A9C0-FBAFB93FF322}" type="presParOf" srcId="{7C6F1AEE-449B-44AB-979F-7E6128AF8B37}" destId="{95EB7901-D0B3-4A45-B2F4-B6623B7AD995}" srcOrd="3" destOrd="0" presId="urn:microsoft.com/office/officeart/2005/8/layout/radial6"/>
    <dgm:cxn modelId="{A9A48EC8-E738-48F9-9E01-0AFF1179CA8F}" type="presParOf" srcId="{7C6F1AEE-449B-44AB-979F-7E6128AF8B37}" destId="{81BAF11A-7D13-4684-A23E-CB129B074AB4}" srcOrd="4" destOrd="0" presId="urn:microsoft.com/office/officeart/2005/8/layout/radial6"/>
    <dgm:cxn modelId="{75B7F151-A525-44E5-986C-3EB1CA128505}" type="presParOf" srcId="{7C6F1AEE-449B-44AB-979F-7E6128AF8B37}" destId="{483160BF-6E9D-4B2C-8EDE-47A1B8392BF1}" srcOrd="5" destOrd="0" presId="urn:microsoft.com/office/officeart/2005/8/layout/radial6"/>
    <dgm:cxn modelId="{7E4CDD18-9D5D-422F-9DE1-618E0EF4C01B}" type="presParOf" srcId="{7C6F1AEE-449B-44AB-979F-7E6128AF8B37}" destId="{0F7E4DE0-D05F-4859-AAFF-C949EAAD9F9F}" srcOrd="6" destOrd="0" presId="urn:microsoft.com/office/officeart/2005/8/layout/radial6"/>
    <dgm:cxn modelId="{390B319E-955D-4E42-9DBE-EC4B73AE24EC}" type="presParOf" srcId="{7C6F1AEE-449B-44AB-979F-7E6128AF8B37}" destId="{6CD950AD-8064-4A85-A5AE-D80016CAB23E}" srcOrd="7" destOrd="0" presId="urn:microsoft.com/office/officeart/2005/8/layout/radial6"/>
    <dgm:cxn modelId="{33F4FBAC-807B-41E4-B35D-3255F99D2A32}" type="presParOf" srcId="{7C6F1AEE-449B-44AB-979F-7E6128AF8B37}" destId="{5C5C43ED-ABF6-4324-9C84-DFE7BF11FCC9}" srcOrd="8" destOrd="0" presId="urn:microsoft.com/office/officeart/2005/8/layout/radial6"/>
    <dgm:cxn modelId="{B9A1EB82-1F56-44B8-BF8A-AFAEE6EFA50D}" type="presParOf" srcId="{7C6F1AEE-449B-44AB-979F-7E6128AF8B37}" destId="{5998C33A-3DF0-40AC-A90C-EDD8F4276566}" srcOrd="9" destOrd="0" presId="urn:microsoft.com/office/officeart/2005/8/layout/radial6"/>
    <dgm:cxn modelId="{93BD7744-26D3-44CC-A1D8-7BA884BB74C2}" type="presParOf" srcId="{7C6F1AEE-449B-44AB-979F-7E6128AF8B37}" destId="{08044F88-C721-43FB-A3DC-B9AD37C9247E}" srcOrd="10" destOrd="0" presId="urn:microsoft.com/office/officeart/2005/8/layout/radial6"/>
    <dgm:cxn modelId="{0EE1A5B8-F48F-44B1-9A5D-B0E87584DBFC}" type="presParOf" srcId="{7C6F1AEE-449B-44AB-979F-7E6128AF8B37}" destId="{0CFB09D5-0D1A-40B4-9871-50688883D4D7}" srcOrd="11" destOrd="0" presId="urn:microsoft.com/office/officeart/2005/8/layout/radial6"/>
    <dgm:cxn modelId="{4251EEA8-D9FA-4436-A3BD-F673C56C07BA}" type="presParOf" srcId="{7C6F1AEE-449B-44AB-979F-7E6128AF8B37}" destId="{E757D388-CADF-4762-9D6E-ED0A38ED41B6}" srcOrd="12" destOrd="0" presId="urn:microsoft.com/office/officeart/2005/8/layout/radial6"/>
    <dgm:cxn modelId="{9E57537F-188C-409F-B999-84825585F059}" type="presParOf" srcId="{7C6F1AEE-449B-44AB-979F-7E6128AF8B37}" destId="{79F5983A-B834-48BD-A971-D133239D4D49}" srcOrd="13" destOrd="0" presId="urn:microsoft.com/office/officeart/2005/8/layout/radial6"/>
    <dgm:cxn modelId="{8154E0CA-A85B-477A-B06A-9BAE4A9EDD76}" type="presParOf" srcId="{7C6F1AEE-449B-44AB-979F-7E6128AF8B37}" destId="{AC789C3E-5FEA-4BB5-B973-AAB5A28B5567}" srcOrd="14" destOrd="0" presId="urn:microsoft.com/office/officeart/2005/8/layout/radial6"/>
    <dgm:cxn modelId="{01852886-9CAE-46BB-8546-7F050C92A489}" type="presParOf" srcId="{7C6F1AEE-449B-44AB-979F-7E6128AF8B37}" destId="{0F04BB0F-1779-4203-8162-1F309FC29EA9}" srcOrd="15" destOrd="0" presId="urn:microsoft.com/office/officeart/2005/8/layout/radial6"/>
    <dgm:cxn modelId="{66DD8AF1-AA2E-4E16-B07F-7D0F6C8A9B49}" type="presParOf" srcId="{7C6F1AEE-449B-44AB-979F-7E6128AF8B37}" destId="{38716785-84C4-40E2-B8D6-AADF748F6193}" srcOrd="16" destOrd="0" presId="urn:microsoft.com/office/officeart/2005/8/layout/radial6"/>
    <dgm:cxn modelId="{2FF293C7-C5FD-4A74-9022-9C32B876BE71}" type="presParOf" srcId="{7C6F1AEE-449B-44AB-979F-7E6128AF8B37}" destId="{C68976B3-96CF-4C4B-975D-2675BAC0C848}" srcOrd="17" destOrd="0" presId="urn:microsoft.com/office/officeart/2005/8/layout/radial6"/>
    <dgm:cxn modelId="{09CC264E-8D13-49CF-9066-F2209132F5EC}" type="presParOf" srcId="{7C6F1AEE-449B-44AB-979F-7E6128AF8B37}" destId="{A8A4EB77-6E47-4973-A8FA-8A9A645B4B3A}" srcOrd="18" destOrd="0" presId="urn:microsoft.com/office/officeart/2005/8/layout/radial6"/>
    <dgm:cxn modelId="{1319CD95-F186-4F92-BB6A-4787883F5CBC}" type="presParOf" srcId="{7C6F1AEE-449B-44AB-979F-7E6128AF8B37}" destId="{D374F835-74A8-429A-9318-CD4C802E7A62}" srcOrd="19" destOrd="0" presId="urn:microsoft.com/office/officeart/2005/8/layout/radial6"/>
    <dgm:cxn modelId="{73A6F4F1-A310-4447-A576-ED7E8EC2B58F}" type="presParOf" srcId="{7C6F1AEE-449B-44AB-979F-7E6128AF8B37}" destId="{7AC54ABE-B5A8-4CDE-915F-BC8C15E9C649}" srcOrd="20" destOrd="0" presId="urn:microsoft.com/office/officeart/2005/8/layout/radial6"/>
    <dgm:cxn modelId="{F7605859-BEFA-4CC6-804E-AD863AF71C10}" type="presParOf" srcId="{7C6F1AEE-449B-44AB-979F-7E6128AF8B37}" destId="{08E2BB98-5D87-4DC2-AE83-61F036440AA0}" srcOrd="21" destOrd="0" presId="urn:microsoft.com/office/officeart/2005/8/layout/radial6"/>
    <dgm:cxn modelId="{E065CE7D-1955-434E-83D6-733E43377877}" type="presParOf" srcId="{7C6F1AEE-449B-44AB-979F-7E6128AF8B37}" destId="{CCD3C3B8-D91B-45D9-B482-0421B109CE35}" srcOrd="22" destOrd="0" presId="urn:microsoft.com/office/officeart/2005/8/layout/radial6"/>
    <dgm:cxn modelId="{99571626-E83D-4DD1-8CE9-F797855555BE}" type="presParOf" srcId="{7C6F1AEE-449B-44AB-979F-7E6128AF8B37}" destId="{B919A22F-1D95-460F-B5DD-D6A26B114D37}" srcOrd="23" destOrd="0" presId="urn:microsoft.com/office/officeart/2005/8/layout/radial6"/>
    <dgm:cxn modelId="{0396E8A4-A9CA-4BF6-BEAB-B9FF21F6E520}" type="presParOf" srcId="{7C6F1AEE-449B-44AB-979F-7E6128AF8B37}" destId="{786AD7A8-7FA7-495A-A652-75A669111CC7}" srcOrd="24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86AD7A8-7FA7-495A-A652-75A669111CC7}">
      <dsp:nvSpPr>
        <dsp:cNvPr id="0" name=""/>
        <dsp:cNvSpPr/>
      </dsp:nvSpPr>
      <dsp:spPr>
        <a:xfrm>
          <a:off x="1278744" y="619682"/>
          <a:ext cx="5203913" cy="5203913"/>
        </a:xfrm>
        <a:prstGeom prst="blockArc">
          <a:avLst>
            <a:gd name="adj1" fmla="val 13643060"/>
            <a:gd name="adj2" fmla="val 16363736"/>
            <a:gd name="adj3" fmla="val 3433"/>
          </a:avLst>
        </a:prstGeom>
        <a:solidFill>
          <a:schemeClr val="accent2">
            <a:shade val="90000"/>
            <a:hueOff val="550343"/>
            <a:satOff val="-39477"/>
            <a:lumOff val="31923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8E2BB98-5D87-4DC2-AE83-61F036440AA0}">
      <dsp:nvSpPr>
        <dsp:cNvPr id="0" name=""/>
        <dsp:cNvSpPr/>
      </dsp:nvSpPr>
      <dsp:spPr>
        <a:xfrm>
          <a:off x="1355539" y="546018"/>
          <a:ext cx="5203913" cy="5203913"/>
        </a:xfrm>
        <a:prstGeom prst="blockArc">
          <a:avLst>
            <a:gd name="adj1" fmla="val 10800000"/>
            <a:gd name="adj2" fmla="val 13500000"/>
            <a:gd name="adj3" fmla="val 3433"/>
          </a:avLst>
        </a:prstGeom>
        <a:solidFill>
          <a:schemeClr val="accent2">
            <a:shade val="90000"/>
            <a:hueOff val="471722"/>
            <a:satOff val="-33837"/>
            <a:lumOff val="27363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8A4EB77-6E47-4973-A8FA-8A9A645B4B3A}">
      <dsp:nvSpPr>
        <dsp:cNvPr id="0" name=""/>
        <dsp:cNvSpPr/>
      </dsp:nvSpPr>
      <dsp:spPr>
        <a:xfrm>
          <a:off x="1355539" y="546018"/>
          <a:ext cx="5203913" cy="5203913"/>
        </a:xfrm>
        <a:prstGeom prst="blockArc">
          <a:avLst>
            <a:gd name="adj1" fmla="val 8100000"/>
            <a:gd name="adj2" fmla="val 10800000"/>
            <a:gd name="adj3" fmla="val 3433"/>
          </a:avLst>
        </a:prstGeom>
        <a:solidFill>
          <a:schemeClr val="accent2">
            <a:shade val="90000"/>
            <a:hueOff val="393102"/>
            <a:satOff val="-28198"/>
            <a:lumOff val="22802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F04BB0F-1779-4203-8162-1F309FC29EA9}">
      <dsp:nvSpPr>
        <dsp:cNvPr id="0" name=""/>
        <dsp:cNvSpPr/>
      </dsp:nvSpPr>
      <dsp:spPr>
        <a:xfrm>
          <a:off x="1355539" y="546018"/>
          <a:ext cx="5203913" cy="5203913"/>
        </a:xfrm>
        <a:prstGeom prst="blockArc">
          <a:avLst>
            <a:gd name="adj1" fmla="val 5400000"/>
            <a:gd name="adj2" fmla="val 8100000"/>
            <a:gd name="adj3" fmla="val 3433"/>
          </a:avLst>
        </a:prstGeom>
        <a:solidFill>
          <a:schemeClr val="accent2">
            <a:shade val="90000"/>
            <a:hueOff val="314482"/>
            <a:satOff val="-22558"/>
            <a:lumOff val="18242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757D388-CADF-4762-9D6E-ED0A38ED41B6}">
      <dsp:nvSpPr>
        <dsp:cNvPr id="0" name=""/>
        <dsp:cNvSpPr/>
      </dsp:nvSpPr>
      <dsp:spPr>
        <a:xfrm>
          <a:off x="1355539" y="546018"/>
          <a:ext cx="5203913" cy="5203913"/>
        </a:xfrm>
        <a:prstGeom prst="blockArc">
          <a:avLst>
            <a:gd name="adj1" fmla="val 2700000"/>
            <a:gd name="adj2" fmla="val 5400000"/>
            <a:gd name="adj3" fmla="val 3433"/>
          </a:avLst>
        </a:prstGeom>
        <a:solidFill>
          <a:schemeClr val="accent2">
            <a:shade val="90000"/>
            <a:hueOff val="235861"/>
            <a:satOff val="-16919"/>
            <a:lumOff val="13681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998C33A-3DF0-40AC-A90C-EDD8F4276566}">
      <dsp:nvSpPr>
        <dsp:cNvPr id="0" name=""/>
        <dsp:cNvSpPr/>
      </dsp:nvSpPr>
      <dsp:spPr>
        <a:xfrm>
          <a:off x="1355539" y="546018"/>
          <a:ext cx="5203913" cy="5203913"/>
        </a:xfrm>
        <a:prstGeom prst="blockArc">
          <a:avLst>
            <a:gd name="adj1" fmla="val 0"/>
            <a:gd name="adj2" fmla="val 2700000"/>
            <a:gd name="adj3" fmla="val 3433"/>
          </a:avLst>
        </a:prstGeom>
        <a:solidFill>
          <a:schemeClr val="accent2">
            <a:shade val="90000"/>
            <a:hueOff val="157241"/>
            <a:satOff val="-11279"/>
            <a:lumOff val="9121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F7E4DE0-D05F-4859-AAFF-C949EAAD9F9F}">
      <dsp:nvSpPr>
        <dsp:cNvPr id="0" name=""/>
        <dsp:cNvSpPr/>
      </dsp:nvSpPr>
      <dsp:spPr>
        <a:xfrm>
          <a:off x="1355539" y="546018"/>
          <a:ext cx="5203913" cy="5203913"/>
        </a:xfrm>
        <a:prstGeom prst="blockArc">
          <a:avLst>
            <a:gd name="adj1" fmla="val 18900000"/>
            <a:gd name="adj2" fmla="val 0"/>
            <a:gd name="adj3" fmla="val 3433"/>
          </a:avLst>
        </a:prstGeom>
        <a:solidFill>
          <a:schemeClr val="accent2">
            <a:shade val="90000"/>
            <a:hueOff val="78620"/>
            <a:satOff val="-5640"/>
            <a:lumOff val="456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5EB7901-D0B3-4A45-B2F4-B6623B7AD995}">
      <dsp:nvSpPr>
        <dsp:cNvPr id="0" name=""/>
        <dsp:cNvSpPr/>
      </dsp:nvSpPr>
      <dsp:spPr>
        <a:xfrm>
          <a:off x="1435233" y="622346"/>
          <a:ext cx="5203913" cy="5203913"/>
        </a:xfrm>
        <a:prstGeom prst="blockArc">
          <a:avLst>
            <a:gd name="adj1" fmla="val 16153305"/>
            <a:gd name="adj2" fmla="val 18751646"/>
            <a:gd name="adj3" fmla="val 3433"/>
          </a:avLst>
        </a:prstGeom>
        <a:solidFill>
          <a:schemeClr val="accent2">
            <a:shade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2162319-3E10-4B98-AA79-A6EA08995FAD}">
      <dsp:nvSpPr>
        <dsp:cNvPr id="0" name=""/>
        <dsp:cNvSpPr/>
      </dsp:nvSpPr>
      <dsp:spPr>
        <a:xfrm>
          <a:off x="3071335" y="2261815"/>
          <a:ext cx="1772319" cy="1772319"/>
        </a:xfrm>
        <a:prstGeom prst="ellipse">
          <a:avLst/>
        </a:prstGeom>
        <a:solidFill>
          <a:schemeClr val="accent2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kern="1200" dirty="0">
              <a:solidFill>
                <a:schemeClr val="tx1"/>
              </a:solidFill>
              <a:latin typeface="+mj-lt"/>
            </a:rPr>
            <a:t>Формы работы с детьми</a:t>
          </a:r>
        </a:p>
      </dsp:txBody>
      <dsp:txXfrm>
        <a:off x="3330885" y="2521365"/>
        <a:ext cx="1253219" cy="1253219"/>
      </dsp:txXfrm>
    </dsp:sp>
    <dsp:sp modelId="{F11C133C-06FD-4CF1-9A0C-A59E9CDCD192}">
      <dsp:nvSpPr>
        <dsp:cNvPr id="0" name=""/>
        <dsp:cNvSpPr/>
      </dsp:nvSpPr>
      <dsp:spPr>
        <a:xfrm>
          <a:off x="3166120" y="46933"/>
          <a:ext cx="1672671" cy="1240623"/>
        </a:xfrm>
        <a:prstGeom prst="ellipse">
          <a:avLst/>
        </a:prstGeom>
        <a:solidFill>
          <a:schemeClr val="accent2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kern="1200" dirty="0">
              <a:solidFill>
                <a:schemeClr val="tx1"/>
              </a:solidFill>
              <a:latin typeface="+mj-lt"/>
            </a:rPr>
            <a:t>НОД</a:t>
          </a:r>
        </a:p>
      </dsp:txBody>
      <dsp:txXfrm>
        <a:off x="3411077" y="228618"/>
        <a:ext cx="1182757" cy="877253"/>
      </dsp:txXfrm>
    </dsp:sp>
    <dsp:sp modelId="{81BAF11A-7D13-4684-A23E-CB129B074AB4}">
      <dsp:nvSpPr>
        <dsp:cNvPr id="0" name=""/>
        <dsp:cNvSpPr/>
      </dsp:nvSpPr>
      <dsp:spPr>
        <a:xfrm>
          <a:off x="4900477" y="657352"/>
          <a:ext cx="1730595" cy="1364686"/>
        </a:xfrm>
        <a:prstGeom prst="ellipse">
          <a:avLst/>
        </a:prstGeom>
        <a:solidFill>
          <a:schemeClr val="accent2">
            <a:shade val="80000"/>
            <a:hueOff val="78632"/>
            <a:satOff val="-5713"/>
            <a:lumOff val="4844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kern="1200" dirty="0">
              <a:solidFill>
                <a:schemeClr val="tx1"/>
              </a:solidFill>
              <a:latin typeface="+mj-lt"/>
            </a:rPr>
            <a:t>Утренняя гимнастика</a:t>
          </a:r>
        </a:p>
      </dsp:txBody>
      <dsp:txXfrm>
        <a:off x="5153917" y="857206"/>
        <a:ext cx="1223715" cy="964978"/>
      </dsp:txXfrm>
    </dsp:sp>
    <dsp:sp modelId="{6CD950AD-8064-4A85-A5AE-D80016CAB23E}">
      <dsp:nvSpPr>
        <dsp:cNvPr id="0" name=""/>
        <dsp:cNvSpPr/>
      </dsp:nvSpPr>
      <dsp:spPr>
        <a:xfrm>
          <a:off x="5621149" y="2527663"/>
          <a:ext cx="1787279" cy="1240623"/>
        </a:xfrm>
        <a:prstGeom prst="ellipse">
          <a:avLst/>
        </a:prstGeom>
        <a:solidFill>
          <a:schemeClr val="accent2">
            <a:shade val="80000"/>
            <a:hueOff val="157264"/>
            <a:satOff val="-11425"/>
            <a:lumOff val="9688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kern="1200" dirty="0">
              <a:solidFill>
                <a:schemeClr val="tx1"/>
              </a:solidFill>
              <a:latin typeface="+mj-lt"/>
            </a:rPr>
            <a:t>Прогулки, экскурсии </a:t>
          </a:r>
        </a:p>
      </dsp:txBody>
      <dsp:txXfrm>
        <a:off x="5882890" y="2709348"/>
        <a:ext cx="1263797" cy="877253"/>
      </dsp:txXfrm>
    </dsp:sp>
    <dsp:sp modelId="{08044F88-C721-43FB-A3DC-B9AD37C9247E}">
      <dsp:nvSpPr>
        <dsp:cNvPr id="0" name=""/>
        <dsp:cNvSpPr/>
      </dsp:nvSpPr>
      <dsp:spPr>
        <a:xfrm>
          <a:off x="4909044" y="4273912"/>
          <a:ext cx="1713462" cy="1364686"/>
        </a:xfrm>
        <a:prstGeom prst="ellipse">
          <a:avLst/>
        </a:prstGeom>
        <a:solidFill>
          <a:schemeClr val="accent2">
            <a:shade val="80000"/>
            <a:hueOff val="235895"/>
            <a:satOff val="-17138"/>
            <a:lumOff val="14532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kern="1200" dirty="0">
              <a:solidFill>
                <a:schemeClr val="tx1"/>
              </a:solidFill>
              <a:latin typeface="+mj-lt"/>
            </a:rPr>
            <a:t>Праздники, досуги, развлечения</a:t>
          </a:r>
        </a:p>
      </dsp:txBody>
      <dsp:txXfrm>
        <a:off x="5159975" y="4473766"/>
        <a:ext cx="1211600" cy="964978"/>
      </dsp:txXfrm>
    </dsp:sp>
    <dsp:sp modelId="{79F5983A-B834-48BD-A971-D133239D4D49}">
      <dsp:nvSpPr>
        <dsp:cNvPr id="0" name=""/>
        <dsp:cNvSpPr/>
      </dsp:nvSpPr>
      <dsp:spPr>
        <a:xfrm>
          <a:off x="3020675" y="5022926"/>
          <a:ext cx="1873639" cy="1364686"/>
        </a:xfrm>
        <a:prstGeom prst="ellipse">
          <a:avLst/>
        </a:prstGeom>
        <a:solidFill>
          <a:schemeClr val="accent2">
            <a:shade val="80000"/>
            <a:hueOff val="314527"/>
            <a:satOff val="-22851"/>
            <a:lumOff val="19377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kern="1200" dirty="0" err="1">
              <a:solidFill>
                <a:schemeClr val="tx1"/>
              </a:solidFill>
              <a:latin typeface="+mj-lt"/>
            </a:rPr>
            <a:t>Физкульт</a:t>
          </a:r>
          <a:r>
            <a:rPr lang="ru-RU" sz="1400" kern="1200" dirty="0">
              <a:solidFill>
                <a:schemeClr val="tx1"/>
              </a:solidFill>
              <a:latin typeface="+mj-lt"/>
            </a:rPr>
            <a:t>-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kern="1200" dirty="0">
              <a:solidFill>
                <a:schemeClr val="tx1"/>
              </a:solidFill>
              <a:latin typeface="+mj-lt"/>
            </a:rPr>
            <a:t>минутки</a:t>
          </a:r>
        </a:p>
      </dsp:txBody>
      <dsp:txXfrm>
        <a:off x="3295063" y="5222780"/>
        <a:ext cx="1324863" cy="964978"/>
      </dsp:txXfrm>
    </dsp:sp>
    <dsp:sp modelId="{38716785-84C4-40E2-B8D6-AADF748F6193}">
      <dsp:nvSpPr>
        <dsp:cNvPr id="0" name=""/>
        <dsp:cNvSpPr/>
      </dsp:nvSpPr>
      <dsp:spPr>
        <a:xfrm>
          <a:off x="1221905" y="4295399"/>
          <a:ext cx="1854620" cy="1321710"/>
        </a:xfrm>
        <a:prstGeom prst="ellipse">
          <a:avLst/>
        </a:prstGeom>
        <a:solidFill>
          <a:schemeClr val="accent2">
            <a:shade val="80000"/>
            <a:hueOff val="393159"/>
            <a:satOff val="-28564"/>
            <a:lumOff val="24221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kern="1200" dirty="0">
              <a:solidFill>
                <a:schemeClr val="tx1"/>
              </a:solidFill>
              <a:latin typeface="+mj-lt"/>
            </a:rPr>
            <a:t>Подвижные игры и игровые упражнения</a:t>
          </a:r>
        </a:p>
      </dsp:txBody>
      <dsp:txXfrm>
        <a:off x="1493508" y="4488959"/>
        <a:ext cx="1311414" cy="934590"/>
      </dsp:txXfrm>
    </dsp:sp>
    <dsp:sp modelId="{D374F835-74A8-429A-9318-CD4C802E7A62}">
      <dsp:nvSpPr>
        <dsp:cNvPr id="0" name=""/>
        <dsp:cNvSpPr/>
      </dsp:nvSpPr>
      <dsp:spPr>
        <a:xfrm>
          <a:off x="363970" y="2397398"/>
          <a:ext cx="2072462" cy="1501154"/>
        </a:xfrm>
        <a:prstGeom prst="ellipse">
          <a:avLst/>
        </a:prstGeom>
        <a:solidFill>
          <a:schemeClr val="accent2">
            <a:shade val="80000"/>
            <a:hueOff val="471791"/>
            <a:satOff val="-34276"/>
            <a:lumOff val="29065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kern="1200" dirty="0">
              <a:solidFill>
                <a:schemeClr val="tx1"/>
              </a:solidFill>
              <a:latin typeface="+mj-lt"/>
            </a:rPr>
            <a:t>Спортивные игры</a:t>
          </a:r>
        </a:p>
      </dsp:txBody>
      <dsp:txXfrm>
        <a:off x="667475" y="2617237"/>
        <a:ext cx="1465452" cy="1061476"/>
      </dsp:txXfrm>
    </dsp:sp>
    <dsp:sp modelId="{CCD3C3B8-D91B-45D9-B482-0421B109CE35}">
      <dsp:nvSpPr>
        <dsp:cNvPr id="0" name=""/>
        <dsp:cNvSpPr/>
      </dsp:nvSpPr>
      <dsp:spPr>
        <a:xfrm>
          <a:off x="1228064" y="589118"/>
          <a:ext cx="1842301" cy="1501154"/>
        </a:xfrm>
        <a:prstGeom prst="ellipse">
          <a:avLst/>
        </a:prstGeom>
        <a:solidFill>
          <a:schemeClr val="accent2">
            <a:shade val="80000"/>
            <a:hueOff val="550423"/>
            <a:satOff val="-39989"/>
            <a:lumOff val="33909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kern="1200" dirty="0">
              <a:solidFill>
                <a:schemeClr val="tx1"/>
              </a:solidFill>
              <a:latin typeface="+mj-lt"/>
            </a:rPr>
            <a:t>Дыхательная гимнастика</a:t>
          </a:r>
        </a:p>
      </dsp:txBody>
      <dsp:txXfrm>
        <a:off x="1497863" y="808957"/>
        <a:ext cx="1302703" cy="106147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101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6">
            <a:extLst>
              <a:ext uri="{FF2B5EF4-FFF2-40B4-BE49-F238E27FC236}">
                <a16:creationId xmlns:a16="http://schemas.microsoft.com/office/drawing/2014/main" id="{137A3D08-290E-4C11-971F-C716CA1925CA}"/>
              </a:ext>
            </a:extLst>
          </p:cNvPr>
          <p:cNvGrpSpPr>
            <a:grpSpLocks/>
          </p:cNvGrpSpPr>
          <p:nvPr/>
        </p:nvGrpSpPr>
        <p:grpSpPr bwMode="auto">
          <a:xfrm>
            <a:off x="-7938" y="-7938"/>
            <a:ext cx="9169401" cy="6873876"/>
            <a:chOff x="-8466" y="-8468"/>
            <a:chExt cx="9169804" cy="6874935"/>
          </a:xfrm>
        </p:grpSpPr>
        <p:cxnSp>
          <p:nvCxnSpPr>
            <p:cNvPr id="5" name="Straight Connector 16">
              <a:extLst>
                <a:ext uri="{FF2B5EF4-FFF2-40B4-BE49-F238E27FC236}">
                  <a16:creationId xmlns:a16="http://schemas.microsoft.com/office/drawing/2014/main" id="{07180E4B-11D2-489E-B459-C0D9F60800BA}"/>
                </a:ext>
              </a:extLst>
            </p:cNvPr>
            <p:cNvCxnSpPr/>
            <p:nvPr/>
          </p:nvCxnSpPr>
          <p:spPr>
            <a:xfrm flipV="1">
              <a:off x="5130498" y="4175239"/>
              <a:ext cx="4022902" cy="2683288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17">
              <a:extLst>
                <a:ext uri="{FF2B5EF4-FFF2-40B4-BE49-F238E27FC236}">
                  <a16:creationId xmlns:a16="http://schemas.microsoft.com/office/drawing/2014/main" id="{945C3B20-46A0-409F-8F59-445FB1822523}"/>
                </a:ext>
              </a:extLst>
            </p:cNvPr>
            <p:cNvCxnSpPr/>
            <p:nvPr/>
          </p:nvCxnSpPr>
          <p:spPr>
            <a:xfrm>
              <a:off x="7041932" y="-529"/>
              <a:ext cx="1219254" cy="6859057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Freeform 18">
              <a:extLst>
                <a:ext uri="{FF2B5EF4-FFF2-40B4-BE49-F238E27FC236}">
                  <a16:creationId xmlns:a16="http://schemas.microsoft.com/office/drawing/2014/main" id="{EB398969-8A84-43E0-A64C-C3B6891BA888}"/>
                </a:ext>
              </a:extLst>
            </p:cNvPr>
            <p:cNvSpPr/>
            <p:nvPr/>
          </p:nvSpPr>
          <p:spPr>
            <a:xfrm>
              <a:off x="6891113" y="-529"/>
              <a:ext cx="2270225" cy="686699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19">
              <a:extLst>
                <a:ext uri="{FF2B5EF4-FFF2-40B4-BE49-F238E27FC236}">
                  <a16:creationId xmlns:a16="http://schemas.microsoft.com/office/drawing/2014/main" id="{DB174FC7-DD95-4D4F-9105-6487F4B485AF}"/>
                </a:ext>
              </a:extLst>
            </p:cNvPr>
            <p:cNvSpPr/>
            <p:nvPr/>
          </p:nvSpPr>
          <p:spPr>
            <a:xfrm>
              <a:off x="7205452" y="-8468"/>
              <a:ext cx="1947948" cy="6866996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20">
              <a:extLst>
                <a:ext uri="{FF2B5EF4-FFF2-40B4-BE49-F238E27FC236}">
                  <a16:creationId xmlns:a16="http://schemas.microsoft.com/office/drawing/2014/main" id="{1C43132F-82DA-4909-83A8-E919168C10A2}"/>
                </a:ext>
              </a:extLst>
            </p:cNvPr>
            <p:cNvSpPr/>
            <p:nvPr/>
          </p:nvSpPr>
          <p:spPr>
            <a:xfrm>
              <a:off x="6638689" y="3919613"/>
              <a:ext cx="2513123" cy="2938915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21">
              <a:extLst>
                <a:ext uri="{FF2B5EF4-FFF2-40B4-BE49-F238E27FC236}">
                  <a16:creationId xmlns:a16="http://schemas.microsoft.com/office/drawing/2014/main" id="{5FE9DA8E-7552-4CE1-A8C1-4CBE8CA97BB3}"/>
                </a:ext>
              </a:extLst>
            </p:cNvPr>
            <p:cNvSpPr/>
            <p:nvPr/>
          </p:nvSpPr>
          <p:spPr>
            <a:xfrm>
              <a:off x="7010180" y="-8468"/>
              <a:ext cx="2143219" cy="6866996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22">
              <a:extLst>
                <a:ext uri="{FF2B5EF4-FFF2-40B4-BE49-F238E27FC236}">
                  <a16:creationId xmlns:a16="http://schemas.microsoft.com/office/drawing/2014/main" id="{2B0392A5-DD46-4764-B772-DC4AB22BD3D4}"/>
                </a:ext>
              </a:extLst>
            </p:cNvPr>
            <p:cNvSpPr/>
            <p:nvPr/>
          </p:nvSpPr>
          <p:spPr>
            <a:xfrm>
              <a:off x="8296112" y="-8468"/>
              <a:ext cx="857288" cy="6866996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23">
              <a:extLst>
                <a:ext uri="{FF2B5EF4-FFF2-40B4-BE49-F238E27FC236}">
                  <a16:creationId xmlns:a16="http://schemas.microsoft.com/office/drawing/2014/main" id="{07710059-354F-4749-9A9C-7D2D48195509}"/>
                </a:ext>
              </a:extLst>
            </p:cNvPr>
            <p:cNvSpPr/>
            <p:nvPr/>
          </p:nvSpPr>
          <p:spPr>
            <a:xfrm>
              <a:off x="8077027" y="-8468"/>
              <a:ext cx="1066847" cy="6866996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24">
              <a:extLst>
                <a:ext uri="{FF2B5EF4-FFF2-40B4-BE49-F238E27FC236}">
                  <a16:creationId xmlns:a16="http://schemas.microsoft.com/office/drawing/2014/main" id="{0E994C16-A729-4A4A-9849-16388CEDA1C3}"/>
                </a:ext>
              </a:extLst>
            </p:cNvPr>
            <p:cNvSpPr/>
            <p:nvPr/>
          </p:nvSpPr>
          <p:spPr>
            <a:xfrm>
              <a:off x="8059565" y="4894488"/>
              <a:ext cx="1095423" cy="1964040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27">
              <a:extLst>
                <a:ext uri="{FF2B5EF4-FFF2-40B4-BE49-F238E27FC236}">
                  <a16:creationId xmlns:a16="http://schemas.microsoft.com/office/drawing/2014/main" id="{D9D8AEB1-6041-4389-B99C-547108EFA6CF}"/>
                </a:ext>
              </a:extLst>
            </p:cNvPr>
            <p:cNvSpPr/>
            <p:nvPr/>
          </p:nvSpPr>
          <p:spPr>
            <a:xfrm>
              <a:off x="-8466" y="-8468"/>
              <a:ext cx="863639" cy="5698416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15" name="Date Placeholder 3">
            <a:extLst>
              <a:ext uri="{FF2B5EF4-FFF2-40B4-BE49-F238E27FC236}">
                <a16:creationId xmlns:a16="http://schemas.microsoft.com/office/drawing/2014/main" id="{14D9CD2B-6BFE-4771-8A69-AA98B63E83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" name="Footer Placeholder 4">
            <a:extLst>
              <a:ext uri="{FF2B5EF4-FFF2-40B4-BE49-F238E27FC236}">
                <a16:creationId xmlns:a16="http://schemas.microsoft.com/office/drawing/2014/main" id="{D98D67E9-191E-408B-80A5-3A4941C905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" name="Slide Number Placeholder 5">
            <a:extLst>
              <a:ext uri="{FF2B5EF4-FFF2-40B4-BE49-F238E27FC236}">
                <a16:creationId xmlns:a16="http://schemas.microsoft.com/office/drawing/2014/main" id="{5AA12BCF-1C5F-41B0-A8CA-32005F74C0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B2D3350-68DD-45B7-AF4A-45247A79F78C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18616544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774327-4D23-4A48-B701-93DF474F25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DAF998-4DEB-4ADA-8BCE-7A71250ACA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18707C-AEEB-4192-86FD-1EB4E15E5D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81A1EF-1FAF-406B-8F71-60DDE589CBEC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39670213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32E29B-6BB5-4F8C-8CEC-C3C2CB752D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F5241E-C125-4C14-8F2E-7D1BEFE4C7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DCF8A1-A496-45DF-8338-45C15146B9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985620-C56E-4805-B3CB-FA2A2228B7EB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32925505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A2389837-B98D-47E4-BED7-B4B2F9BE18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3436EF08-0C93-440C-8D95-1131E9726E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EA7F8F61-F32A-4E71-954E-DC486A49E3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E79B57-4D99-4401-A56C-B1708293F703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10280590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A54D88B8-02D6-41CA-8543-52A0D7F851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A4EB39F1-3F3A-4AA0-BC84-81F3AEE25E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9D216F93-B960-4175-8DE4-2C8DB5145A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C25741-C2D0-4FC7-B181-6F665AD1A884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2454844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26DA5449-9114-4869-A61D-B86474789F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5BC891D1-70D1-46E5-84CA-4E7F533718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F23843E0-2BEE-4EB7-AE98-008F524F70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CD8E62-2774-40DF-8A4B-6F4B5A8C5F1F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35618345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9DF55AFD-AF71-437D-BCA9-8A7A9C4631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A81DF33E-7410-4D4E-B83B-87ECF12879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07B65011-B906-4A25-BB1C-7F2795F43F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5C92E8-0AD0-4FE9-B4E2-890B5BD4915B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21686875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B86D63F7-3C25-48F7-8546-1FEBBB7304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3001BA44-F2B8-4E66-861A-0C47D3F5AA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1E991E10-A876-46C3-8F8D-2A4184A771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0061F9-6ABB-4005-A596-94662DBF1238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26236689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A386D46B-E841-4340-8443-7A3D6CAD19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6ECD8959-C3FE-49C8-9289-14EDA25B52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09BC4B57-BB7F-4495-8175-C8C78C944E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AEB24A-0220-4CD4-90D7-648875F100D4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1934280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586E46-295D-4DE2-A695-EB36BEEA7C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66B710-9438-44A9-B116-B161D1C369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1A6862-A94F-49A6-9918-B4934A9320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5435A2-4C0A-4C56-851D-37BF80BDA960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15589422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67863E4A-714D-40F1-8662-0491E8CA55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2600" y="790575"/>
            <a:ext cx="4572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en-US" altLang="ru-RU" sz="8000">
                <a:solidFill>
                  <a:srgbClr val="C0E474"/>
                </a:solidFill>
              </a:rPr>
              <a:t>“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EE265C2-5536-412D-A6F4-DA4DD6ADF8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8463" y="2886075"/>
            <a:ext cx="4572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en-US" altLang="ru-RU" sz="8000">
                <a:solidFill>
                  <a:srgbClr val="C0E474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7320621F-0CE3-4455-8924-5ED0960B4239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5E7CEF66-ECF6-4058-A2B6-C89FDE0007C1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03BB35D7-935F-4C98-849A-D65A9C20243F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0D6ACCCC-FA89-4E45-8619-F308CC73F26B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53087379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825CCD-DC51-469C-9C4F-6F845E5CE0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7F3185-AF9F-49C1-B0F2-79C689A11C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A0A7F8-6BE5-4410-8C5F-C88980A86F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969BD3-B600-459A-8258-AFA9E2AB932E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99782620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4179399E-E0D7-44E1-8330-824CF308D1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2600" y="790575"/>
            <a:ext cx="4572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en-US" altLang="ru-RU" sz="8000">
                <a:solidFill>
                  <a:srgbClr val="C0E474"/>
                </a:solidFill>
              </a:rPr>
              <a:t>“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03EC76F-6C1F-45B9-B212-574964033E0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8463" y="2886075"/>
            <a:ext cx="4572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en-US" altLang="ru-RU" sz="8000">
                <a:solidFill>
                  <a:srgbClr val="C0E474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E312A814-D22D-46F7-9D9B-062FBACE11F8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2FAE44B6-F0EE-4F84-9C5C-01315AB001C9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546C833C-2015-40F5-ACB8-609445CAEDB9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1132C1E9-DDC6-4D77-B5B9-1DAF2597782B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160541048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0CA6558B-B3EB-4AA1-9B8B-D4E47029235D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7ED98762-FF3C-420D-AD7F-F25EAB066F47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576457E2-A4CA-4E17-9AE1-5B3001AECD2B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58EA9CD9-774F-4A55-AF13-58159ADA866B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218378792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5DCA025-0F53-4A24-A5F1-2140C61F9E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39E755-2FAB-499B-BDE1-D2CADE8B01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4AA71F-7B0E-4C45-9E3E-41B097EC84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E6422D-BBEC-4703-91F6-032B33441A5F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250247536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E29A58-8BF9-4B6D-9B7C-A173873947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DC5C13-37B2-4007-AEC5-F0A1F0E44D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1BD3AA-146C-4BD9-9832-6F6B1EC156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DC909B-87C2-469A-AF8A-32BC7E6B7B6A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10379741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13" Type="http://schemas.openxmlformats.org/officeDocument/2006/relationships/slideLayout" Target="../slideLayouts/slideLayout13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slideLayout" Target="../slideLayouts/slideLayout12.xml" /><Relationship Id="rId17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6" Type="http://schemas.openxmlformats.org/officeDocument/2006/relationships/slideLayout" Target="../slideLayouts/slideLayout16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5" Type="http://schemas.openxmlformats.org/officeDocument/2006/relationships/slideLayout" Target="../slideLayouts/slideLayout1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Relationship Id="rId14" Type="http://schemas.openxmlformats.org/officeDocument/2006/relationships/slideLayout" Target="../slideLayouts/slideLayout14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16">
            <a:extLst>
              <a:ext uri="{FF2B5EF4-FFF2-40B4-BE49-F238E27FC236}">
                <a16:creationId xmlns:a16="http://schemas.microsoft.com/office/drawing/2014/main" id="{4A4F725B-D823-4ABA-B840-4A46625DB6C6}"/>
              </a:ext>
            </a:extLst>
          </p:cNvPr>
          <p:cNvGrpSpPr>
            <a:grpSpLocks/>
          </p:cNvGrpSpPr>
          <p:nvPr/>
        </p:nvGrpSpPr>
        <p:grpSpPr bwMode="auto">
          <a:xfrm>
            <a:off x="-7938" y="-7938"/>
            <a:ext cx="9169401" cy="6873876"/>
            <a:chOff x="-8467" y="-8468"/>
            <a:chExt cx="9169805" cy="6874935"/>
          </a:xfrm>
        </p:grpSpPr>
        <p:sp>
          <p:nvSpPr>
            <p:cNvPr id="7" name="Freeform 6">
              <a:extLst>
                <a:ext uri="{FF2B5EF4-FFF2-40B4-BE49-F238E27FC236}">
                  <a16:creationId xmlns:a16="http://schemas.microsoft.com/office/drawing/2014/main" id="{A0250DAF-EC9F-4EF5-BC89-CFBD7B09914A}"/>
                </a:ext>
              </a:extLst>
            </p:cNvPr>
            <p:cNvSpPr/>
            <p:nvPr/>
          </p:nvSpPr>
          <p:spPr>
            <a:xfrm>
              <a:off x="-8467" y="4013290"/>
              <a:ext cx="457221" cy="285317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09DD2D6B-A2E4-45E5-8766-BE054BD6A766}"/>
                </a:ext>
              </a:extLst>
            </p:cNvPr>
            <p:cNvCxnSpPr/>
            <p:nvPr/>
          </p:nvCxnSpPr>
          <p:spPr>
            <a:xfrm flipV="1">
              <a:off x="5130497" y="4175239"/>
              <a:ext cx="4022902" cy="2683288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080A9497-39FD-4B4C-917B-867DEAF6F6EA}"/>
                </a:ext>
              </a:extLst>
            </p:cNvPr>
            <p:cNvCxnSpPr/>
            <p:nvPr/>
          </p:nvCxnSpPr>
          <p:spPr>
            <a:xfrm>
              <a:off x="7041932" y="-529"/>
              <a:ext cx="1219254" cy="6859057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>
              <a:extLst>
                <a:ext uri="{FF2B5EF4-FFF2-40B4-BE49-F238E27FC236}">
                  <a16:creationId xmlns:a16="http://schemas.microsoft.com/office/drawing/2014/main" id="{6D35948F-8CEA-46D8-B361-EE4E0D3DD4D8}"/>
                </a:ext>
              </a:extLst>
            </p:cNvPr>
            <p:cNvSpPr/>
            <p:nvPr/>
          </p:nvSpPr>
          <p:spPr>
            <a:xfrm>
              <a:off x="6891113" y="-529"/>
              <a:ext cx="2270225" cy="686699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>
              <a:extLst>
                <a:ext uri="{FF2B5EF4-FFF2-40B4-BE49-F238E27FC236}">
                  <a16:creationId xmlns:a16="http://schemas.microsoft.com/office/drawing/2014/main" id="{638E114D-D7FB-40E7-A103-FDC3B78AB10D}"/>
                </a:ext>
              </a:extLst>
            </p:cNvPr>
            <p:cNvSpPr/>
            <p:nvPr/>
          </p:nvSpPr>
          <p:spPr>
            <a:xfrm>
              <a:off x="7205452" y="-8468"/>
              <a:ext cx="1947948" cy="6866996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>
              <a:extLst>
                <a:ext uri="{FF2B5EF4-FFF2-40B4-BE49-F238E27FC236}">
                  <a16:creationId xmlns:a16="http://schemas.microsoft.com/office/drawing/2014/main" id="{68B95455-9A7D-4672-B16C-063696C6444F}"/>
                </a:ext>
              </a:extLst>
            </p:cNvPr>
            <p:cNvSpPr/>
            <p:nvPr/>
          </p:nvSpPr>
          <p:spPr>
            <a:xfrm>
              <a:off x="6638689" y="3919613"/>
              <a:ext cx="2513124" cy="2938915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>
              <a:extLst>
                <a:ext uri="{FF2B5EF4-FFF2-40B4-BE49-F238E27FC236}">
                  <a16:creationId xmlns:a16="http://schemas.microsoft.com/office/drawing/2014/main" id="{7FB8742A-C324-4D3F-9B7F-8F7BCC398A31}"/>
                </a:ext>
              </a:extLst>
            </p:cNvPr>
            <p:cNvSpPr/>
            <p:nvPr/>
          </p:nvSpPr>
          <p:spPr>
            <a:xfrm>
              <a:off x="7010180" y="-8468"/>
              <a:ext cx="2143219" cy="6866996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>
              <a:extLst>
                <a:ext uri="{FF2B5EF4-FFF2-40B4-BE49-F238E27FC236}">
                  <a16:creationId xmlns:a16="http://schemas.microsoft.com/office/drawing/2014/main" id="{4EB2D358-810D-48E5-8098-BEBD62CC946C}"/>
                </a:ext>
              </a:extLst>
            </p:cNvPr>
            <p:cNvSpPr/>
            <p:nvPr/>
          </p:nvSpPr>
          <p:spPr>
            <a:xfrm>
              <a:off x="8296112" y="-8468"/>
              <a:ext cx="857288" cy="6866996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>
              <a:extLst>
                <a:ext uri="{FF2B5EF4-FFF2-40B4-BE49-F238E27FC236}">
                  <a16:creationId xmlns:a16="http://schemas.microsoft.com/office/drawing/2014/main" id="{12CE68C5-8A2F-47AC-AD7F-9104D256DCF7}"/>
                </a:ext>
              </a:extLst>
            </p:cNvPr>
            <p:cNvSpPr/>
            <p:nvPr/>
          </p:nvSpPr>
          <p:spPr>
            <a:xfrm>
              <a:off x="8077027" y="-8468"/>
              <a:ext cx="1066847" cy="6866996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>
              <a:extLst>
                <a:ext uri="{FF2B5EF4-FFF2-40B4-BE49-F238E27FC236}">
                  <a16:creationId xmlns:a16="http://schemas.microsoft.com/office/drawing/2014/main" id="{B79791F2-C23C-42EE-AC07-1D74B2F838FC}"/>
                </a:ext>
              </a:extLst>
            </p:cNvPr>
            <p:cNvSpPr/>
            <p:nvPr/>
          </p:nvSpPr>
          <p:spPr>
            <a:xfrm>
              <a:off x="8059564" y="4894488"/>
              <a:ext cx="1095423" cy="1964040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1027" name="Title Placeholder 1">
            <a:extLst>
              <a:ext uri="{FF2B5EF4-FFF2-40B4-BE49-F238E27FC236}">
                <a16:creationId xmlns:a16="http://schemas.microsoft.com/office/drawing/2014/main" id="{2DF152F0-09FA-4885-8A14-7FCA8B7DD513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09600" y="609600"/>
            <a:ext cx="6348413" cy="132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  <a:endParaRPr lang="en-US" altLang="ru-RU"/>
          </a:p>
        </p:txBody>
      </p:sp>
      <p:sp>
        <p:nvSpPr>
          <p:cNvPr id="1028" name="Text Placeholder 2">
            <a:extLst>
              <a:ext uri="{FF2B5EF4-FFF2-40B4-BE49-F238E27FC236}">
                <a16:creationId xmlns:a16="http://schemas.microsoft.com/office/drawing/2014/main" id="{40A5A3CF-A4DD-4F85-BF17-133F2B637D9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09600" y="2160588"/>
            <a:ext cx="6348413" cy="3881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  <a:endParaRPr lang="en-US" altLang="ru-R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1E7E80-778E-4490-82DB-C1D795DDAED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405438" y="6042025"/>
            <a:ext cx="6842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D5EFBB-297E-4EE4-8CBB-EC8A2319E36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09600" y="6042025"/>
            <a:ext cx="4622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DC264E-C2F0-4BBC-8A1D-4309DCF935D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45250" y="6042025"/>
            <a:ext cx="512763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2A76BE89-28A0-40E3-A0BD-EF3CBB8CA51D}" type="slidenum">
              <a:rPr lang="en-US" altLang="ru-RU"/>
              <a:pPr/>
              <a:t>‹#›</a:t>
            </a:fld>
            <a:endParaRPr lang="en-US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7" r:id="rId1"/>
    <p:sldLayoutId id="2147483764" r:id="rId2"/>
    <p:sldLayoutId id="2147483765" r:id="rId3"/>
    <p:sldLayoutId id="2147483766" r:id="rId4"/>
    <p:sldLayoutId id="2147483767" r:id="rId5"/>
    <p:sldLayoutId id="2147483768" r:id="rId6"/>
    <p:sldLayoutId id="2147483769" r:id="rId7"/>
    <p:sldLayoutId id="2147483770" r:id="rId8"/>
    <p:sldLayoutId id="2147483771" r:id="rId9"/>
    <p:sldLayoutId id="2147483772" r:id="rId10"/>
    <p:sldLayoutId id="2147483778" r:id="rId11"/>
    <p:sldLayoutId id="2147483773" r:id="rId12"/>
    <p:sldLayoutId id="2147483779" r:id="rId13"/>
    <p:sldLayoutId id="2147483774" r:id="rId14"/>
    <p:sldLayoutId id="2147483775" r:id="rId15"/>
    <p:sldLayoutId id="2147483776" r:id="rId16"/>
  </p:sldLayoutIdLst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anose="020B0603020202020204" pitchFamily="34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anose="020B0603020202020204" pitchFamily="34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anose="020B0603020202020204" pitchFamily="34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anose="020B0603020202020204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anose="05040102010807070707" pitchFamily="18" charset="2"/>
        <a:buChar char=""/>
        <a:defRPr kern="1200">
          <a:solidFill>
            <a:srgbClr val="404040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anose="05040102010807070707" pitchFamily="18" charset="2"/>
        <a:buChar char=""/>
        <a:defRPr sz="1600" kern="1200">
          <a:solidFill>
            <a:srgbClr val="404040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anose="05040102010807070707" pitchFamily="18" charset="2"/>
        <a:buChar char=""/>
        <a:defRPr sz="1400" kern="1200">
          <a:solidFill>
            <a:srgbClr val="404040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anose="05040102010807070707" pitchFamily="18" charset="2"/>
        <a:buChar char=""/>
        <a:defRPr sz="1200" kern="1200">
          <a:solidFill>
            <a:srgbClr val="404040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anose="05040102010807070707" pitchFamily="18" charset="2"/>
        <a:buChar char=""/>
        <a:defRPr sz="1200" kern="1200">
          <a:solidFill>
            <a:srgbClr val="404040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 /><Relationship Id="rId1" Type="http://schemas.openxmlformats.org/officeDocument/2006/relationships/slideLayout" Target="../slideLayouts/slideLayout2.xml" 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 /><Relationship Id="rId1" Type="http://schemas.openxmlformats.org/officeDocument/2006/relationships/slideLayout" Target="../slideLayouts/slideLayout2.xml" 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 /><Relationship Id="rId2" Type="http://schemas.openxmlformats.org/officeDocument/2006/relationships/diagramData" Target="../diagrams/data1.xml" /><Relationship Id="rId1" Type="http://schemas.openxmlformats.org/officeDocument/2006/relationships/slideLayout" Target="../slideLayouts/slideLayout2.xml" /><Relationship Id="rId6" Type="http://schemas.microsoft.com/office/2007/relationships/diagramDrawing" Target="../diagrams/drawing1.xml" /><Relationship Id="rId5" Type="http://schemas.openxmlformats.org/officeDocument/2006/relationships/diagramColors" Target="../diagrams/colors1.xml" /><Relationship Id="rId4" Type="http://schemas.openxmlformats.org/officeDocument/2006/relationships/diagramQuickStyle" Target="../diagrams/quickStyle1.xml" 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>
            <a:extLst>
              <a:ext uri="{FF2B5EF4-FFF2-40B4-BE49-F238E27FC236}">
                <a16:creationId xmlns:a16="http://schemas.microsoft.com/office/drawing/2014/main" id="{379CF5C7-9DA8-4070-B3DF-5E21E3DAD7A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042988" y="1196975"/>
            <a:ext cx="7772400" cy="17272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4000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  <a:cs typeface="Arial" pitchFamily="34" charset="0"/>
              </a:rPr>
              <a:t>«</a:t>
            </a:r>
            <a:r>
              <a:rPr lang="ru-RU" sz="4000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Современные </a:t>
            </a:r>
            <a:r>
              <a:rPr lang="ru-RU" sz="4000" b="1" dirty="0" err="1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з</a:t>
            </a:r>
            <a:r>
              <a:rPr lang="ru-RU" sz="4000" b="1" dirty="0" err="1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  <a:cs typeface="Arial" pitchFamily="34" charset="0"/>
              </a:rPr>
              <a:t>доровьесберегающие</a:t>
            </a:r>
            <a:r>
              <a:rPr lang="ru-RU" sz="4000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  <a:cs typeface="Arial" pitchFamily="34" charset="0"/>
              </a:rPr>
              <a:t>  технологии»</a:t>
            </a:r>
            <a:br>
              <a:rPr lang="ru-RU" sz="4000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  <a:cs typeface="Arial" pitchFamily="34" charset="0"/>
              </a:rPr>
            </a:br>
            <a:endParaRPr lang="ru-RU" sz="4000" b="1" dirty="0">
              <a:solidFill>
                <a:srgbClr val="FF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Black" pitchFamily="34" charset="0"/>
              <a:cs typeface="Arial" pitchFamily="34" charset="0"/>
            </a:endParaRPr>
          </a:p>
        </p:txBody>
      </p:sp>
      <p:sp>
        <p:nvSpPr>
          <p:cNvPr id="38915" name="Rectangle 3">
            <a:extLst>
              <a:ext uri="{FF2B5EF4-FFF2-40B4-BE49-F238E27FC236}">
                <a16:creationId xmlns:a16="http://schemas.microsoft.com/office/drawing/2014/main" id="{DC1FBA0F-C547-4EC9-ABC5-FFEE1D4E83A5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87388" y="2149475"/>
            <a:ext cx="4821237" cy="4114800"/>
          </a:xfrm>
        </p:spPr>
        <p:txBody>
          <a:bodyPr rtlCol="0">
            <a:normAutofit/>
          </a:bodyPr>
          <a:lstStyle/>
          <a:p>
            <a:pPr algn="ctr" eaLnBrk="1" fontAlgn="auto" hangingPunct="1">
              <a:spcAft>
                <a:spcPts val="0"/>
              </a:spcAft>
              <a:buFontTx/>
              <a:buNone/>
              <a:defRPr/>
            </a:pPr>
            <a:br>
              <a:rPr lang="ru-RU" b="1" dirty="0">
                <a:solidFill>
                  <a:srgbClr val="33CC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  <a:cs typeface="Arial" pitchFamily="34" charset="0"/>
              </a:rPr>
            </a:br>
            <a:endParaRPr lang="ru-RU" b="1" dirty="0">
              <a:solidFill>
                <a:srgbClr val="33CC3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Black" pitchFamily="34" charset="0"/>
              <a:cs typeface="Arial" pitchFamily="34" charset="0"/>
            </a:endParaRPr>
          </a:p>
        </p:txBody>
      </p:sp>
      <p:sp>
        <p:nvSpPr>
          <p:cNvPr id="38916" name="Rectangle 4">
            <a:extLst>
              <a:ext uri="{FF2B5EF4-FFF2-40B4-BE49-F238E27FC236}">
                <a16:creationId xmlns:a16="http://schemas.microsoft.com/office/drawing/2014/main" id="{963105EB-32E3-4BA5-8548-B81DC9309B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43663" y="4581525"/>
            <a:ext cx="2016125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 eaLnBrk="1" hangingPunct="1">
              <a:defRPr/>
            </a:pPr>
            <a:r>
              <a:rPr lang="ru-RU" altLang="ru-RU" dirty="0"/>
              <a:t>воспитатель </a:t>
            </a:r>
            <a:br>
              <a:rPr lang="ru-RU" altLang="ru-RU" dirty="0"/>
            </a:br>
            <a:r>
              <a:rPr lang="ru-RU" altLang="ru-RU"/>
              <a:t>     Рочева </a:t>
            </a:r>
            <a:r>
              <a:rPr lang="ru-RU" altLang="ru-RU" dirty="0"/>
              <a:t>М.С.</a:t>
            </a:r>
            <a:br>
              <a:rPr lang="ru-RU" altLang="ru-RU" dirty="0"/>
            </a:br>
            <a:endParaRPr lang="ru-RU" altLang="ru-RU" dirty="0"/>
          </a:p>
        </p:txBody>
      </p:sp>
      <p:pic>
        <p:nvPicPr>
          <p:cNvPr id="5125" name="Рисунок 1">
            <a:extLst>
              <a:ext uri="{FF2B5EF4-FFF2-40B4-BE49-F238E27FC236}">
                <a16:creationId xmlns:a16="http://schemas.microsoft.com/office/drawing/2014/main" id="{118B6D96-1B32-48F0-B6AD-B48614BE59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188" y="3068638"/>
            <a:ext cx="5002212" cy="354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>
            <a:extLst>
              <a:ext uri="{FF2B5EF4-FFF2-40B4-BE49-F238E27FC236}">
                <a16:creationId xmlns:a16="http://schemas.microsoft.com/office/drawing/2014/main" id="{90B3695D-9844-40FF-9C5F-FDD949BA614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84213" y="188913"/>
            <a:ext cx="7772400" cy="287337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endParaRPr lang="ru-RU" altLang="ru-RU" sz="4000" dirty="0"/>
          </a:p>
        </p:txBody>
      </p:sp>
      <p:sp>
        <p:nvSpPr>
          <p:cNvPr id="6147" name="Rectangle 3">
            <a:extLst>
              <a:ext uri="{FF2B5EF4-FFF2-40B4-BE49-F238E27FC236}">
                <a16:creationId xmlns:a16="http://schemas.microsoft.com/office/drawing/2014/main" id="{64273173-AC84-45B5-89D9-0F5EA07B4B02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755650" y="836613"/>
            <a:ext cx="7772400" cy="4968875"/>
          </a:xfrm>
        </p:spPr>
        <p:txBody>
          <a:bodyPr/>
          <a:lstStyle/>
          <a:p>
            <a:pPr lvl="1" algn="ctr" eaLnBrk="1" hangingPunct="1">
              <a:buFontTx/>
              <a:buNone/>
            </a:pPr>
            <a:endParaRPr lang="ru-RU" altLang="ru-RU" b="1">
              <a:solidFill>
                <a:srgbClr val="3333FF"/>
              </a:solidFill>
              <a:latin typeface="Arial" panose="020B0604020202020204" pitchFamily="34" charset="0"/>
            </a:endParaRPr>
          </a:p>
          <a:p>
            <a:pPr lvl="1" algn="ctr" eaLnBrk="1" hangingPunct="1">
              <a:buFontTx/>
              <a:buNone/>
            </a:pPr>
            <a:r>
              <a:rPr lang="ru-RU" altLang="ru-RU" sz="3200" b="1">
                <a:solidFill>
                  <a:srgbClr val="9900CC"/>
                </a:solidFill>
              </a:rPr>
              <a:t>« </a:t>
            </a:r>
            <a:r>
              <a:rPr lang="ru-RU" altLang="ru-RU" sz="3200" b="1">
                <a:solidFill>
                  <a:srgbClr val="0000FF"/>
                </a:solidFill>
              </a:rPr>
              <a:t>Забота о здоровье</a:t>
            </a:r>
            <a:r>
              <a:rPr lang="ru-RU" altLang="ru-RU" sz="3200" b="1">
                <a:solidFill>
                  <a:srgbClr val="9900CC"/>
                </a:solidFill>
              </a:rPr>
              <a:t> — это важнейший труд воспитателя. От жизнерадостности, бодрости детей зависит их духовная жизнь, мировоззрение, умственное развитие, прочность знаний, вера в свои силы» </a:t>
            </a:r>
          </a:p>
          <a:p>
            <a:pPr lvl="1" algn="ctr" eaLnBrk="1" hangingPunct="1">
              <a:buFontTx/>
              <a:buNone/>
            </a:pPr>
            <a:r>
              <a:rPr lang="ru-RU" altLang="ru-RU" sz="3200" b="1">
                <a:solidFill>
                  <a:srgbClr val="0000FF"/>
                </a:solidFill>
                <a:latin typeface="Arial Black" panose="020B0A04020102020204" pitchFamily="34" charset="0"/>
              </a:rPr>
              <a:t>В. А. Сухомлинский</a:t>
            </a:r>
          </a:p>
        </p:txBody>
      </p:sp>
    </p:spTree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>
            <a:extLst>
              <a:ext uri="{FF2B5EF4-FFF2-40B4-BE49-F238E27FC236}">
                <a16:creationId xmlns:a16="http://schemas.microsoft.com/office/drawing/2014/main" id="{9B96882F-B8A5-4474-8D71-DDBCF3B2CC0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225425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endParaRPr lang="ru-RU" altLang="ru-RU" sz="4000" dirty="0"/>
          </a:p>
        </p:txBody>
      </p:sp>
      <p:sp>
        <p:nvSpPr>
          <p:cNvPr id="7171" name="Rectangle 3">
            <a:extLst>
              <a:ext uri="{FF2B5EF4-FFF2-40B4-BE49-F238E27FC236}">
                <a16:creationId xmlns:a16="http://schemas.microsoft.com/office/drawing/2014/main" id="{E04E92E5-4B10-4935-8AC6-B4290635F780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85800" y="908050"/>
            <a:ext cx="7772400" cy="5187950"/>
          </a:xfrm>
        </p:spPr>
        <p:txBody>
          <a:bodyPr/>
          <a:lstStyle/>
          <a:p>
            <a:pPr algn="ctr" eaLnBrk="1" hangingPunct="1">
              <a:buFontTx/>
              <a:buNone/>
            </a:pPr>
            <a:endParaRPr lang="ru-RU" altLang="ru-RU"/>
          </a:p>
          <a:p>
            <a:pPr algn="ctr" eaLnBrk="1" hangingPunct="1">
              <a:buFontTx/>
              <a:buNone/>
            </a:pPr>
            <a:r>
              <a:rPr lang="ru-RU" altLang="ru-RU" sz="3600" b="1">
                <a:solidFill>
                  <a:srgbClr val="0000FF"/>
                </a:solidFill>
              </a:rPr>
              <a:t>Здоровье </a:t>
            </a:r>
            <a:r>
              <a:rPr lang="ru-RU" altLang="ru-RU" b="1">
                <a:solidFill>
                  <a:srgbClr val="9900CC"/>
                </a:solidFill>
              </a:rPr>
              <a:t>- это состояние полного физического, психического </a:t>
            </a:r>
          </a:p>
          <a:p>
            <a:pPr algn="ctr" eaLnBrk="1" hangingPunct="1">
              <a:buFontTx/>
              <a:buNone/>
            </a:pPr>
            <a:r>
              <a:rPr lang="ru-RU" altLang="ru-RU" b="1">
                <a:solidFill>
                  <a:srgbClr val="9900CC"/>
                </a:solidFill>
              </a:rPr>
              <a:t>и социального благополучия, а не просто отсутствие болезней или</a:t>
            </a:r>
          </a:p>
          <a:p>
            <a:pPr algn="ctr" eaLnBrk="1" hangingPunct="1">
              <a:buFontTx/>
              <a:buNone/>
            </a:pPr>
            <a:r>
              <a:rPr lang="ru-RU" altLang="ru-RU" b="1">
                <a:solidFill>
                  <a:srgbClr val="9900CC"/>
                </a:solidFill>
              </a:rPr>
              <a:t> физических дефектов </a:t>
            </a:r>
          </a:p>
          <a:p>
            <a:pPr algn="ctr" eaLnBrk="1" hangingPunct="1">
              <a:buFontTx/>
              <a:buNone/>
            </a:pPr>
            <a:r>
              <a:rPr lang="ru-RU" altLang="ru-RU" sz="2400" b="1">
                <a:solidFill>
                  <a:srgbClr val="0000FF"/>
                </a:solidFill>
              </a:rPr>
              <a:t>(Всемирная организация здравоохранения).</a:t>
            </a:r>
          </a:p>
        </p:txBody>
      </p:sp>
    </p:spTree>
  </p:cSld>
  <p:clrMapOvr>
    <a:masterClrMapping/>
  </p:clrMapOvr>
  <p:transition spd="slow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741C26ED-9B32-4C34-8807-52332D40A0B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8255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endParaRPr lang="ru-RU" altLang="ru-RU" sz="4000"/>
          </a:p>
        </p:txBody>
      </p:sp>
      <p:sp>
        <p:nvSpPr>
          <p:cNvPr id="8195" name="Rectangle 3">
            <a:extLst>
              <a:ext uri="{FF2B5EF4-FFF2-40B4-BE49-F238E27FC236}">
                <a16:creationId xmlns:a16="http://schemas.microsoft.com/office/drawing/2014/main" id="{A5F053CA-543D-4121-9BA0-F0291AE67B25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85800" y="908050"/>
            <a:ext cx="7772400" cy="5187950"/>
          </a:xfrm>
        </p:spPr>
        <p:txBody>
          <a:bodyPr/>
          <a:lstStyle/>
          <a:p>
            <a:pPr algn="ctr" eaLnBrk="1" hangingPunct="1">
              <a:spcBef>
                <a:spcPct val="50000"/>
              </a:spcBef>
              <a:buFontTx/>
              <a:buNone/>
            </a:pPr>
            <a:endParaRPr lang="ru-RU" altLang="ru-RU" b="1">
              <a:solidFill>
                <a:srgbClr val="9900CC"/>
              </a:solidFill>
              <a:latin typeface="Arial Black" panose="020B0A04020102020204" pitchFamily="34" charset="0"/>
            </a:endParaRPr>
          </a:p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ru-RU" altLang="ru-RU" sz="3600" b="1">
                <a:solidFill>
                  <a:srgbClr val="0000FF"/>
                </a:solidFill>
              </a:rPr>
              <a:t>Здоровьесберегающая технология</a:t>
            </a:r>
            <a:r>
              <a:rPr lang="ru-RU" altLang="ru-RU" b="1">
                <a:solidFill>
                  <a:srgbClr val="9900CC"/>
                </a:solidFill>
              </a:rPr>
              <a:t> - это система мер, включающая взаимосвязь и взаимодействие всех факторов образовательной среды, направленных на сохранение здоровья ребенка на всех этапах его обучения и развития</a:t>
            </a:r>
            <a:r>
              <a:rPr lang="ru-RU" altLang="ru-RU" b="1" i="1">
                <a:solidFill>
                  <a:srgbClr val="9900CC"/>
                </a:solidFill>
              </a:rPr>
              <a:t>. </a:t>
            </a:r>
          </a:p>
        </p:txBody>
      </p:sp>
    </p:spTree>
  </p:cSld>
  <p:clrMapOvr>
    <a:masterClrMapping/>
  </p:clrMapOvr>
  <p:transition spd="slow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>
            <a:extLst>
              <a:ext uri="{FF2B5EF4-FFF2-40B4-BE49-F238E27FC236}">
                <a16:creationId xmlns:a16="http://schemas.microsoft.com/office/drawing/2014/main" id="{6B5AE0DF-46CB-4717-B9F5-E86497BDFFC5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1258888" y="784225"/>
            <a:ext cx="7705725" cy="6048375"/>
          </a:xfrm>
        </p:spPr>
        <p:txBody>
          <a:bodyPr rtlCol="0">
            <a:normAutofit fontScale="92500" lnSpcReduction="10000"/>
          </a:bodyPr>
          <a:lstStyle/>
          <a:p>
            <a:pPr eaLnBrk="1" fontAlgn="auto" hangingPunct="1">
              <a:lnSpc>
                <a:spcPct val="90000"/>
              </a:lnSpc>
              <a:spcAft>
                <a:spcPts val="0"/>
              </a:spcAft>
              <a:buFontTx/>
              <a:buNone/>
              <a:defRPr/>
            </a:pPr>
            <a:endParaRPr lang="ru-RU" altLang="ru-RU" sz="2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fontAlgn="auto" hangingPunct="1">
              <a:lnSpc>
                <a:spcPct val="90000"/>
              </a:lnSpc>
              <a:spcAft>
                <a:spcPts val="0"/>
              </a:spcAft>
              <a:buFontTx/>
              <a:buNone/>
              <a:defRPr/>
            </a:pPr>
            <a:r>
              <a:rPr lang="ru-RU" altLang="ru-RU" sz="2400" b="1" dirty="0">
                <a:solidFill>
                  <a:srgbClr val="0000FF"/>
                </a:solidFill>
              </a:rPr>
              <a:t>Актуальными проблемами детского здоровья сегодня являются</a:t>
            </a:r>
          </a:p>
          <a:p>
            <a:pPr eaLnBrk="1" fontAlgn="auto" hangingPunct="1">
              <a:lnSpc>
                <a:spcPct val="90000"/>
              </a:lnSpc>
              <a:spcAft>
                <a:spcPts val="0"/>
              </a:spcAft>
              <a:buFont typeface="Wingdings 3" charset="2"/>
              <a:buChar char=""/>
              <a:defRPr/>
            </a:pPr>
            <a:r>
              <a:rPr lang="ru-RU" altLang="ru-RU" sz="2400" b="1" dirty="0">
                <a:solidFill>
                  <a:srgbClr val="9900CC"/>
                </a:solidFill>
              </a:rPr>
              <a:t>гиподинамия (нарушение функций опорно-двигательного аппарата, кровообращения, дыхания, пищеварения)</a:t>
            </a:r>
          </a:p>
          <a:p>
            <a:pPr eaLnBrk="1" fontAlgn="auto" hangingPunct="1">
              <a:lnSpc>
                <a:spcPct val="90000"/>
              </a:lnSpc>
              <a:spcAft>
                <a:spcPts val="0"/>
              </a:spcAft>
              <a:buFont typeface="Wingdings 3" charset="2"/>
              <a:buChar char=""/>
              <a:defRPr/>
            </a:pPr>
            <a:r>
              <a:rPr lang="ru-RU" altLang="ru-RU" sz="2400" b="1" dirty="0">
                <a:solidFill>
                  <a:srgbClr val="9900CC"/>
                </a:solidFill>
              </a:rPr>
              <a:t>детские стрессы (нервные расстройства вследствие отрицательной психологической обстановки в семье, излишнего шума и нервности в детском коллективе)</a:t>
            </a:r>
          </a:p>
          <a:p>
            <a:pPr eaLnBrk="1" fontAlgn="auto" hangingPunct="1">
              <a:lnSpc>
                <a:spcPct val="90000"/>
              </a:lnSpc>
              <a:spcAft>
                <a:spcPts val="0"/>
              </a:spcAft>
              <a:buFont typeface="Wingdings 3" charset="2"/>
              <a:buChar char=""/>
              <a:defRPr/>
            </a:pPr>
            <a:r>
              <a:rPr lang="ru-RU" altLang="ru-RU" sz="2400" b="1" dirty="0">
                <a:solidFill>
                  <a:srgbClr val="9900CC"/>
                </a:solidFill>
              </a:rPr>
              <a:t>тревожность (недостаток эмоциональной поддержки в детском саду и семье, недостаток информации).</a:t>
            </a:r>
          </a:p>
          <a:p>
            <a:pPr eaLnBrk="1" fontAlgn="auto" hangingPunct="1">
              <a:lnSpc>
                <a:spcPct val="90000"/>
              </a:lnSpc>
              <a:spcAft>
                <a:spcPts val="0"/>
              </a:spcAft>
              <a:buFontTx/>
              <a:buNone/>
              <a:defRPr/>
            </a:pPr>
            <a:r>
              <a:rPr lang="ru-RU" altLang="ru-RU" sz="2400" b="1" dirty="0">
                <a:solidFill>
                  <a:srgbClr val="9900CC"/>
                </a:solidFill>
              </a:rPr>
              <a:t>В связи с этим в ДОУ необходимо уделить особое внимание  воспитанию физически здорового и социально адаптированного ребенка, обеспечению его психического благополучия, а также формированию у дошкольника ответственности за свое здоровье. </a:t>
            </a:r>
          </a:p>
          <a:p>
            <a:pPr eaLnBrk="1" fontAlgn="auto" hangingPunct="1">
              <a:lnSpc>
                <a:spcPct val="90000"/>
              </a:lnSpc>
              <a:spcAft>
                <a:spcPts val="0"/>
              </a:spcAft>
              <a:buFontTx/>
              <a:buNone/>
              <a:defRPr/>
            </a:pPr>
            <a:endParaRPr lang="ru-RU" altLang="ru-RU" sz="2400" b="1" dirty="0">
              <a:solidFill>
                <a:srgbClr val="9900CC"/>
              </a:solidFill>
            </a:endParaRPr>
          </a:p>
        </p:txBody>
      </p:sp>
    </p:spTree>
  </p:cSld>
  <p:clrMapOvr>
    <a:masterClrMapping/>
  </p:clrMapOvr>
  <p:transition spd="slow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>
            <a:extLst>
              <a:ext uri="{FF2B5EF4-FFF2-40B4-BE49-F238E27FC236}">
                <a16:creationId xmlns:a16="http://schemas.microsoft.com/office/drawing/2014/main" id="{0AF81B03-A2E4-4AC8-B0F0-5A664449C1E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altLang="ru-RU" sz="4000" b="1">
                <a:solidFill>
                  <a:srgbClr val="0000FF"/>
                </a:solidFill>
                <a:latin typeface="Arial Black" panose="020B0A04020102020204" pitchFamily="34" charset="0"/>
              </a:rPr>
              <a:t>Задачи здоровьесберегающих технологий</a:t>
            </a:r>
            <a:endParaRPr lang="ru-RU" altLang="ru-RU" b="1">
              <a:solidFill>
                <a:srgbClr val="3333FF"/>
              </a:solidFill>
              <a:latin typeface="Arial Black" panose="020B0A04020102020204" pitchFamily="34" charset="0"/>
            </a:endParaRPr>
          </a:p>
        </p:txBody>
      </p:sp>
      <p:sp>
        <p:nvSpPr>
          <p:cNvPr id="7171" name="Rectangle 3">
            <a:extLst>
              <a:ext uri="{FF2B5EF4-FFF2-40B4-BE49-F238E27FC236}">
                <a16:creationId xmlns:a16="http://schemas.microsoft.com/office/drawing/2014/main" id="{48B3D857-ABAE-4CB6-A7D6-BB142074C341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 rtlCol="0">
            <a:normAutofit fontScale="92500" lnSpcReduction="10000"/>
          </a:bodyPr>
          <a:lstStyle/>
          <a:p>
            <a:pPr eaLnBrk="1" fontAlgn="auto" hangingPunct="1">
              <a:lnSpc>
                <a:spcPct val="90000"/>
              </a:lnSpc>
              <a:spcAft>
                <a:spcPts val="0"/>
              </a:spcAft>
              <a:buFont typeface="Wingdings 3" charset="2"/>
              <a:buChar char=""/>
              <a:defRPr/>
            </a:pPr>
            <a:r>
              <a:rPr lang="ru-RU" altLang="ru-RU" sz="2800" b="1">
                <a:solidFill>
                  <a:srgbClr val="9900CC"/>
                </a:solidFill>
                <a:latin typeface="Arial Black" panose="020B0A04020102020204" pitchFamily="34" charset="0"/>
              </a:rPr>
              <a:t>создание адекватных условий для развития</a:t>
            </a:r>
            <a:r>
              <a:rPr lang="ru-RU" altLang="ru-RU" sz="2800" b="1">
                <a:solidFill>
                  <a:srgbClr val="9900CC"/>
                </a:solidFill>
              </a:rPr>
              <a:t>,</a:t>
            </a:r>
            <a:r>
              <a:rPr lang="ru-RU" altLang="ru-RU" sz="2800" b="1">
                <a:solidFill>
                  <a:srgbClr val="9900CC"/>
                </a:solidFill>
                <a:latin typeface="Arial Black" panose="020B0A04020102020204" pitchFamily="34" charset="0"/>
              </a:rPr>
              <a:t> обучения</a:t>
            </a:r>
            <a:r>
              <a:rPr lang="ru-RU" altLang="ru-RU" sz="2800" b="1">
                <a:solidFill>
                  <a:srgbClr val="9900CC"/>
                </a:solidFill>
              </a:rPr>
              <a:t>,</a:t>
            </a:r>
            <a:r>
              <a:rPr lang="ru-RU" altLang="ru-RU" sz="2800" b="1">
                <a:solidFill>
                  <a:srgbClr val="9900CC"/>
                </a:solidFill>
                <a:latin typeface="Arial Black" panose="020B0A04020102020204" pitchFamily="34" charset="0"/>
              </a:rPr>
              <a:t> оздоровления детей</a:t>
            </a:r>
          </a:p>
          <a:p>
            <a:pPr eaLnBrk="1" fontAlgn="auto" hangingPunct="1">
              <a:lnSpc>
                <a:spcPct val="90000"/>
              </a:lnSpc>
              <a:spcAft>
                <a:spcPts val="0"/>
              </a:spcAft>
              <a:buFont typeface="Wingdings 3" charset="2"/>
              <a:buChar char=""/>
              <a:defRPr/>
            </a:pPr>
            <a:r>
              <a:rPr lang="ru-RU" altLang="ru-RU" sz="2800" b="1">
                <a:solidFill>
                  <a:srgbClr val="9900CC"/>
                </a:solidFill>
                <a:latin typeface="Arial Black" panose="020B0A04020102020204" pitchFamily="34" charset="0"/>
              </a:rPr>
              <a:t>сохранение здоровья детей и повышение двигательной активности и умственной работоспособности </a:t>
            </a:r>
          </a:p>
          <a:p>
            <a:pPr eaLnBrk="1" fontAlgn="auto" hangingPunct="1">
              <a:lnSpc>
                <a:spcPct val="90000"/>
              </a:lnSpc>
              <a:spcAft>
                <a:spcPts val="0"/>
              </a:spcAft>
              <a:buFont typeface="Wingdings 3" charset="2"/>
              <a:buChar char=""/>
              <a:defRPr/>
            </a:pPr>
            <a:r>
              <a:rPr lang="ru-RU" altLang="ru-RU" sz="2800" b="1">
                <a:solidFill>
                  <a:srgbClr val="9900CC"/>
                </a:solidFill>
                <a:latin typeface="Arial Black" panose="020B0A04020102020204" pitchFamily="34" charset="0"/>
              </a:rPr>
              <a:t>создание положительного эмоционального настроя и снятие психоэмоционального напряжения</a:t>
            </a:r>
          </a:p>
        </p:txBody>
      </p:sp>
    </p:spTree>
  </p:cSld>
  <p:clrMapOvr>
    <a:masterClrMapping/>
  </p:clrMapOvr>
  <p:transition spd="slow"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>
            <a:extLst>
              <a:ext uri="{FF2B5EF4-FFF2-40B4-BE49-F238E27FC236}">
                <a16:creationId xmlns:a16="http://schemas.microsoft.com/office/drawing/2014/main" id="{9D95F38F-2E9D-471E-B49E-6ECFF0F405F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altLang="ru-RU" sz="4000">
                <a:solidFill>
                  <a:srgbClr val="3333FF"/>
                </a:solidFill>
              </a:rPr>
              <a:t>Виды здоровьесберегающих технологий в ДОУ</a:t>
            </a:r>
          </a:p>
        </p:txBody>
      </p:sp>
      <p:sp>
        <p:nvSpPr>
          <p:cNvPr id="11267" name="Rectangle 3">
            <a:extLst>
              <a:ext uri="{FF2B5EF4-FFF2-40B4-BE49-F238E27FC236}">
                <a16:creationId xmlns:a16="http://schemas.microsoft.com/office/drawing/2014/main" id="{B8A97743-77BE-480E-AC29-C41428A5BD32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85800" y="2203450"/>
            <a:ext cx="7772400" cy="3892550"/>
          </a:xfrm>
        </p:spPr>
        <p:txBody>
          <a:bodyPr/>
          <a:lstStyle/>
          <a:p>
            <a:pPr eaLnBrk="1" hangingPunct="1"/>
            <a:r>
              <a:rPr lang="ru-RU" altLang="ru-RU" sz="2400" b="1">
                <a:solidFill>
                  <a:srgbClr val="9900CC"/>
                </a:solidFill>
              </a:rPr>
              <a:t>медико-профuлактические;</a:t>
            </a:r>
          </a:p>
          <a:p>
            <a:pPr eaLnBrk="1" hangingPunct="1"/>
            <a:r>
              <a:rPr lang="ru-RU" altLang="ru-RU" sz="2400" b="1">
                <a:solidFill>
                  <a:srgbClr val="9900CC"/>
                </a:solidFill>
              </a:rPr>
              <a:t>физкультурно-оздоровительные;</a:t>
            </a:r>
          </a:p>
          <a:p>
            <a:pPr eaLnBrk="1" hangingPunct="1"/>
            <a:r>
              <a:rPr lang="ru-RU" altLang="ru-RU" sz="2400" b="1">
                <a:solidFill>
                  <a:srgbClr val="9900CC"/>
                </a:solidFill>
              </a:rPr>
              <a:t>технологии обеспечения социально-психологического благополучия ребенка</a:t>
            </a:r>
          </a:p>
          <a:p>
            <a:pPr eaLnBrk="1" hangingPunct="1"/>
            <a:r>
              <a:rPr lang="ru-RU" altLang="ru-RU" sz="2400" b="1">
                <a:solidFill>
                  <a:srgbClr val="9900CC"/>
                </a:solidFill>
              </a:rPr>
              <a:t>валеологического просвещения родителей, </a:t>
            </a:r>
          </a:p>
          <a:p>
            <a:pPr eaLnBrk="1" hangingPunct="1"/>
            <a:r>
              <a:rPr lang="ru-RU" altLang="ru-RU" sz="2400" b="1">
                <a:solidFill>
                  <a:srgbClr val="9900CC"/>
                </a:solidFill>
              </a:rPr>
              <a:t>здоровьесберегающие образовательные технологии в детском саду.</a:t>
            </a:r>
          </a:p>
        </p:txBody>
      </p:sp>
    </p:spTree>
  </p:cSld>
  <p:clrMapOvr>
    <a:masterClrMapping/>
  </p:clrMapOvr>
  <p:transition spd="slow">
    <p:wip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>
            <a:extLst>
              <a:ext uri="{FF2B5EF4-FFF2-40B4-BE49-F238E27FC236}">
                <a16:creationId xmlns:a16="http://schemas.microsoft.com/office/drawing/2014/main" id="{6DDF4D3A-026B-49C4-83FF-1ACED8538006}"/>
              </a:ext>
            </a:extLst>
          </p:cNvPr>
          <p:cNvGraphicFramePr>
            <a:graphicFrameLocks noGrp="1"/>
          </p:cNvGraphicFramePr>
          <p:nvPr/>
        </p:nvGraphicFramePr>
        <p:xfrm>
          <a:off x="785813" y="317500"/>
          <a:ext cx="8143875" cy="62436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717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575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146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316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+mj-lt"/>
                          <a:cs typeface="Times New Roman" pitchFamily="18" charset="0"/>
                        </a:rPr>
                        <a:t>Виды </a:t>
                      </a:r>
                      <a:r>
                        <a:rPr kumimoji="0" lang="ru-RU" sz="1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+mj-lt"/>
                          <a:cs typeface="Times New Roman" pitchFamily="18" charset="0"/>
                        </a:rPr>
                        <a:t>здоровьесберегающих</a:t>
                      </a:r>
                      <a:r>
                        <a:rPr kumimoji="0" lang="ru-RU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+mj-lt"/>
                          <a:cs typeface="Times New Roman" pitchFamily="18" charset="0"/>
                        </a:rPr>
                        <a:t> технологий</a:t>
                      </a:r>
                    </a:p>
                  </a:txBody>
                  <a:tcPr marL="91439" marR="91439" marT="45728" marB="45728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+mj-lt"/>
                          <a:cs typeface="Times New Roman" pitchFamily="18" charset="0"/>
                        </a:rPr>
                        <a:t>Время проведения в режиме дня</a:t>
                      </a:r>
                    </a:p>
                  </a:txBody>
                  <a:tcPr marL="91439" marR="91439" marT="45728" marB="45728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+mj-lt"/>
                          <a:cs typeface="Times New Roman" pitchFamily="18" charset="0"/>
                        </a:rPr>
                        <a:t>Особенности методики проведения</a:t>
                      </a:r>
                    </a:p>
                  </a:txBody>
                  <a:tcPr marL="91439" marR="91439" marT="45728" marB="45728" horzOverflow="overflow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7172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+mj-lt"/>
                          <a:cs typeface="Times New Roman" pitchFamily="18" charset="0"/>
                        </a:rPr>
                        <a:t>Ритмопластика</a:t>
                      </a:r>
                    </a:p>
                  </a:txBody>
                  <a:tcPr marL="91439" marR="91439" marT="45728" marB="45728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+mj-lt"/>
                          <a:cs typeface="Times New Roman" pitchFamily="18" charset="0"/>
                        </a:rPr>
                        <a:t>Не раньше чем через 30 мин после приема пищи, 2 раза в неделю по 30 мин со среднего возраста в физкультурном зале</a:t>
                      </a:r>
                    </a:p>
                  </a:txBody>
                  <a:tcPr marL="91439" marR="91439" marT="45728" marB="45728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+mj-lt"/>
                          <a:cs typeface="Times New Roman" pitchFamily="18" charset="0"/>
                        </a:rPr>
                        <a:t>Обратить внимание на художественную ценность, величину физической нагрузки и ее соразмерность возрастным показателям ребенка</a:t>
                      </a:r>
                    </a:p>
                  </a:txBody>
                  <a:tcPr marL="91439" marR="91439" marT="45728" marB="45728" horzOverflow="overflow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8008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+mj-lt"/>
                          <a:cs typeface="Times New Roman" pitchFamily="18" charset="0"/>
                        </a:rPr>
                        <a:t>Подвижные и спортивные игры</a:t>
                      </a:r>
                    </a:p>
                  </a:txBody>
                  <a:tcPr marL="91439" marR="91439" marT="45728" marB="45728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+mj-lt"/>
                          <a:cs typeface="Times New Roman" pitchFamily="18" charset="0"/>
                        </a:rPr>
                        <a:t>Как часть физкультурного занятия, на прогулке. Ежедневно для всех возрастных групп</a:t>
                      </a:r>
                    </a:p>
                  </a:txBody>
                  <a:tcPr marL="91439" marR="91439" marT="45728" marB="45728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+mj-lt"/>
                          <a:cs typeface="Times New Roman" pitchFamily="18" charset="0"/>
                        </a:rPr>
                        <a:t>Игры подбираются в соответствии с возрастом ребенка, местом и временем ее проведения. Используются элементы спортивных игр</a:t>
                      </a:r>
                    </a:p>
                  </a:txBody>
                  <a:tcPr marL="91439" marR="91439" marT="45728" marB="45728" horzOverflow="overflow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38008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+mj-lt"/>
                          <a:cs typeface="Times New Roman" pitchFamily="18" charset="0"/>
                        </a:rPr>
                        <a:t>Релаксация</a:t>
                      </a:r>
                    </a:p>
                  </a:txBody>
                  <a:tcPr marL="91439" marR="91439" marT="45728" marB="45728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+mj-lt"/>
                          <a:cs typeface="Times New Roman" pitchFamily="18" charset="0"/>
                        </a:rPr>
                        <a:t>В зависимости от состояния детей и целей, педагог определяет интенсивность технологии. Для всех возрастных групп</a:t>
                      </a:r>
                    </a:p>
                  </a:txBody>
                  <a:tcPr marL="91439" marR="91439" marT="45728" marB="45728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+mj-lt"/>
                          <a:cs typeface="Times New Roman" pitchFamily="18" charset="0"/>
                        </a:rPr>
                        <a:t>Можно использовать спокойную музыку, звуки природы</a:t>
                      </a:r>
                    </a:p>
                  </a:txBody>
                  <a:tcPr marL="91439" marR="91439" marT="45728" marB="45728" horzOverflow="overflow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38008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+mj-lt"/>
                          <a:cs typeface="Times New Roman" pitchFamily="18" charset="0"/>
                        </a:rPr>
                        <a:t>Гимнастика утренняя</a:t>
                      </a:r>
                    </a:p>
                  </a:txBody>
                  <a:tcPr marL="91439" marR="91439" marT="45728" marB="45728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+mj-lt"/>
                          <a:cs typeface="Times New Roman" pitchFamily="18" charset="0"/>
                        </a:rPr>
                        <a:t>Ежедневно, утром,  перед завтраком во всех группах</a:t>
                      </a:r>
                    </a:p>
                  </a:txBody>
                  <a:tcPr marL="91439" marR="91439" marT="45728" marB="45728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+mj-lt"/>
                          <a:cs typeface="Times New Roman" pitchFamily="18" charset="0"/>
                        </a:rPr>
                        <a:t>В групповой комнате, физкультурном зале, под музыку, с использованием подвижных игр и др.</a:t>
                      </a:r>
                    </a:p>
                  </a:txBody>
                  <a:tcPr marL="91439" marR="91439" marT="45728" marB="45728" horzOverflow="overflow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slow">
    <p:wip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>
            <a:extLst>
              <a:ext uri="{FF2B5EF4-FFF2-40B4-BE49-F238E27FC236}">
                <a16:creationId xmlns:a16="http://schemas.microsoft.com/office/drawing/2014/main" id="{09D9243B-047D-4B65-95CB-312751C58BD2}"/>
              </a:ext>
            </a:extLst>
          </p:cNvPr>
          <p:cNvGraphicFramePr>
            <a:graphicFrameLocks noGrp="1"/>
          </p:cNvGraphicFramePr>
          <p:nvPr/>
        </p:nvGraphicFramePr>
        <p:xfrm>
          <a:off x="928688" y="214313"/>
          <a:ext cx="7929562" cy="62150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6558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2078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4318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55376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Гимнастика бодрящая</a:t>
                      </a:r>
                    </a:p>
                  </a:txBody>
                  <a:tcPr marL="91439" marR="91439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Ежедневно после дневного сна, 5-10 мин во всех группах</a:t>
                      </a:r>
                    </a:p>
                  </a:txBody>
                  <a:tcPr marL="91439" marR="91439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Различные варианты проведения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</a:txBody>
                  <a:tcPr marL="91439" marR="91439" horzOverflow="overflow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5376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ЛФК</a:t>
                      </a:r>
                    </a:p>
                  </a:txBody>
                  <a:tcPr marL="91439" marR="91439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 раза в неделю в коррекционных группах по показаниям врача</a:t>
                      </a:r>
                    </a:p>
                  </a:txBody>
                  <a:tcPr marL="91439" marR="91439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Комплексы упражнений, </a:t>
                      </a:r>
                      <a:r>
                        <a:rPr kumimoji="0" 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корегирующих</a:t>
                      </a:r>
                      <a:r>
                        <a:rPr kumimoji="0" 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осанку, свод стоп</a:t>
                      </a:r>
                    </a:p>
                  </a:txBody>
                  <a:tcPr marL="91439" marR="91439" horzOverflow="overflow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5376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Гимнастика пальчиковая</a:t>
                      </a:r>
                    </a:p>
                  </a:txBody>
                  <a:tcPr marL="91439" marR="91439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 младшего возраста в различных формах физкультурно-оздоровительной работы</a:t>
                      </a:r>
                    </a:p>
                  </a:txBody>
                  <a:tcPr marL="91439" marR="91439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Рекомендуется всем детям, особенно с речевыми проблемами. Проводится в любой удобный отрезок времени </a:t>
                      </a:r>
                    </a:p>
                  </a:txBody>
                  <a:tcPr marL="91439" marR="91439" horzOverflow="overflow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55376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Гимнастика для глаз</a:t>
                      </a:r>
                    </a:p>
                  </a:txBody>
                  <a:tcPr marL="91439" marR="91439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Ежедневно по 3-5 мин в любое свободное время, в разных формах физкультурно-оздоровительной работы в зависимости от интенсивности зрительной нагрузки с младшего возраста</a:t>
                      </a:r>
                    </a:p>
                  </a:txBody>
                  <a:tcPr marL="91439" marR="91439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Рекомендуется использовать наглядный материал, показ педагога</a:t>
                      </a:r>
                    </a:p>
                  </a:txBody>
                  <a:tcPr marL="91439" marR="91439" horzOverflow="overflow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slow">
    <p:wip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>
            <a:extLst>
              <a:ext uri="{FF2B5EF4-FFF2-40B4-BE49-F238E27FC236}">
                <a16:creationId xmlns:a16="http://schemas.microsoft.com/office/drawing/2014/main" id="{E046175D-C8AE-46C7-B885-398199AE143A}"/>
              </a:ext>
            </a:extLst>
          </p:cNvPr>
          <p:cNvGraphicFramePr>
            <a:graphicFrameLocks noGrp="1"/>
          </p:cNvGraphicFramePr>
          <p:nvPr/>
        </p:nvGraphicFramePr>
        <p:xfrm>
          <a:off x="857250" y="357188"/>
          <a:ext cx="7929563" cy="61864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8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003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4318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37159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Гимнастика дыхательная</a:t>
                      </a:r>
                    </a:p>
                  </a:txBody>
                  <a:tcPr marL="91439" marR="91439" marT="45716" marB="45716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 различных формах физкультурно-оздоровительной работы</a:t>
                      </a:r>
                    </a:p>
                  </a:txBody>
                  <a:tcPr marL="91439" marR="91439" marT="45716" marB="45716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Обеспечить проветривание помещения, педагогу дать детям инструкции об обязательной гигиене полости носа перед проведением процедуры</a:t>
                      </a:r>
                    </a:p>
                  </a:txBody>
                  <a:tcPr marL="91439" marR="91439" marT="45716" marB="45716" horzOverflow="overflow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0372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Гимнастика корригирующая</a:t>
                      </a:r>
                    </a:p>
                  </a:txBody>
                  <a:tcPr marL="91439" marR="91439" marT="45716" marB="45716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 различных формах физкультурно-оздоровительной работы</a:t>
                      </a:r>
                    </a:p>
                  </a:txBody>
                  <a:tcPr marL="91439" marR="91439" marT="45716" marB="45716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Форма проведения зависит от поставленной задачи и контингента детей</a:t>
                      </a:r>
                    </a:p>
                  </a:txBody>
                  <a:tcPr marL="91439" marR="91439" marT="45716" marB="45716" horzOverflow="overflow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0372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Физкультурное занятие</a:t>
                      </a:r>
                    </a:p>
                  </a:txBody>
                  <a:tcPr marL="91439" marR="91439" marT="45716" marB="45716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 раза в неделю в спортивном зале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Ранний возраст в групповой комнате – 10 мин, младший возраст – 15 – 20 мин, средний- 20-25 мин, старший возраст – 25-30 мин.</a:t>
                      </a:r>
                    </a:p>
                  </a:txBody>
                  <a:tcPr marL="91439" marR="91439" marT="45716" marB="45716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Занятия проводится в соответствии с программой, по которой работает ДОУ </a:t>
                      </a:r>
                    </a:p>
                  </a:txBody>
                  <a:tcPr marL="91439" marR="91439" marT="45716" marB="45716" horzOverflow="overflow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20372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Само-массаж  </a:t>
                      </a:r>
                    </a:p>
                  </a:txBody>
                  <a:tcPr marL="91439" marR="91439" marT="45716" marB="45716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 зависимости от поставленных целей, сеансами либо в различных формах физкультурно-оздоровительной работы С детьми старшего возраста</a:t>
                      </a:r>
                    </a:p>
                  </a:txBody>
                  <a:tcPr marL="91439" marR="91439" marT="45716" marB="45716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Необходимо объяснить ребенку серьезность процедуры и дать детям элементарные знания о том, как не нанести вред своему организму.</a:t>
                      </a:r>
                    </a:p>
                  </a:txBody>
                  <a:tcPr marL="91439" marR="91439" marT="45716" marB="45716" horzOverflow="overflow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20372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Информация для детей по теме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« Здоровье»</a:t>
                      </a:r>
                    </a:p>
                  </a:txBody>
                  <a:tcPr marL="91439" marR="91439" marT="45716" marB="45716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Во время совместной деятельности в зависимости от поставленных задач</a:t>
                      </a:r>
                    </a:p>
                  </a:txBody>
                  <a:tcPr marL="91439" marR="91439" marT="45716" marB="45716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Могут быть частью совместной деятельности   с целью познавательного развития</a:t>
                      </a:r>
                    </a:p>
                  </a:txBody>
                  <a:tcPr marL="91439" marR="91439" marT="45716" marB="45716" horzOverflow="overflow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slow">
    <p:wip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>
            <a:extLst>
              <a:ext uri="{FF2B5EF4-FFF2-40B4-BE49-F238E27FC236}">
                <a16:creationId xmlns:a16="http://schemas.microsoft.com/office/drawing/2014/main" id="{038ABCCE-A585-4107-A9FB-724B7D8AF08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br>
              <a:rPr lang="ru-RU" altLang="ru-RU" b="1">
                <a:solidFill>
                  <a:srgbClr val="3333FF"/>
                </a:solidFill>
                <a:latin typeface="Arial Black" panose="020B0A04020102020204" pitchFamily="34" charset="0"/>
              </a:rPr>
            </a:br>
            <a:br>
              <a:rPr lang="ru-RU" altLang="ru-RU" b="1">
                <a:solidFill>
                  <a:srgbClr val="3333FF"/>
                </a:solidFill>
                <a:latin typeface="Arial Black" panose="020B0A04020102020204" pitchFamily="34" charset="0"/>
              </a:rPr>
            </a:br>
            <a:br>
              <a:rPr lang="ru-RU" altLang="ru-RU" b="1">
                <a:solidFill>
                  <a:srgbClr val="3333FF"/>
                </a:solidFill>
                <a:latin typeface="Arial Black" panose="020B0A04020102020204" pitchFamily="34" charset="0"/>
              </a:rPr>
            </a:br>
            <a:br>
              <a:rPr lang="ru-RU" altLang="ru-RU" b="1">
                <a:solidFill>
                  <a:srgbClr val="3333FF"/>
                </a:solidFill>
                <a:latin typeface="Arial Black" panose="020B0A04020102020204" pitchFamily="34" charset="0"/>
              </a:rPr>
            </a:br>
            <a:br>
              <a:rPr lang="ru-RU" altLang="ru-RU" b="1">
                <a:solidFill>
                  <a:srgbClr val="3333FF"/>
                </a:solidFill>
                <a:latin typeface="Arial Black" panose="020B0A04020102020204" pitchFamily="34" charset="0"/>
              </a:rPr>
            </a:br>
            <a:br>
              <a:rPr lang="ru-RU" altLang="ru-RU" b="1">
                <a:solidFill>
                  <a:srgbClr val="3333FF"/>
                </a:solidFill>
                <a:latin typeface="Arial Black" panose="020B0A04020102020204" pitchFamily="34" charset="0"/>
              </a:rPr>
            </a:br>
            <a:br>
              <a:rPr lang="ru-RU" altLang="ru-RU" sz="4000" b="1"/>
            </a:br>
            <a:endParaRPr lang="ru-RU" altLang="ru-RU" sz="4000" b="1"/>
          </a:p>
        </p:txBody>
      </p:sp>
      <p:sp>
        <p:nvSpPr>
          <p:cNvPr id="12291" name="Rectangle 3">
            <a:extLst>
              <a:ext uri="{FF2B5EF4-FFF2-40B4-BE49-F238E27FC236}">
                <a16:creationId xmlns:a16="http://schemas.microsoft.com/office/drawing/2014/main" id="{C441190B-48DC-4ED9-B292-E3ACCA50877E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258888" y="476250"/>
            <a:ext cx="7634287" cy="1296988"/>
          </a:xfrm>
        </p:spPr>
        <p:txBody>
          <a:bodyPr rtlCol="0">
            <a:normAutofit lnSpcReduction="10000"/>
          </a:bodyPr>
          <a:lstStyle/>
          <a:p>
            <a:pPr algn="ctr"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ru-RU" altLang="ru-RU" sz="3600" b="1">
                <a:solidFill>
                  <a:srgbClr val="0000FF"/>
                </a:solidFill>
              </a:rPr>
              <a:t>Формы организации </a:t>
            </a:r>
          </a:p>
          <a:p>
            <a:pPr algn="ctr"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ru-RU" altLang="ru-RU" sz="3600" b="1">
                <a:solidFill>
                  <a:srgbClr val="0000FF"/>
                </a:solidFill>
              </a:rPr>
              <a:t>здоровьесберегающей работы</a:t>
            </a:r>
          </a:p>
        </p:txBody>
      </p:sp>
      <p:sp>
        <p:nvSpPr>
          <p:cNvPr id="15364" name="Rectangle 4">
            <a:extLst>
              <a:ext uri="{FF2B5EF4-FFF2-40B4-BE49-F238E27FC236}">
                <a16:creationId xmlns:a16="http://schemas.microsoft.com/office/drawing/2014/main" id="{3AC3DF67-68E0-420E-8C55-1E30F4F545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95963" y="1700213"/>
            <a:ext cx="15478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240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65" name="Rectangle 5">
            <a:extLst>
              <a:ext uri="{FF2B5EF4-FFF2-40B4-BE49-F238E27FC236}">
                <a16:creationId xmlns:a16="http://schemas.microsoft.com/office/drawing/2014/main" id="{12B8E0D0-3C1A-410B-AEE9-615832FC8B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825" y="2133600"/>
            <a:ext cx="8424863" cy="1646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>
              <a:solidFill>
                <a:schemeClr val="tx1"/>
              </a:solidFill>
              <a:latin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>
              <a:solidFill>
                <a:schemeClr val="tx1"/>
              </a:solidFill>
              <a:latin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>
              <a:solidFill>
                <a:schemeClr val="tx1"/>
              </a:solidFill>
              <a:latin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2400">
              <a:solidFill>
                <a:schemeClr val="tx1"/>
              </a:solidFill>
              <a:latin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240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15366" name="Picture 6" descr="47456002">
            <a:extLst>
              <a:ext uri="{FF2B5EF4-FFF2-40B4-BE49-F238E27FC236}">
                <a16:creationId xmlns:a16="http://schemas.microsoft.com/office/drawing/2014/main" id="{EDB3862E-C389-48FC-81E6-22FAF9AB5E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2205038"/>
            <a:ext cx="7489825" cy="4249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>
            <a:extLst>
              <a:ext uri="{FF2B5EF4-FFF2-40B4-BE49-F238E27FC236}">
                <a16:creationId xmlns:a16="http://schemas.microsoft.com/office/drawing/2014/main" id="{41C2CBE4-A93D-4FBC-BA44-19EC14FEAD9A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685800" y="285728"/>
          <a:ext cx="7772400" cy="63579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spd="slow">
    <p:wip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>
            <a:extLst>
              <a:ext uri="{FF2B5EF4-FFF2-40B4-BE49-F238E27FC236}">
                <a16:creationId xmlns:a16="http://schemas.microsoft.com/office/drawing/2014/main" id="{274AD10A-1563-46F0-8B24-720DA3821800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0" y="609600"/>
            <a:ext cx="7772400" cy="11430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altLang="ru-RU" b="1" dirty="0">
                <a:solidFill>
                  <a:srgbClr val="0000FF"/>
                </a:solidFill>
                <a:latin typeface="Arial Black" panose="020B0A04020102020204" pitchFamily="34" charset="0"/>
              </a:rPr>
              <a:t>Мы стремимся к полной реализации</a:t>
            </a:r>
            <a:r>
              <a:rPr lang="ru-RU" altLang="ru-RU" b="1" dirty="0">
                <a:solidFill>
                  <a:srgbClr val="0000FF"/>
                </a:solidFill>
              </a:rPr>
              <a:t>,</a:t>
            </a:r>
            <a:r>
              <a:rPr lang="ru-RU" altLang="ru-RU" b="1" dirty="0">
                <a:solidFill>
                  <a:srgbClr val="0000FF"/>
                </a:solidFill>
                <a:latin typeface="Arial Black" panose="020B0A04020102020204" pitchFamily="34" charset="0"/>
              </a:rPr>
              <a:t> в жизни каждого ребенка</a:t>
            </a:r>
            <a:r>
              <a:rPr lang="ru-RU" altLang="ru-RU" b="1" dirty="0">
                <a:solidFill>
                  <a:srgbClr val="0000FF"/>
                </a:solidFill>
              </a:rPr>
              <a:t>,</a:t>
            </a:r>
            <a:r>
              <a:rPr lang="ru-RU" altLang="ru-RU" b="1" dirty="0">
                <a:solidFill>
                  <a:srgbClr val="0000FF"/>
                </a:solidFill>
                <a:latin typeface="Arial Black" panose="020B0A04020102020204" pitchFamily="34" charset="0"/>
              </a:rPr>
              <a:t> трех моментов</a:t>
            </a:r>
            <a:r>
              <a:rPr lang="ru-RU" altLang="ru-RU" b="1" dirty="0">
                <a:solidFill>
                  <a:srgbClr val="0000FF"/>
                </a:solidFill>
              </a:rPr>
              <a:t>:</a:t>
            </a:r>
            <a:r>
              <a:rPr lang="ru-RU" altLang="ru-RU" b="1" dirty="0">
                <a:solidFill>
                  <a:srgbClr val="0000FF"/>
                </a:solidFill>
                <a:latin typeface="Arial Black" panose="020B0A04020102020204" pitchFamily="34" charset="0"/>
              </a:rPr>
              <a:t> </a:t>
            </a:r>
            <a:br>
              <a:rPr lang="ru-RU" altLang="ru-RU" b="1" dirty="0">
                <a:solidFill>
                  <a:srgbClr val="0000FF"/>
                </a:solidFill>
                <a:latin typeface="Arial Black" panose="020B0A04020102020204" pitchFamily="34" charset="0"/>
              </a:rPr>
            </a:br>
            <a:br>
              <a:rPr lang="ru-RU" altLang="ru-RU" b="1" dirty="0">
                <a:solidFill>
                  <a:srgbClr val="0000FF"/>
                </a:solidFill>
                <a:latin typeface="Arial Black" panose="020B0A04020102020204" pitchFamily="34" charset="0"/>
              </a:rPr>
            </a:br>
            <a:br>
              <a:rPr lang="ru-RU" altLang="ru-RU" b="1" dirty="0">
                <a:solidFill>
                  <a:srgbClr val="0000FF"/>
                </a:solidFill>
                <a:latin typeface="Arial Black" panose="020B0A04020102020204" pitchFamily="34" charset="0"/>
              </a:rPr>
            </a:br>
            <a:br>
              <a:rPr lang="ru-RU" altLang="ru-RU" b="1" dirty="0">
                <a:solidFill>
                  <a:srgbClr val="0000FF"/>
                </a:solidFill>
                <a:latin typeface="Arial Black" panose="020B0A04020102020204" pitchFamily="34" charset="0"/>
              </a:rPr>
            </a:br>
            <a:endParaRPr lang="ru-RU" altLang="ru-RU" b="1" dirty="0">
              <a:solidFill>
                <a:srgbClr val="0000FF"/>
              </a:solidFill>
              <a:latin typeface="Arial Black" panose="020B0A04020102020204" pitchFamily="34" charset="0"/>
            </a:endParaRPr>
          </a:p>
        </p:txBody>
      </p:sp>
      <p:sp>
        <p:nvSpPr>
          <p:cNvPr id="17411" name="Rectangle 3">
            <a:extLst>
              <a:ext uri="{FF2B5EF4-FFF2-40B4-BE49-F238E27FC236}">
                <a16:creationId xmlns:a16="http://schemas.microsoft.com/office/drawing/2014/main" id="{460FF742-DF12-4CC2-8B60-8CC405E84C67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0" y="1981200"/>
            <a:ext cx="7772400" cy="4114800"/>
          </a:xfrm>
        </p:spPr>
        <p:txBody>
          <a:bodyPr/>
          <a:lstStyle/>
          <a:p>
            <a:pPr marL="609600" indent="-609600" eaLnBrk="1" hangingPunct="1">
              <a:spcBef>
                <a:spcPct val="50000"/>
              </a:spcBef>
              <a:buClr>
                <a:srgbClr val="339966"/>
              </a:buClr>
              <a:buFont typeface="Wingdings" panose="05000000000000000000" pitchFamily="2" charset="2"/>
              <a:buNone/>
            </a:pPr>
            <a:endParaRPr lang="ru-RU" altLang="ru-RU" b="1">
              <a:solidFill>
                <a:srgbClr val="9900CC"/>
              </a:solidFill>
              <a:latin typeface="Arial Black" panose="020B0A04020102020204" pitchFamily="34" charset="0"/>
            </a:endParaRPr>
          </a:p>
          <a:p>
            <a:pPr marL="609600" indent="-609600" eaLnBrk="1" hangingPunct="1">
              <a:spcBef>
                <a:spcPct val="50000"/>
              </a:spcBef>
              <a:buClr>
                <a:srgbClr val="339966"/>
              </a:buClr>
              <a:buFont typeface="Wingdings" panose="05000000000000000000" pitchFamily="2" charset="2"/>
              <a:buNone/>
            </a:pPr>
            <a:r>
              <a:rPr lang="ru-RU" altLang="ru-RU" b="1">
                <a:solidFill>
                  <a:srgbClr val="9900CC"/>
                </a:solidFill>
                <a:latin typeface="Arial Black" panose="020B0A04020102020204" pitchFamily="34" charset="0"/>
              </a:rPr>
              <a:t>1.достаточной индивидуальной умственной нагрузки  </a:t>
            </a:r>
          </a:p>
          <a:p>
            <a:pPr marL="609600" indent="-609600" eaLnBrk="1" hangingPunct="1">
              <a:spcBef>
                <a:spcPct val="50000"/>
              </a:spcBef>
              <a:buClr>
                <a:srgbClr val="339966"/>
              </a:buClr>
              <a:buFont typeface="Wingdings" panose="05000000000000000000" pitchFamily="2" charset="2"/>
              <a:buNone/>
            </a:pPr>
            <a:r>
              <a:rPr lang="ru-RU" altLang="ru-RU" b="1">
                <a:solidFill>
                  <a:srgbClr val="9900CC"/>
                </a:solidFill>
                <a:latin typeface="Arial Black" panose="020B0A04020102020204" pitchFamily="34" charset="0"/>
              </a:rPr>
              <a:t>2.обеспечение условий для преобладания положительных эмоциональных впечатлений </a:t>
            </a:r>
          </a:p>
          <a:p>
            <a:pPr marL="609600" indent="-609600" eaLnBrk="1" hangingPunct="1">
              <a:buFontTx/>
              <a:buNone/>
            </a:pPr>
            <a:r>
              <a:rPr lang="ru-RU" altLang="ru-RU" b="1">
                <a:solidFill>
                  <a:srgbClr val="9900CC"/>
                </a:solidFill>
                <a:latin typeface="Arial Black" panose="020B0A04020102020204" pitchFamily="34" charset="0"/>
              </a:rPr>
              <a:t>3.полное удовлетворение потребности в движении </a:t>
            </a:r>
          </a:p>
          <a:p>
            <a:pPr marL="609600" indent="-609600" eaLnBrk="1" hangingPunct="1">
              <a:buFontTx/>
              <a:buNone/>
            </a:pPr>
            <a:endParaRPr lang="ru-RU" altLang="ru-RU" b="1">
              <a:solidFill>
                <a:srgbClr val="9900CC"/>
              </a:solidFill>
              <a:latin typeface="Arial Black" panose="020B0A04020102020204" pitchFamily="34" charset="0"/>
            </a:endParaRPr>
          </a:p>
        </p:txBody>
      </p:sp>
    </p:spTree>
  </p:cSld>
  <p:clrMapOvr>
    <a:masterClrMapping/>
  </p:clrMapOvr>
  <p:transition spd="slow">
    <p:wipe/>
  </p:transition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731</TotalTime>
  <Words>683</Words>
  <Application>Microsoft Office PowerPoint</Application>
  <PresentationFormat>Экран (4:3)</PresentationFormat>
  <Paragraphs>95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Грань</vt:lpstr>
      <vt:lpstr>«Современные здоровьесберегающие  технологии» </vt:lpstr>
      <vt:lpstr>Презентация PowerPoint</vt:lpstr>
      <vt:lpstr>Презентация PowerPoint</vt:lpstr>
      <vt:lpstr>Презентация PowerPoint</vt:lpstr>
      <vt:lpstr>Презентация PowerPoint</vt:lpstr>
      <vt:lpstr>Задачи здоровьесберегающих технологий</vt:lpstr>
      <vt:lpstr>Виды здоровьесберегающих технологий в ДОУ</vt:lpstr>
      <vt:lpstr>Презентация PowerPoint</vt:lpstr>
      <vt:lpstr>Презентация PowerPoint</vt:lpstr>
      <vt:lpstr>Презентация PowerPoint</vt:lpstr>
      <vt:lpstr>       </vt:lpstr>
      <vt:lpstr>Презентация PowerPoint</vt:lpstr>
      <vt:lpstr>Мы стремимся к полной реализации, в жизни каждого ребенка, трех моментов:     </vt:lpstr>
    </vt:vector>
  </TitlesOfParts>
  <Company>boy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Your Title Here…</dc:title>
  <dc:creator>side</dc:creator>
  <cp:lastModifiedBy>Мария Рочева</cp:lastModifiedBy>
  <cp:revision>42</cp:revision>
  <dcterms:created xsi:type="dcterms:W3CDTF">2008-05-28T10:20:44Z</dcterms:created>
  <dcterms:modified xsi:type="dcterms:W3CDTF">2021-07-13T07:02:32Z</dcterms:modified>
</cp:coreProperties>
</file>