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4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76AEFB-5453-44A4-A589-682191B67CAD}" type="doc">
      <dgm:prSet loTypeId="urn:microsoft.com/office/officeart/2005/8/layout/radial6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2DF3C6-01C3-4079-95B3-8DD21E1DE02A}">
      <dgm:prSet phldrT="[Текст]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latin typeface="+mj-lt"/>
            </a:rPr>
            <a:t>Компоненты ННО</a:t>
          </a:r>
        </a:p>
      </dgm:t>
    </dgm:pt>
    <dgm:pt modelId="{A9F21F00-A00E-4315-8247-DAB640F80BD9}" type="parTrans" cxnId="{00D5A382-4B27-4D59-A09F-A4CAB458F77A}">
      <dgm:prSet/>
      <dgm:spPr/>
      <dgm:t>
        <a:bodyPr/>
        <a:lstStyle/>
        <a:p>
          <a:endParaRPr lang="ru-RU"/>
        </a:p>
      </dgm:t>
    </dgm:pt>
    <dgm:pt modelId="{2D58639E-E927-4DFD-9311-D0C11043E923}" type="sibTrans" cxnId="{00D5A382-4B27-4D59-A09F-A4CAB458F77A}">
      <dgm:prSet/>
      <dgm:spPr/>
      <dgm:t>
        <a:bodyPr/>
        <a:lstStyle/>
        <a:p>
          <a:endParaRPr lang="ru-RU"/>
        </a:p>
      </dgm:t>
    </dgm:pt>
    <dgm:pt modelId="{0FC9159D-E92A-40DB-B036-5CEEB0752A92}">
      <dgm:prSet phldrT="[Текст]"/>
      <dgm:spPr/>
      <dgm:t>
        <a:bodyPr/>
        <a:lstStyle/>
        <a:p>
          <a:r>
            <a:rPr lang="ru-RU" dirty="0" smtClean="0"/>
            <a:t>1. Наблюдение</a:t>
          </a:r>
          <a:endParaRPr lang="ru-RU" dirty="0"/>
        </a:p>
      </dgm:t>
    </dgm:pt>
    <dgm:pt modelId="{8C012873-E2C2-4078-B915-79A02BF8678A}" type="parTrans" cxnId="{F10A1396-AC93-4D4A-95D8-38EC369CB449}">
      <dgm:prSet/>
      <dgm:spPr/>
      <dgm:t>
        <a:bodyPr/>
        <a:lstStyle/>
        <a:p>
          <a:endParaRPr lang="ru-RU"/>
        </a:p>
      </dgm:t>
    </dgm:pt>
    <dgm:pt modelId="{0DCC388D-A28A-423B-923E-3D7086DB3A59}" type="sibTrans" cxnId="{F10A1396-AC93-4D4A-95D8-38EC369CB449}">
      <dgm:prSet/>
      <dgm:spPr/>
      <dgm:t>
        <a:bodyPr/>
        <a:lstStyle/>
        <a:p>
          <a:endParaRPr lang="ru-RU"/>
        </a:p>
      </dgm:t>
    </dgm:pt>
    <dgm:pt modelId="{5C19EC71-3AFE-49B2-A448-1CF07C5FE234}">
      <dgm:prSet phldrT="[Текст]"/>
      <dgm:spPr/>
      <dgm:t>
        <a:bodyPr/>
        <a:lstStyle/>
        <a:p>
          <a:r>
            <a:rPr lang="ru-RU" dirty="0" smtClean="0"/>
            <a:t>2 . Чувства</a:t>
          </a:r>
          <a:endParaRPr lang="ru-RU" dirty="0"/>
        </a:p>
      </dgm:t>
    </dgm:pt>
    <dgm:pt modelId="{FB0DE19E-5CD3-494D-8215-C190DA25EB8D}" type="parTrans" cxnId="{3749AA22-8469-4984-9C2E-2A3274F6A233}">
      <dgm:prSet/>
      <dgm:spPr/>
      <dgm:t>
        <a:bodyPr/>
        <a:lstStyle/>
        <a:p>
          <a:endParaRPr lang="ru-RU"/>
        </a:p>
      </dgm:t>
    </dgm:pt>
    <dgm:pt modelId="{56F2E267-ED08-47BA-A9DF-8D472791B718}" type="sibTrans" cxnId="{3749AA22-8469-4984-9C2E-2A3274F6A233}">
      <dgm:prSet/>
      <dgm:spPr/>
      <dgm:t>
        <a:bodyPr/>
        <a:lstStyle/>
        <a:p>
          <a:endParaRPr lang="ru-RU"/>
        </a:p>
      </dgm:t>
    </dgm:pt>
    <dgm:pt modelId="{A4A1634F-7AB2-43ED-9512-7F5E2949F710}">
      <dgm:prSet phldrT="[Текст]"/>
      <dgm:spPr/>
      <dgm:t>
        <a:bodyPr/>
        <a:lstStyle/>
        <a:p>
          <a:r>
            <a:rPr lang="ru-RU" dirty="0" smtClean="0"/>
            <a:t>3. Потребности</a:t>
          </a:r>
          <a:endParaRPr lang="ru-RU" dirty="0"/>
        </a:p>
      </dgm:t>
    </dgm:pt>
    <dgm:pt modelId="{38A9D000-199A-45C8-8861-CFF7B87B21DC}" type="parTrans" cxnId="{D4D9C11D-3DA9-4109-A568-F50F8E153A38}">
      <dgm:prSet/>
      <dgm:spPr/>
      <dgm:t>
        <a:bodyPr/>
        <a:lstStyle/>
        <a:p>
          <a:endParaRPr lang="ru-RU"/>
        </a:p>
      </dgm:t>
    </dgm:pt>
    <dgm:pt modelId="{B82AD2DF-0A43-4144-9EBB-64722AB7B185}" type="sibTrans" cxnId="{D4D9C11D-3DA9-4109-A568-F50F8E153A38}">
      <dgm:prSet/>
      <dgm:spPr/>
      <dgm:t>
        <a:bodyPr/>
        <a:lstStyle/>
        <a:p>
          <a:endParaRPr lang="ru-RU"/>
        </a:p>
      </dgm:t>
    </dgm:pt>
    <dgm:pt modelId="{304DBF1C-E0B4-489E-ACCE-B9FA9CEC85E8}">
      <dgm:prSet phldrT="[Текст]"/>
      <dgm:spPr/>
      <dgm:t>
        <a:bodyPr/>
        <a:lstStyle/>
        <a:p>
          <a:r>
            <a:rPr lang="ru-RU" dirty="0" smtClean="0"/>
            <a:t>4. Просьба</a:t>
          </a:r>
          <a:endParaRPr lang="ru-RU" dirty="0"/>
        </a:p>
      </dgm:t>
    </dgm:pt>
    <dgm:pt modelId="{4DD7F136-A867-4775-924C-D9A1144C7948}" type="parTrans" cxnId="{DDA3B28C-5C42-4946-9A09-64C112669657}">
      <dgm:prSet/>
      <dgm:spPr/>
      <dgm:t>
        <a:bodyPr/>
        <a:lstStyle/>
        <a:p>
          <a:endParaRPr lang="ru-RU"/>
        </a:p>
      </dgm:t>
    </dgm:pt>
    <dgm:pt modelId="{7D53B681-2C18-4D00-9183-914D0DECD145}" type="sibTrans" cxnId="{DDA3B28C-5C42-4946-9A09-64C112669657}">
      <dgm:prSet/>
      <dgm:spPr/>
      <dgm:t>
        <a:bodyPr/>
        <a:lstStyle/>
        <a:p>
          <a:endParaRPr lang="ru-RU"/>
        </a:p>
      </dgm:t>
    </dgm:pt>
    <dgm:pt modelId="{1E1D5F87-F718-4FB2-BD6A-69752DEAA35B}" type="pres">
      <dgm:prSet presAssocID="{0A76AEFB-5453-44A4-A589-682191B67CA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AA7544-2C0B-4B5F-9C24-8453951EF542}" type="pres">
      <dgm:prSet presAssocID="{C92DF3C6-01C3-4079-95B3-8DD21E1DE02A}" presName="centerShape" presStyleLbl="node0" presStyleIdx="0" presStyleCnt="1"/>
      <dgm:spPr/>
      <dgm:t>
        <a:bodyPr/>
        <a:lstStyle/>
        <a:p>
          <a:endParaRPr lang="ru-RU"/>
        </a:p>
      </dgm:t>
    </dgm:pt>
    <dgm:pt modelId="{3CBC3D3D-CE12-4279-BE3D-701A5D0DAFCE}" type="pres">
      <dgm:prSet presAssocID="{0FC9159D-E92A-40DB-B036-5CEEB0752A9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585F0E-1D50-48F5-95C7-D7CD852339D7}" type="pres">
      <dgm:prSet presAssocID="{0FC9159D-E92A-40DB-B036-5CEEB0752A92}" presName="dummy" presStyleCnt="0"/>
      <dgm:spPr/>
    </dgm:pt>
    <dgm:pt modelId="{383D978A-CF21-4722-8798-2D3F5E72D52B}" type="pres">
      <dgm:prSet presAssocID="{0DCC388D-A28A-423B-923E-3D7086DB3A59}" presName="sibTrans" presStyleLbl="sibTrans2D1" presStyleIdx="0" presStyleCnt="4"/>
      <dgm:spPr/>
      <dgm:t>
        <a:bodyPr/>
        <a:lstStyle/>
        <a:p>
          <a:endParaRPr lang="ru-RU"/>
        </a:p>
      </dgm:t>
    </dgm:pt>
    <dgm:pt modelId="{A590A54A-7635-4B94-8C2B-00B727485D75}" type="pres">
      <dgm:prSet presAssocID="{5C19EC71-3AFE-49B2-A448-1CF07C5FE23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7C76A7-1877-489A-B5BC-AFE426927839}" type="pres">
      <dgm:prSet presAssocID="{5C19EC71-3AFE-49B2-A448-1CF07C5FE234}" presName="dummy" presStyleCnt="0"/>
      <dgm:spPr/>
    </dgm:pt>
    <dgm:pt modelId="{9F46CB71-7F46-4A15-9F4C-F5B80FE7E21A}" type="pres">
      <dgm:prSet presAssocID="{56F2E267-ED08-47BA-A9DF-8D472791B718}" presName="sibTrans" presStyleLbl="sibTrans2D1" presStyleIdx="1" presStyleCnt="4"/>
      <dgm:spPr/>
      <dgm:t>
        <a:bodyPr/>
        <a:lstStyle/>
        <a:p>
          <a:endParaRPr lang="ru-RU"/>
        </a:p>
      </dgm:t>
    </dgm:pt>
    <dgm:pt modelId="{12375489-788B-4EB5-8AB4-D58F5BEDEE39}" type="pres">
      <dgm:prSet presAssocID="{A4A1634F-7AB2-43ED-9512-7F5E2949F71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59FF84-AB5E-4809-A8A0-97B2933D648A}" type="pres">
      <dgm:prSet presAssocID="{A4A1634F-7AB2-43ED-9512-7F5E2949F710}" presName="dummy" presStyleCnt="0"/>
      <dgm:spPr/>
    </dgm:pt>
    <dgm:pt modelId="{C6019B27-AB6A-4910-9D09-1C21076E434B}" type="pres">
      <dgm:prSet presAssocID="{B82AD2DF-0A43-4144-9EBB-64722AB7B185}" presName="sibTrans" presStyleLbl="sibTrans2D1" presStyleIdx="2" presStyleCnt="4"/>
      <dgm:spPr/>
      <dgm:t>
        <a:bodyPr/>
        <a:lstStyle/>
        <a:p>
          <a:endParaRPr lang="ru-RU"/>
        </a:p>
      </dgm:t>
    </dgm:pt>
    <dgm:pt modelId="{3E3D99CD-E673-4E7C-896C-AFE209CB2BF6}" type="pres">
      <dgm:prSet presAssocID="{304DBF1C-E0B4-489E-ACCE-B9FA9CEC85E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F73015-D54F-40A3-83B6-6348D5AC8090}" type="pres">
      <dgm:prSet presAssocID="{304DBF1C-E0B4-489E-ACCE-B9FA9CEC85E8}" presName="dummy" presStyleCnt="0"/>
      <dgm:spPr/>
    </dgm:pt>
    <dgm:pt modelId="{A7467CE5-5CCB-4722-8001-1C7845307BE7}" type="pres">
      <dgm:prSet presAssocID="{7D53B681-2C18-4D00-9183-914D0DECD145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F10A1396-AC93-4D4A-95D8-38EC369CB449}" srcId="{C92DF3C6-01C3-4079-95B3-8DD21E1DE02A}" destId="{0FC9159D-E92A-40DB-B036-5CEEB0752A92}" srcOrd="0" destOrd="0" parTransId="{8C012873-E2C2-4078-B915-79A02BF8678A}" sibTransId="{0DCC388D-A28A-423B-923E-3D7086DB3A59}"/>
    <dgm:cxn modelId="{4A11A42E-7690-4449-B71A-23055087F0EC}" type="presOf" srcId="{0A76AEFB-5453-44A4-A589-682191B67CAD}" destId="{1E1D5F87-F718-4FB2-BD6A-69752DEAA35B}" srcOrd="0" destOrd="0" presId="urn:microsoft.com/office/officeart/2005/8/layout/radial6"/>
    <dgm:cxn modelId="{77B31325-5A9B-4120-BB29-C745EA27712E}" type="presOf" srcId="{304DBF1C-E0B4-489E-ACCE-B9FA9CEC85E8}" destId="{3E3D99CD-E673-4E7C-896C-AFE209CB2BF6}" srcOrd="0" destOrd="0" presId="urn:microsoft.com/office/officeart/2005/8/layout/radial6"/>
    <dgm:cxn modelId="{5FEF95A0-FAAC-430B-A14F-E172AF842ABB}" type="presOf" srcId="{5C19EC71-3AFE-49B2-A448-1CF07C5FE234}" destId="{A590A54A-7635-4B94-8C2B-00B727485D75}" srcOrd="0" destOrd="0" presId="urn:microsoft.com/office/officeart/2005/8/layout/radial6"/>
    <dgm:cxn modelId="{A106825A-AA2E-45F6-8AFD-541A76EE2339}" type="presOf" srcId="{0FC9159D-E92A-40DB-B036-5CEEB0752A92}" destId="{3CBC3D3D-CE12-4279-BE3D-701A5D0DAFCE}" srcOrd="0" destOrd="0" presId="urn:microsoft.com/office/officeart/2005/8/layout/radial6"/>
    <dgm:cxn modelId="{00D5A382-4B27-4D59-A09F-A4CAB458F77A}" srcId="{0A76AEFB-5453-44A4-A589-682191B67CAD}" destId="{C92DF3C6-01C3-4079-95B3-8DD21E1DE02A}" srcOrd="0" destOrd="0" parTransId="{A9F21F00-A00E-4315-8247-DAB640F80BD9}" sibTransId="{2D58639E-E927-4DFD-9311-D0C11043E923}"/>
    <dgm:cxn modelId="{3F36FD48-54C9-46DC-AF3F-7C1A881B55CB}" type="presOf" srcId="{56F2E267-ED08-47BA-A9DF-8D472791B718}" destId="{9F46CB71-7F46-4A15-9F4C-F5B80FE7E21A}" srcOrd="0" destOrd="0" presId="urn:microsoft.com/office/officeart/2005/8/layout/radial6"/>
    <dgm:cxn modelId="{C321D5E4-8B0E-4C87-8ED0-6640B1288996}" type="presOf" srcId="{A4A1634F-7AB2-43ED-9512-7F5E2949F710}" destId="{12375489-788B-4EB5-8AB4-D58F5BEDEE39}" srcOrd="0" destOrd="0" presId="urn:microsoft.com/office/officeart/2005/8/layout/radial6"/>
    <dgm:cxn modelId="{D4D9C11D-3DA9-4109-A568-F50F8E153A38}" srcId="{C92DF3C6-01C3-4079-95B3-8DD21E1DE02A}" destId="{A4A1634F-7AB2-43ED-9512-7F5E2949F710}" srcOrd="2" destOrd="0" parTransId="{38A9D000-199A-45C8-8861-CFF7B87B21DC}" sibTransId="{B82AD2DF-0A43-4144-9EBB-64722AB7B185}"/>
    <dgm:cxn modelId="{E54206EA-B5B0-4325-A13E-5FC474B63E18}" type="presOf" srcId="{B82AD2DF-0A43-4144-9EBB-64722AB7B185}" destId="{C6019B27-AB6A-4910-9D09-1C21076E434B}" srcOrd="0" destOrd="0" presId="urn:microsoft.com/office/officeart/2005/8/layout/radial6"/>
    <dgm:cxn modelId="{B02F1E8A-9A9F-42E8-9AB2-551D1DE0463B}" type="presOf" srcId="{7D53B681-2C18-4D00-9183-914D0DECD145}" destId="{A7467CE5-5CCB-4722-8001-1C7845307BE7}" srcOrd="0" destOrd="0" presId="urn:microsoft.com/office/officeart/2005/8/layout/radial6"/>
    <dgm:cxn modelId="{CD5AF47A-0FA4-44AE-84CE-486E235BDD0C}" type="presOf" srcId="{0DCC388D-A28A-423B-923E-3D7086DB3A59}" destId="{383D978A-CF21-4722-8798-2D3F5E72D52B}" srcOrd="0" destOrd="0" presId="urn:microsoft.com/office/officeart/2005/8/layout/radial6"/>
    <dgm:cxn modelId="{DDA3B28C-5C42-4946-9A09-64C112669657}" srcId="{C92DF3C6-01C3-4079-95B3-8DD21E1DE02A}" destId="{304DBF1C-E0B4-489E-ACCE-B9FA9CEC85E8}" srcOrd="3" destOrd="0" parTransId="{4DD7F136-A867-4775-924C-D9A1144C7948}" sibTransId="{7D53B681-2C18-4D00-9183-914D0DECD145}"/>
    <dgm:cxn modelId="{8AFC3319-111C-426A-8473-EA1D4A433371}" type="presOf" srcId="{C92DF3C6-01C3-4079-95B3-8DD21E1DE02A}" destId="{B4AA7544-2C0B-4B5F-9C24-8453951EF542}" srcOrd="0" destOrd="0" presId="urn:microsoft.com/office/officeart/2005/8/layout/radial6"/>
    <dgm:cxn modelId="{3749AA22-8469-4984-9C2E-2A3274F6A233}" srcId="{C92DF3C6-01C3-4079-95B3-8DD21E1DE02A}" destId="{5C19EC71-3AFE-49B2-A448-1CF07C5FE234}" srcOrd="1" destOrd="0" parTransId="{FB0DE19E-5CD3-494D-8215-C190DA25EB8D}" sibTransId="{56F2E267-ED08-47BA-A9DF-8D472791B718}"/>
    <dgm:cxn modelId="{82D8CABA-B95F-4240-857A-7F2C230A9E7E}" type="presParOf" srcId="{1E1D5F87-F718-4FB2-BD6A-69752DEAA35B}" destId="{B4AA7544-2C0B-4B5F-9C24-8453951EF542}" srcOrd="0" destOrd="0" presId="urn:microsoft.com/office/officeart/2005/8/layout/radial6"/>
    <dgm:cxn modelId="{DEA3028B-DD06-4E18-8CF7-171D35F26118}" type="presParOf" srcId="{1E1D5F87-F718-4FB2-BD6A-69752DEAA35B}" destId="{3CBC3D3D-CE12-4279-BE3D-701A5D0DAFCE}" srcOrd="1" destOrd="0" presId="urn:microsoft.com/office/officeart/2005/8/layout/radial6"/>
    <dgm:cxn modelId="{81C32911-65A3-4FDA-A533-299B2A2C4553}" type="presParOf" srcId="{1E1D5F87-F718-4FB2-BD6A-69752DEAA35B}" destId="{8B585F0E-1D50-48F5-95C7-D7CD852339D7}" srcOrd="2" destOrd="0" presId="urn:microsoft.com/office/officeart/2005/8/layout/radial6"/>
    <dgm:cxn modelId="{89E3EAD3-C6A4-4795-8225-FA8545F07185}" type="presParOf" srcId="{1E1D5F87-F718-4FB2-BD6A-69752DEAA35B}" destId="{383D978A-CF21-4722-8798-2D3F5E72D52B}" srcOrd="3" destOrd="0" presId="urn:microsoft.com/office/officeart/2005/8/layout/radial6"/>
    <dgm:cxn modelId="{93E652B9-DF65-49EA-9E05-938F2B8B9ED0}" type="presParOf" srcId="{1E1D5F87-F718-4FB2-BD6A-69752DEAA35B}" destId="{A590A54A-7635-4B94-8C2B-00B727485D75}" srcOrd="4" destOrd="0" presId="urn:microsoft.com/office/officeart/2005/8/layout/radial6"/>
    <dgm:cxn modelId="{AE9C2230-503F-4E2F-974D-25A659233D99}" type="presParOf" srcId="{1E1D5F87-F718-4FB2-BD6A-69752DEAA35B}" destId="{B37C76A7-1877-489A-B5BC-AFE426927839}" srcOrd="5" destOrd="0" presId="urn:microsoft.com/office/officeart/2005/8/layout/radial6"/>
    <dgm:cxn modelId="{6A4F88FF-EF38-495A-A1A7-5C9B42DB8E8C}" type="presParOf" srcId="{1E1D5F87-F718-4FB2-BD6A-69752DEAA35B}" destId="{9F46CB71-7F46-4A15-9F4C-F5B80FE7E21A}" srcOrd="6" destOrd="0" presId="urn:microsoft.com/office/officeart/2005/8/layout/radial6"/>
    <dgm:cxn modelId="{A707E942-1B9D-4709-9EB8-3C5FEA4E6E57}" type="presParOf" srcId="{1E1D5F87-F718-4FB2-BD6A-69752DEAA35B}" destId="{12375489-788B-4EB5-8AB4-D58F5BEDEE39}" srcOrd="7" destOrd="0" presId="urn:microsoft.com/office/officeart/2005/8/layout/radial6"/>
    <dgm:cxn modelId="{29BFBD69-22DF-4D65-9EFF-833A5B5096E7}" type="presParOf" srcId="{1E1D5F87-F718-4FB2-BD6A-69752DEAA35B}" destId="{AC59FF84-AB5E-4809-A8A0-97B2933D648A}" srcOrd="8" destOrd="0" presId="urn:microsoft.com/office/officeart/2005/8/layout/radial6"/>
    <dgm:cxn modelId="{12ADFEF9-D1F8-47F3-92A6-DFF63DBCA9B9}" type="presParOf" srcId="{1E1D5F87-F718-4FB2-BD6A-69752DEAA35B}" destId="{C6019B27-AB6A-4910-9D09-1C21076E434B}" srcOrd="9" destOrd="0" presId="urn:microsoft.com/office/officeart/2005/8/layout/radial6"/>
    <dgm:cxn modelId="{221F4021-C678-45F7-9AAD-9FC01548AD63}" type="presParOf" srcId="{1E1D5F87-F718-4FB2-BD6A-69752DEAA35B}" destId="{3E3D99CD-E673-4E7C-896C-AFE209CB2BF6}" srcOrd="10" destOrd="0" presId="urn:microsoft.com/office/officeart/2005/8/layout/radial6"/>
    <dgm:cxn modelId="{853D96FA-13A2-4FD3-B54D-225BD2C64A1F}" type="presParOf" srcId="{1E1D5F87-F718-4FB2-BD6A-69752DEAA35B}" destId="{ABF73015-D54F-40A3-83B6-6348D5AC8090}" srcOrd="11" destOrd="0" presId="urn:microsoft.com/office/officeart/2005/8/layout/radial6"/>
    <dgm:cxn modelId="{D030D442-B605-4304-98B3-06C8BC2153BC}" type="presParOf" srcId="{1E1D5F87-F718-4FB2-BD6A-69752DEAA35B}" destId="{A7467CE5-5CCB-4722-8001-1C7845307BE7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D3AEC0-9DD2-4EB2-9E16-D755C10B8E7D}" type="doc">
      <dgm:prSet loTypeId="urn:microsoft.com/office/officeart/2005/8/layout/equation1" loCatId="relationship" qsTypeId="urn:microsoft.com/office/officeart/2005/8/quickstyle/3d3" qsCatId="3D" csTypeId="urn:microsoft.com/office/officeart/2005/8/colors/accent1_2" csCatId="accent1" phldr="1"/>
      <dgm:spPr/>
    </dgm:pt>
    <dgm:pt modelId="{9822124B-EEBA-4888-959F-476D773D4448}">
      <dgm:prSet phldrT="[Текст]" custT="1"/>
      <dgm:spPr/>
      <dgm:t>
        <a:bodyPr/>
        <a:lstStyle/>
        <a:p>
          <a:r>
            <a:rPr lang="ru-RU" sz="2400" dirty="0" smtClean="0"/>
            <a:t>Наблюдение</a:t>
          </a:r>
          <a:endParaRPr lang="ru-RU" sz="2400" dirty="0"/>
        </a:p>
      </dgm:t>
    </dgm:pt>
    <dgm:pt modelId="{088FE137-B779-4A8E-A719-E6A9CD08BBE3}" type="parTrans" cxnId="{5BB406E1-B6E0-4603-BF43-D9102F44E503}">
      <dgm:prSet/>
      <dgm:spPr/>
      <dgm:t>
        <a:bodyPr/>
        <a:lstStyle/>
        <a:p>
          <a:endParaRPr lang="ru-RU"/>
        </a:p>
      </dgm:t>
    </dgm:pt>
    <dgm:pt modelId="{B3738C60-AE4E-4B11-A93C-65F66220397A}" type="sibTrans" cxnId="{5BB406E1-B6E0-4603-BF43-D9102F44E503}">
      <dgm:prSet/>
      <dgm:spPr/>
      <dgm:t>
        <a:bodyPr/>
        <a:lstStyle/>
        <a:p>
          <a:endParaRPr lang="ru-RU"/>
        </a:p>
      </dgm:t>
    </dgm:pt>
    <dgm:pt modelId="{EB32375D-4192-407A-B195-1B1F4FD545C5}">
      <dgm:prSet phldrT="[Текст]" custT="1"/>
      <dgm:spPr/>
      <dgm:t>
        <a:bodyPr/>
        <a:lstStyle/>
        <a:p>
          <a:r>
            <a:rPr lang="ru-RU" sz="2400" dirty="0" smtClean="0"/>
            <a:t>Чувство</a:t>
          </a:r>
          <a:endParaRPr lang="ru-RU" sz="2400" dirty="0"/>
        </a:p>
      </dgm:t>
    </dgm:pt>
    <dgm:pt modelId="{AF1898BE-2494-469A-8ED6-57695A6B2A67}" type="parTrans" cxnId="{49B78AA0-13D0-452B-9035-473C00081E26}">
      <dgm:prSet/>
      <dgm:spPr/>
      <dgm:t>
        <a:bodyPr/>
        <a:lstStyle/>
        <a:p>
          <a:endParaRPr lang="ru-RU"/>
        </a:p>
      </dgm:t>
    </dgm:pt>
    <dgm:pt modelId="{A55B909E-23C0-4F1E-91AE-063A304BAB07}" type="sibTrans" cxnId="{49B78AA0-13D0-452B-9035-473C00081E26}">
      <dgm:prSet/>
      <dgm:spPr/>
      <dgm:t>
        <a:bodyPr/>
        <a:lstStyle/>
        <a:p>
          <a:endParaRPr lang="ru-RU"/>
        </a:p>
      </dgm:t>
    </dgm:pt>
    <dgm:pt modelId="{949612A9-971B-4E85-B774-213C4741FC68}">
      <dgm:prSet phldrT="[Текст]" custT="1"/>
      <dgm:spPr/>
      <dgm:t>
        <a:bodyPr/>
        <a:lstStyle/>
        <a:p>
          <a:r>
            <a:rPr lang="ru-RU" sz="1800" dirty="0" smtClean="0"/>
            <a:t>Ненасильственное общение</a:t>
          </a:r>
          <a:endParaRPr lang="ru-RU" sz="1800" dirty="0"/>
        </a:p>
      </dgm:t>
    </dgm:pt>
    <dgm:pt modelId="{951412D6-594C-41DD-8568-F85DCDAE476C}" type="parTrans" cxnId="{4C22E801-CBCE-4F0C-A56F-2786948A8AF3}">
      <dgm:prSet/>
      <dgm:spPr/>
      <dgm:t>
        <a:bodyPr/>
        <a:lstStyle/>
        <a:p>
          <a:endParaRPr lang="ru-RU"/>
        </a:p>
      </dgm:t>
    </dgm:pt>
    <dgm:pt modelId="{83FAF7B9-2306-4D10-B211-22E98C94C522}" type="sibTrans" cxnId="{4C22E801-CBCE-4F0C-A56F-2786948A8AF3}">
      <dgm:prSet/>
      <dgm:spPr/>
      <dgm:t>
        <a:bodyPr/>
        <a:lstStyle/>
        <a:p>
          <a:endParaRPr lang="ru-RU"/>
        </a:p>
      </dgm:t>
    </dgm:pt>
    <dgm:pt modelId="{A4D12B58-D50D-4785-BEDD-2CD62BB07496}">
      <dgm:prSet custT="1"/>
      <dgm:spPr/>
      <dgm:t>
        <a:bodyPr/>
        <a:lstStyle/>
        <a:p>
          <a:r>
            <a:rPr lang="ru-RU" sz="2400" dirty="0" smtClean="0"/>
            <a:t>Потребность</a:t>
          </a:r>
          <a:endParaRPr lang="ru-RU" sz="2400" dirty="0"/>
        </a:p>
      </dgm:t>
    </dgm:pt>
    <dgm:pt modelId="{E57CC035-CB0B-4295-9731-04CEDF3C2F47}" type="parTrans" cxnId="{0F7F0579-7770-4599-990C-D9BC9A8A6D71}">
      <dgm:prSet/>
      <dgm:spPr/>
      <dgm:t>
        <a:bodyPr/>
        <a:lstStyle/>
        <a:p>
          <a:endParaRPr lang="ru-RU"/>
        </a:p>
      </dgm:t>
    </dgm:pt>
    <dgm:pt modelId="{3A835F20-BEE7-4F4D-9815-B2CA69999382}" type="sibTrans" cxnId="{0F7F0579-7770-4599-990C-D9BC9A8A6D71}">
      <dgm:prSet/>
      <dgm:spPr/>
      <dgm:t>
        <a:bodyPr/>
        <a:lstStyle/>
        <a:p>
          <a:endParaRPr lang="ru-RU"/>
        </a:p>
      </dgm:t>
    </dgm:pt>
    <dgm:pt modelId="{755F9EBE-4486-41E2-B4D2-46F4685A49FA}">
      <dgm:prSet custT="1"/>
      <dgm:spPr/>
      <dgm:t>
        <a:bodyPr/>
        <a:lstStyle/>
        <a:p>
          <a:r>
            <a:rPr lang="ru-RU" sz="2200" dirty="0" smtClean="0"/>
            <a:t>Просьба</a:t>
          </a:r>
          <a:endParaRPr lang="ru-RU" sz="2200" dirty="0"/>
        </a:p>
      </dgm:t>
    </dgm:pt>
    <dgm:pt modelId="{1BD6D79C-CDAA-4032-8EDA-5E83702AE36A}" type="parTrans" cxnId="{618CAFD7-2083-4582-A67E-6A45E5CA831B}">
      <dgm:prSet/>
      <dgm:spPr/>
      <dgm:t>
        <a:bodyPr/>
        <a:lstStyle/>
        <a:p>
          <a:endParaRPr lang="ru-RU"/>
        </a:p>
      </dgm:t>
    </dgm:pt>
    <dgm:pt modelId="{09652BD1-3EBE-4FE0-AD91-24176F6DBD52}" type="sibTrans" cxnId="{618CAFD7-2083-4582-A67E-6A45E5CA831B}">
      <dgm:prSet/>
      <dgm:spPr/>
      <dgm:t>
        <a:bodyPr/>
        <a:lstStyle/>
        <a:p>
          <a:endParaRPr lang="ru-RU"/>
        </a:p>
      </dgm:t>
    </dgm:pt>
    <dgm:pt modelId="{5A8E6265-9013-452F-BD84-4B9525742958}" type="pres">
      <dgm:prSet presAssocID="{64D3AEC0-9DD2-4EB2-9E16-D755C10B8E7D}" presName="linearFlow" presStyleCnt="0">
        <dgm:presLayoutVars>
          <dgm:dir/>
          <dgm:resizeHandles val="exact"/>
        </dgm:presLayoutVars>
      </dgm:prSet>
      <dgm:spPr/>
    </dgm:pt>
    <dgm:pt modelId="{092A6620-6D00-4E62-B91C-2A14B6D15D83}" type="pres">
      <dgm:prSet presAssocID="{9822124B-EEBA-4888-959F-476D773D4448}" presName="node" presStyleLbl="node1" presStyleIdx="0" presStyleCnt="5">
        <dgm:presLayoutVars>
          <dgm:bulletEnabled val="1"/>
        </dgm:presLayoutVars>
      </dgm:prSet>
      <dgm:spPr/>
    </dgm:pt>
    <dgm:pt modelId="{E75316B5-8159-44E2-B7EA-4BEAFF64E561}" type="pres">
      <dgm:prSet presAssocID="{B3738C60-AE4E-4B11-A93C-65F66220397A}" presName="spacerL" presStyleCnt="0"/>
      <dgm:spPr/>
    </dgm:pt>
    <dgm:pt modelId="{E6E93692-F3E5-4D6F-98B9-69929EB8D8D1}" type="pres">
      <dgm:prSet presAssocID="{B3738C60-AE4E-4B11-A93C-65F66220397A}" presName="sibTrans" presStyleLbl="sibTrans2D1" presStyleIdx="0" presStyleCnt="4"/>
      <dgm:spPr/>
    </dgm:pt>
    <dgm:pt modelId="{7A8E6F33-E3CD-43D8-AFB2-3F8497F97833}" type="pres">
      <dgm:prSet presAssocID="{B3738C60-AE4E-4B11-A93C-65F66220397A}" presName="spacerR" presStyleCnt="0"/>
      <dgm:spPr/>
    </dgm:pt>
    <dgm:pt modelId="{AEEC1FE0-6A55-4AC3-81D8-2061CD587FDB}" type="pres">
      <dgm:prSet presAssocID="{EB32375D-4192-407A-B195-1B1F4FD545C5}" presName="node" presStyleLbl="node1" presStyleIdx="1" presStyleCnt="5">
        <dgm:presLayoutVars>
          <dgm:bulletEnabled val="1"/>
        </dgm:presLayoutVars>
      </dgm:prSet>
      <dgm:spPr/>
    </dgm:pt>
    <dgm:pt modelId="{7AE201E7-B234-42A6-A483-BE0DCE34F819}" type="pres">
      <dgm:prSet presAssocID="{A55B909E-23C0-4F1E-91AE-063A304BAB07}" presName="spacerL" presStyleCnt="0"/>
      <dgm:spPr/>
    </dgm:pt>
    <dgm:pt modelId="{3ED80B5C-F1C1-49AF-B9AF-653F18E60631}" type="pres">
      <dgm:prSet presAssocID="{A55B909E-23C0-4F1E-91AE-063A304BAB07}" presName="sibTrans" presStyleLbl="sibTrans2D1" presStyleIdx="1" presStyleCnt="4"/>
      <dgm:spPr/>
    </dgm:pt>
    <dgm:pt modelId="{099E19B4-81BC-47E7-9326-99BB30CE4F3C}" type="pres">
      <dgm:prSet presAssocID="{A55B909E-23C0-4F1E-91AE-063A304BAB07}" presName="spacerR" presStyleCnt="0"/>
      <dgm:spPr/>
    </dgm:pt>
    <dgm:pt modelId="{3C022C8E-E111-4423-9A00-09B6D54A5463}" type="pres">
      <dgm:prSet presAssocID="{A4D12B58-D50D-4785-BEDD-2CD62BB07496}" presName="node" presStyleLbl="node1" presStyleIdx="2" presStyleCnt="5">
        <dgm:presLayoutVars>
          <dgm:bulletEnabled val="1"/>
        </dgm:presLayoutVars>
      </dgm:prSet>
      <dgm:spPr/>
    </dgm:pt>
    <dgm:pt modelId="{2CB671C6-99FD-484D-9D3F-DCB783BF98F2}" type="pres">
      <dgm:prSet presAssocID="{3A835F20-BEE7-4F4D-9815-B2CA69999382}" presName="spacerL" presStyleCnt="0"/>
      <dgm:spPr/>
    </dgm:pt>
    <dgm:pt modelId="{C399FFC8-A20D-4724-85E6-6FC6BD71ACC7}" type="pres">
      <dgm:prSet presAssocID="{3A835F20-BEE7-4F4D-9815-B2CA69999382}" presName="sibTrans" presStyleLbl="sibTrans2D1" presStyleIdx="2" presStyleCnt="4"/>
      <dgm:spPr/>
    </dgm:pt>
    <dgm:pt modelId="{97C2546A-B91B-4AC1-89EE-3A1FDC4B4279}" type="pres">
      <dgm:prSet presAssocID="{3A835F20-BEE7-4F4D-9815-B2CA69999382}" presName="spacerR" presStyleCnt="0"/>
      <dgm:spPr/>
    </dgm:pt>
    <dgm:pt modelId="{737E9C86-7923-490E-93BC-6D3B22E3B9B0}" type="pres">
      <dgm:prSet presAssocID="{755F9EBE-4486-41E2-B4D2-46F4685A49FA}" presName="node" presStyleLbl="node1" presStyleIdx="3" presStyleCnt="5">
        <dgm:presLayoutVars>
          <dgm:bulletEnabled val="1"/>
        </dgm:presLayoutVars>
      </dgm:prSet>
      <dgm:spPr/>
    </dgm:pt>
    <dgm:pt modelId="{8B42A378-4C50-49DF-9DFE-D4FEDD6DE02D}" type="pres">
      <dgm:prSet presAssocID="{09652BD1-3EBE-4FE0-AD91-24176F6DBD52}" presName="spacerL" presStyleCnt="0"/>
      <dgm:spPr/>
    </dgm:pt>
    <dgm:pt modelId="{4CE37FEE-508D-4625-BA22-7F45E6EA0396}" type="pres">
      <dgm:prSet presAssocID="{09652BD1-3EBE-4FE0-AD91-24176F6DBD52}" presName="sibTrans" presStyleLbl="sibTrans2D1" presStyleIdx="3" presStyleCnt="4"/>
      <dgm:spPr/>
    </dgm:pt>
    <dgm:pt modelId="{75692FA8-5B70-4B44-B6EE-C9CA460F65A3}" type="pres">
      <dgm:prSet presAssocID="{09652BD1-3EBE-4FE0-AD91-24176F6DBD52}" presName="spacerR" presStyleCnt="0"/>
      <dgm:spPr/>
    </dgm:pt>
    <dgm:pt modelId="{001C4F7A-969A-4EE9-BFCC-B0C2CD5CAEBD}" type="pres">
      <dgm:prSet presAssocID="{949612A9-971B-4E85-B774-213C4741FC68}" presName="node" presStyleLbl="node1" presStyleIdx="4" presStyleCnt="5">
        <dgm:presLayoutVars>
          <dgm:bulletEnabled val="1"/>
        </dgm:presLayoutVars>
      </dgm:prSet>
      <dgm:spPr/>
    </dgm:pt>
  </dgm:ptLst>
  <dgm:cxnLst>
    <dgm:cxn modelId="{1E60EAFB-3FF5-4848-B6DA-C45C07B4E29E}" type="presOf" srcId="{9822124B-EEBA-4888-959F-476D773D4448}" destId="{092A6620-6D00-4E62-B91C-2A14B6D15D83}" srcOrd="0" destOrd="0" presId="urn:microsoft.com/office/officeart/2005/8/layout/equation1"/>
    <dgm:cxn modelId="{618CAFD7-2083-4582-A67E-6A45E5CA831B}" srcId="{64D3AEC0-9DD2-4EB2-9E16-D755C10B8E7D}" destId="{755F9EBE-4486-41E2-B4D2-46F4685A49FA}" srcOrd="3" destOrd="0" parTransId="{1BD6D79C-CDAA-4032-8EDA-5E83702AE36A}" sibTransId="{09652BD1-3EBE-4FE0-AD91-24176F6DBD52}"/>
    <dgm:cxn modelId="{49B78AA0-13D0-452B-9035-473C00081E26}" srcId="{64D3AEC0-9DD2-4EB2-9E16-D755C10B8E7D}" destId="{EB32375D-4192-407A-B195-1B1F4FD545C5}" srcOrd="1" destOrd="0" parTransId="{AF1898BE-2494-469A-8ED6-57695A6B2A67}" sibTransId="{A55B909E-23C0-4F1E-91AE-063A304BAB07}"/>
    <dgm:cxn modelId="{AEB86267-5EE5-4EC3-BD48-740724ED4826}" type="presOf" srcId="{3A835F20-BEE7-4F4D-9815-B2CA69999382}" destId="{C399FFC8-A20D-4724-85E6-6FC6BD71ACC7}" srcOrd="0" destOrd="0" presId="urn:microsoft.com/office/officeart/2005/8/layout/equation1"/>
    <dgm:cxn modelId="{0F7F0579-7770-4599-990C-D9BC9A8A6D71}" srcId="{64D3AEC0-9DD2-4EB2-9E16-D755C10B8E7D}" destId="{A4D12B58-D50D-4785-BEDD-2CD62BB07496}" srcOrd="2" destOrd="0" parTransId="{E57CC035-CB0B-4295-9731-04CEDF3C2F47}" sibTransId="{3A835F20-BEE7-4F4D-9815-B2CA69999382}"/>
    <dgm:cxn modelId="{4C22E801-CBCE-4F0C-A56F-2786948A8AF3}" srcId="{64D3AEC0-9DD2-4EB2-9E16-D755C10B8E7D}" destId="{949612A9-971B-4E85-B774-213C4741FC68}" srcOrd="4" destOrd="0" parTransId="{951412D6-594C-41DD-8568-F85DCDAE476C}" sibTransId="{83FAF7B9-2306-4D10-B211-22E98C94C522}"/>
    <dgm:cxn modelId="{D2C7956A-AB2B-423F-B7A4-1E41046AD95C}" type="presOf" srcId="{09652BD1-3EBE-4FE0-AD91-24176F6DBD52}" destId="{4CE37FEE-508D-4625-BA22-7F45E6EA0396}" srcOrd="0" destOrd="0" presId="urn:microsoft.com/office/officeart/2005/8/layout/equation1"/>
    <dgm:cxn modelId="{228B3A18-F0DE-4390-9E4B-DB4BEE48103D}" type="presOf" srcId="{A55B909E-23C0-4F1E-91AE-063A304BAB07}" destId="{3ED80B5C-F1C1-49AF-B9AF-653F18E60631}" srcOrd="0" destOrd="0" presId="urn:microsoft.com/office/officeart/2005/8/layout/equation1"/>
    <dgm:cxn modelId="{471C3CB4-413F-41D8-B0F7-4072F1256F1D}" type="presOf" srcId="{EB32375D-4192-407A-B195-1B1F4FD545C5}" destId="{AEEC1FE0-6A55-4AC3-81D8-2061CD587FDB}" srcOrd="0" destOrd="0" presId="urn:microsoft.com/office/officeart/2005/8/layout/equation1"/>
    <dgm:cxn modelId="{A166DAD8-CEA9-467A-BAFA-28001EF27D2D}" type="presOf" srcId="{755F9EBE-4486-41E2-B4D2-46F4685A49FA}" destId="{737E9C86-7923-490E-93BC-6D3B22E3B9B0}" srcOrd="0" destOrd="0" presId="urn:microsoft.com/office/officeart/2005/8/layout/equation1"/>
    <dgm:cxn modelId="{512D6BA8-422E-47F9-B8C7-CEAF1A452000}" type="presOf" srcId="{949612A9-971B-4E85-B774-213C4741FC68}" destId="{001C4F7A-969A-4EE9-BFCC-B0C2CD5CAEBD}" srcOrd="0" destOrd="0" presId="urn:microsoft.com/office/officeart/2005/8/layout/equation1"/>
    <dgm:cxn modelId="{5BB406E1-B6E0-4603-BF43-D9102F44E503}" srcId="{64D3AEC0-9DD2-4EB2-9E16-D755C10B8E7D}" destId="{9822124B-EEBA-4888-959F-476D773D4448}" srcOrd="0" destOrd="0" parTransId="{088FE137-B779-4A8E-A719-E6A9CD08BBE3}" sibTransId="{B3738C60-AE4E-4B11-A93C-65F66220397A}"/>
    <dgm:cxn modelId="{E1CAC0B3-6D05-4976-9A6E-6EE0A6DE3FF7}" type="presOf" srcId="{B3738C60-AE4E-4B11-A93C-65F66220397A}" destId="{E6E93692-F3E5-4D6F-98B9-69929EB8D8D1}" srcOrd="0" destOrd="0" presId="urn:microsoft.com/office/officeart/2005/8/layout/equation1"/>
    <dgm:cxn modelId="{F043F56D-875C-4173-BBC3-0467402F26A1}" type="presOf" srcId="{A4D12B58-D50D-4785-BEDD-2CD62BB07496}" destId="{3C022C8E-E111-4423-9A00-09B6D54A5463}" srcOrd="0" destOrd="0" presId="urn:microsoft.com/office/officeart/2005/8/layout/equation1"/>
    <dgm:cxn modelId="{8F93D3D6-E7B4-4B25-B210-C06C2B468D7A}" type="presOf" srcId="{64D3AEC0-9DD2-4EB2-9E16-D755C10B8E7D}" destId="{5A8E6265-9013-452F-BD84-4B9525742958}" srcOrd="0" destOrd="0" presId="urn:microsoft.com/office/officeart/2005/8/layout/equation1"/>
    <dgm:cxn modelId="{3590FF17-617A-47EA-8903-DD62B7028448}" type="presParOf" srcId="{5A8E6265-9013-452F-BD84-4B9525742958}" destId="{092A6620-6D00-4E62-B91C-2A14B6D15D83}" srcOrd="0" destOrd="0" presId="urn:microsoft.com/office/officeart/2005/8/layout/equation1"/>
    <dgm:cxn modelId="{37845B12-AD7E-4407-BB0D-7431551745DE}" type="presParOf" srcId="{5A8E6265-9013-452F-BD84-4B9525742958}" destId="{E75316B5-8159-44E2-B7EA-4BEAFF64E561}" srcOrd="1" destOrd="0" presId="urn:microsoft.com/office/officeart/2005/8/layout/equation1"/>
    <dgm:cxn modelId="{73E1DA53-66F3-4687-94EC-019D86B0D1F9}" type="presParOf" srcId="{5A8E6265-9013-452F-BD84-4B9525742958}" destId="{E6E93692-F3E5-4D6F-98B9-69929EB8D8D1}" srcOrd="2" destOrd="0" presId="urn:microsoft.com/office/officeart/2005/8/layout/equation1"/>
    <dgm:cxn modelId="{6E112FFC-5A9D-403F-AC80-44EAE8002A4B}" type="presParOf" srcId="{5A8E6265-9013-452F-BD84-4B9525742958}" destId="{7A8E6F33-E3CD-43D8-AFB2-3F8497F97833}" srcOrd="3" destOrd="0" presId="urn:microsoft.com/office/officeart/2005/8/layout/equation1"/>
    <dgm:cxn modelId="{310F81EA-CE45-4899-BAF7-6C615D9707BC}" type="presParOf" srcId="{5A8E6265-9013-452F-BD84-4B9525742958}" destId="{AEEC1FE0-6A55-4AC3-81D8-2061CD587FDB}" srcOrd="4" destOrd="0" presId="urn:microsoft.com/office/officeart/2005/8/layout/equation1"/>
    <dgm:cxn modelId="{B398FDCA-2F22-425D-A048-73A9B8C4B944}" type="presParOf" srcId="{5A8E6265-9013-452F-BD84-4B9525742958}" destId="{7AE201E7-B234-42A6-A483-BE0DCE34F819}" srcOrd="5" destOrd="0" presId="urn:microsoft.com/office/officeart/2005/8/layout/equation1"/>
    <dgm:cxn modelId="{2BDCFC07-DB59-4974-BC79-5CB4E78C8016}" type="presParOf" srcId="{5A8E6265-9013-452F-BD84-4B9525742958}" destId="{3ED80B5C-F1C1-49AF-B9AF-653F18E60631}" srcOrd="6" destOrd="0" presId="urn:microsoft.com/office/officeart/2005/8/layout/equation1"/>
    <dgm:cxn modelId="{A2E7F5CA-8741-462E-B6E9-FD9A2E1217F5}" type="presParOf" srcId="{5A8E6265-9013-452F-BD84-4B9525742958}" destId="{099E19B4-81BC-47E7-9326-99BB30CE4F3C}" srcOrd="7" destOrd="0" presId="urn:microsoft.com/office/officeart/2005/8/layout/equation1"/>
    <dgm:cxn modelId="{699EFD00-060F-47EA-A161-D2332D07F543}" type="presParOf" srcId="{5A8E6265-9013-452F-BD84-4B9525742958}" destId="{3C022C8E-E111-4423-9A00-09B6D54A5463}" srcOrd="8" destOrd="0" presId="urn:microsoft.com/office/officeart/2005/8/layout/equation1"/>
    <dgm:cxn modelId="{9A24C618-0BB9-4B93-871E-8375C4564D48}" type="presParOf" srcId="{5A8E6265-9013-452F-BD84-4B9525742958}" destId="{2CB671C6-99FD-484D-9D3F-DCB783BF98F2}" srcOrd="9" destOrd="0" presId="urn:microsoft.com/office/officeart/2005/8/layout/equation1"/>
    <dgm:cxn modelId="{3E05059A-398B-4D04-B7AC-8F0E0C2AF09F}" type="presParOf" srcId="{5A8E6265-9013-452F-BD84-4B9525742958}" destId="{C399FFC8-A20D-4724-85E6-6FC6BD71ACC7}" srcOrd="10" destOrd="0" presId="urn:microsoft.com/office/officeart/2005/8/layout/equation1"/>
    <dgm:cxn modelId="{A7EFC8D9-B221-40A7-89F7-36B6AA203CEF}" type="presParOf" srcId="{5A8E6265-9013-452F-BD84-4B9525742958}" destId="{97C2546A-B91B-4AC1-89EE-3A1FDC4B4279}" srcOrd="11" destOrd="0" presId="urn:microsoft.com/office/officeart/2005/8/layout/equation1"/>
    <dgm:cxn modelId="{648214F4-FD6F-403A-BC3E-832EE503F2AC}" type="presParOf" srcId="{5A8E6265-9013-452F-BD84-4B9525742958}" destId="{737E9C86-7923-490E-93BC-6D3B22E3B9B0}" srcOrd="12" destOrd="0" presId="urn:microsoft.com/office/officeart/2005/8/layout/equation1"/>
    <dgm:cxn modelId="{7552F4A7-F413-4CC5-A3DB-65FDCA2DA136}" type="presParOf" srcId="{5A8E6265-9013-452F-BD84-4B9525742958}" destId="{8B42A378-4C50-49DF-9DFE-D4FEDD6DE02D}" srcOrd="13" destOrd="0" presId="urn:microsoft.com/office/officeart/2005/8/layout/equation1"/>
    <dgm:cxn modelId="{D89D0C27-0781-4E0F-8104-3BE209668A54}" type="presParOf" srcId="{5A8E6265-9013-452F-BD84-4B9525742958}" destId="{4CE37FEE-508D-4625-BA22-7F45E6EA0396}" srcOrd="14" destOrd="0" presId="urn:microsoft.com/office/officeart/2005/8/layout/equation1"/>
    <dgm:cxn modelId="{4139293D-0709-420A-9F1B-9598E5256DF4}" type="presParOf" srcId="{5A8E6265-9013-452F-BD84-4B9525742958}" destId="{75692FA8-5B70-4B44-B6EE-C9CA460F65A3}" srcOrd="15" destOrd="0" presId="urn:microsoft.com/office/officeart/2005/8/layout/equation1"/>
    <dgm:cxn modelId="{9552FDEB-49A7-4BDD-BD34-AB3DC75005FF}" type="presParOf" srcId="{5A8E6265-9013-452F-BD84-4B9525742958}" destId="{001C4F7A-969A-4EE9-BFCC-B0C2CD5CAEBD}" srcOrd="16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467CE5-5CCB-4722-8001-1C7845307BE7}">
      <dsp:nvSpPr>
        <dsp:cNvPr id="0" name=""/>
        <dsp:cNvSpPr/>
      </dsp:nvSpPr>
      <dsp:spPr>
        <a:xfrm>
          <a:off x="3106666" y="731766"/>
          <a:ext cx="4893724" cy="4893724"/>
        </a:xfrm>
        <a:prstGeom prst="blockArc">
          <a:avLst>
            <a:gd name="adj1" fmla="val 10800000"/>
            <a:gd name="adj2" fmla="val 1620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019B27-AB6A-4910-9D09-1C21076E434B}">
      <dsp:nvSpPr>
        <dsp:cNvPr id="0" name=""/>
        <dsp:cNvSpPr/>
      </dsp:nvSpPr>
      <dsp:spPr>
        <a:xfrm>
          <a:off x="3106666" y="731766"/>
          <a:ext cx="4893724" cy="4893724"/>
        </a:xfrm>
        <a:prstGeom prst="blockArc">
          <a:avLst>
            <a:gd name="adj1" fmla="val 5400000"/>
            <a:gd name="adj2" fmla="val 1080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46CB71-7F46-4A15-9F4C-F5B80FE7E21A}">
      <dsp:nvSpPr>
        <dsp:cNvPr id="0" name=""/>
        <dsp:cNvSpPr/>
      </dsp:nvSpPr>
      <dsp:spPr>
        <a:xfrm>
          <a:off x="3106666" y="731766"/>
          <a:ext cx="4893724" cy="4893724"/>
        </a:xfrm>
        <a:prstGeom prst="blockArc">
          <a:avLst>
            <a:gd name="adj1" fmla="val 0"/>
            <a:gd name="adj2" fmla="val 540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3D978A-CF21-4722-8798-2D3F5E72D52B}">
      <dsp:nvSpPr>
        <dsp:cNvPr id="0" name=""/>
        <dsp:cNvSpPr/>
      </dsp:nvSpPr>
      <dsp:spPr>
        <a:xfrm>
          <a:off x="3106666" y="731766"/>
          <a:ext cx="4893724" cy="4893724"/>
        </a:xfrm>
        <a:prstGeom prst="blockArc">
          <a:avLst>
            <a:gd name="adj1" fmla="val 16200000"/>
            <a:gd name="adj2" fmla="val 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AA7544-2C0B-4B5F-9C24-8453951EF542}">
      <dsp:nvSpPr>
        <dsp:cNvPr id="0" name=""/>
        <dsp:cNvSpPr/>
      </dsp:nvSpPr>
      <dsp:spPr>
        <a:xfrm>
          <a:off x="4428179" y="2053279"/>
          <a:ext cx="2250697" cy="22506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kern="1200" dirty="0" smtClean="0">
              <a:latin typeface="+mj-lt"/>
            </a:rPr>
            <a:t>Компоненты ННО</a:t>
          </a:r>
        </a:p>
      </dsp:txBody>
      <dsp:txXfrm>
        <a:off x="4757786" y="2382886"/>
        <a:ext cx="1591483" cy="1591483"/>
      </dsp:txXfrm>
    </dsp:sp>
    <dsp:sp modelId="{3CBC3D3D-CE12-4279-BE3D-701A5D0DAFCE}">
      <dsp:nvSpPr>
        <dsp:cNvPr id="0" name=""/>
        <dsp:cNvSpPr/>
      </dsp:nvSpPr>
      <dsp:spPr>
        <a:xfrm>
          <a:off x="4765784" y="739"/>
          <a:ext cx="1575488" cy="15754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1. Наблюдение</a:t>
          </a:r>
          <a:endParaRPr lang="ru-RU" sz="1500" kern="1200" dirty="0"/>
        </a:p>
      </dsp:txBody>
      <dsp:txXfrm>
        <a:off x="4996509" y="231464"/>
        <a:ext cx="1114038" cy="1114038"/>
      </dsp:txXfrm>
    </dsp:sp>
    <dsp:sp modelId="{A590A54A-7635-4B94-8C2B-00B727485D75}">
      <dsp:nvSpPr>
        <dsp:cNvPr id="0" name=""/>
        <dsp:cNvSpPr/>
      </dsp:nvSpPr>
      <dsp:spPr>
        <a:xfrm>
          <a:off x="7155929" y="2390884"/>
          <a:ext cx="1575488" cy="15754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2 . Чувства</a:t>
          </a:r>
          <a:endParaRPr lang="ru-RU" sz="1500" kern="1200" dirty="0"/>
        </a:p>
      </dsp:txBody>
      <dsp:txXfrm>
        <a:off x="7386654" y="2621609"/>
        <a:ext cx="1114038" cy="1114038"/>
      </dsp:txXfrm>
    </dsp:sp>
    <dsp:sp modelId="{12375489-788B-4EB5-8AB4-D58F5BEDEE39}">
      <dsp:nvSpPr>
        <dsp:cNvPr id="0" name=""/>
        <dsp:cNvSpPr/>
      </dsp:nvSpPr>
      <dsp:spPr>
        <a:xfrm>
          <a:off x="4765784" y="4781029"/>
          <a:ext cx="1575488" cy="15754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3. Потребности</a:t>
          </a:r>
          <a:endParaRPr lang="ru-RU" sz="1500" kern="1200" dirty="0"/>
        </a:p>
      </dsp:txBody>
      <dsp:txXfrm>
        <a:off x="4996509" y="5011754"/>
        <a:ext cx="1114038" cy="1114038"/>
      </dsp:txXfrm>
    </dsp:sp>
    <dsp:sp modelId="{3E3D99CD-E673-4E7C-896C-AFE209CB2BF6}">
      <dsp:nvSpPr>
        <dsp:cNvPr id="0" name=""/>
        <dsp:cNvSpPr/>
      </dsp:nvSpPr>
      <dsp:spPr>
        <a:xfrm>
          <a:off x="2375639" y="2390884"/>
          <a:ext cx="1575488" cy="15754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4. Просьба</a:t>
          </a:r>
          <a:endParaRPr lang="ru-RU" sz="1500" kern="1200" dirty="0"/>
        </a:p>
      </dsp:txBody>
      <dsp:txXfrm>
        <a:off x="2606364" y="2621609"/>
        <a:ext cx="1114038" cy="11140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2A6620-6D00-4E62-B91C-2A14B6D15D83}">
      <dsp:nvSpPr>
        <dsp:cNvPr id="0" name=""/>
        <dsp:cNvSpPr/>
      </dsp:nvSpPr>
      <dsp:spPr>
        <a:xfrm>
          <a:off x="11314" y="2674903"/>
          <a:ext cx="1528479" cy="15284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Наблюдение</a:t>
          </a:r>
          <a:endParaRPr lang="ru-RU" sz="2400" kern="1200" dirty="0"/>
        </a:p>
      </dsp:txBody>
      <dsp:txXfrm>
        <a:off x="235155" y="2898744"/>
        <a:ext cx="1080797" cy="1080797"/>
      </dsp:txXfrm>
    </dsp:sp>
    <dsp:sp modelId="{E6E93692-F3E5-4D6F-98B9-69929EB8D8D1}">
      <dsp:nvSpPr>
        <dsp:cNvPr id="0" name=""/>
        <dsp:cNvSpPr/>
      </dsp:nvSpPr>
      <dsp:spPr>
        <a:xfrm>
          <a:off x="1663906" y="2995884"/>
          <a:ext cx="886518" cy="886518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1781414" y="3334888"/>
        <a:ext cx="651502" cy="208510"/>
      </dsp:txXfrm>
    </dsp:sp>
    <dsp:sp modelId="{AEEC1FE0-6A55-4AC3-81D8-2061CD587FDB}">
      <dsp:nvSpPr>
        <dsp:cNvPr id="0" name=""/>
        <dsp:cNvSpPr/>
      </dsp:nvSpPr>
      <dsp:spPr>
        <a:xfrm>
          <a:off x="2674537" y="2674903"/>
          <a:ext cx="1528479" cy="15284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Чувство</a:t>
          </a:r>
          <a:endParaRPr lang="ru-RU" sz="2400" kern="1200" dirty="0"/>
        </a:p>
      </dsp:txBody>
      <dsp:txXfrm>
        <a:off x="2898378" y="2898744"/>
        <a:ext cx="1080797" cy="1080797"/>
      </dsp:txXfrm>
    </dsp:sp>
    <dsp:sp modelId="{3ED80B5C-F1C1-49AF-B9AF-653F18E60631}">
      <dsp:nvSpPr>
        <dsp:cNvPr id="0" name=""/>
        <dsp:cNvSpPr/>
      </dsp:nvSpPr>
      <dsp:spPr>
        <a:xfrm>
          <a:off x="4327129" y="2995884"/>
          <a:ext cx="886518" cy="886518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4444637" y="3334888"/>
        <a:ext cx="651502" cy="208510"/>
      </dsp:txXfrm>
    </dsp:sp>
    <dsp:sp modelId="{3C022C8E-E111-4423-9A00-09B6D54A5463}">
      <dsp:nvSpPr>
        <dsp:cNvPr id="0" name=""/>
        <dsp:cNvSpPr/>
      </dsp:nvSpPr>
      <dsp:spPr>
        <a:xfrm>
          <a:off x="5337760" y="2674903"/>
          <a:ext cx="1528479" cy="15284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Потребность</a:t>
          </a:r>
          <a:endParaRPr lang="ru-RU" sz="2400" kern="1200" dirty="0"/>
        </a:p>
      </dsp:txBody>
      <dsp:txXfrm>
        <a:off x="5561601" y="2898744"/>
        <a:ext cx="1080797" cy="1080797"/>
      </dsp:txXfrm>
    </dsp:sp>
    <dsp:sp modelId="{C399FFC8-A20D-4724-85E6-6FC6BD71ACC7}">
      <dsp:nvSpPr>
        <dsp:cNvPr id="0" name=""/>
        <dsp:cNvSpPr/>
      </dsp:nvSpPr>
      <dsp:spPr>
        <a:xfrm>
          <a:off x="6990352" y="2995884"/>
          <a:ext cx="886518" cy="886518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7107860" y="3334888"/>
        <a:ext cx="651502" cy="208510"/>
      </dsp:txXfrm>
    </dsp:sp>
    <dsp:sp modelId="{737E9C86-7923-490E-93BC-6D3B22E3B9B0}">
      <dsp:nvSpPr>
        <dsp:cNvPr id="0" name=""/>
        <dsp:cNvSpPr/>
      </dsp:nvSpPr>
      <dsp:spPr>
        <a:xfrm>
          <a:off x="8000982" y="2674903"/>
          <a:ext cx="1528479" cy="15284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Просьба</a:t>
          </a:r>
          <a:endParaRPr lang="ru-RU" sz="2200" kern="1200" dirty="0"/>
        </a:p>
      </dsp:txBody>
      <dsp:txXfrm>
        <a:off x="8224823" y="2898744"/>
        <a:ext cx="1080797" cy="1080797"/>
      </dsp:txXfrm>
    </dsp:sp>
    <dsp:sp modelId="{4CE37FEE-508D-4625-BA22-7F45E6EA0396}">
      <dsp:nvSpPr>
        <dsp:cNvPr id="0" name=""/>
        <dsp:cNvSpPr/>
      </dsp:nvSpPr>
      <dsp:spPr>
        <a:xfrm>
          <a:off x="9653574" y="2995884"/>
          <a:ext cx="886518" cy="886518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700" kern="1200"/>
        </a:p>
      </dsp:txBody>
      <dsp:txXfrm>
        <a:off x="9771082" y="3178507"/>
        <a:ext cx="651502" cy="521272"/>
      </dsp:txXfrm>
    </dsp:sp>
    <dsp:sp modelId="{001C4F7A-969A-4EE9-BFCC-B0C2CD5CAEBD}">
      <dsp:nvSpPr>
        <dsp:cNvPr id="0" name=""/>
        <dsp:cNvSpPr/>
      </dsp:nvSpPr>
      <dsp:spPr>
        <a:xfrm>
          <a:off x="10664205" y="2674903"/>
          <a:ext cx="1528479" cy="15284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Ненасильственное общение</a:t>
          </a:r>
          <a:endParaRPr lang="ru-RU" sz="1800" kern="1200" dirty="0"/>
        </a:p>
      </dsp:txBody>
      <dsp:txXfrm>
        <a:off x="10888046" y="2898744"/>
        <a:ext cx="1080797" cy="10807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924A-659D-4B2B-AD6D-793E765BBFD6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2489-516B-4763-9772-B41968FD35D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557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924A-659D-4B2B-AD6D-793E765BBFD6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2489-516B-4763-9772-B41968FD3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2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924A-659D-4B2B-AD6D-793E765BBFD6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2489-516B-4763-9772-B41968FD3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772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924A-659D-4B2B-AD6D-793E765BBFD6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2489-516B-4763-9772-B41968FD3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768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924A-659D-4B2B-AD6D-793E765BBFD6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2489-516B-4763-9772-B41968FD3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881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924A-659D-4B2B-AD6D-793E765BBFD6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2489-516B-4763-9772-B41968FD3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594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924A-659D-4B2B-AD6D-793E765BBFD6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2489-516B-4763-9772-B41968FD3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432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924A-659D-4B2B-AD6D-793E765BBFD6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2489-516B-4763-9772-B41968FD3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537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924A-659D-4B2B-AD6D-793E765BBFD6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2489-516B-4763-9772-B41968FD3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72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924A-659D-4B2B-AD6D-793E765BBFD6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2489-516B-4763-9772-B41968FD3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48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924A-659D-4B2B-AD6D-793E765BBFD6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02489-516B-4763-9772-B41968FD3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490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1924A-659D-4B2B-AD6D-793E765BBFD6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02489-516B-4763-9772-B41968FD35D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167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755835"/>
            <a:ext cx="9144000" cy="2387600"/>
          </a:xfrm>
        </p:spPr>
        <p:txBody>
          <a:bodyPr/>
          <a:lstStyle/>
          <a:p>
            <a:r>
              <a:rPr lang="ru-RU" b="1" dirty="0" smtClean="0">
                <a:latin typeface="a_ConceptoTitulBrOtl" panose="04030905020B02020303" pitchFamily="82" charset="-52"/>
              </a:rPr>
              <a:t>КУЛЬТУРА ОБЩЕНИЯ. ЧАСТЬ 1</a:t>
            </a:r>
            <a:endParaRPr lang="en-US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235510"/>
            <a:ext cx="9144000" cy="1655762"/>
          </a:xfrm>
        </p:spPr>
        <p:txBody>
          <a:bodyPr/>
          <a:lstStyle/>
          <a:p>
            <a:r>
              <a:rPr lang="ru-RU" dirty="0" smtClean="0"/>
              <a:t>Ненасильственное общение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43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a_ConceptoTitulBrOtl" panose="04030905020B02020303" pitchFamily="82" charset="-52"/>
              </a:rPr>
              <a:t>3. </a:t>
            </a:r>
            <a:r>
              <a:rPr lang="ru-RU" b="1" dirty="0" smtClean="0">
                <a:latin typeface="a_ConceptoTitulBrOtl" panose="04030905020B02020303" pitchFamily="82" charset="-52"/>
              </a:rPr>
              <a:t>Потребность</a:t>
            </a:r>
            <a:endParaRPr lang="ru-RU" b="1" dirty="0">
              <a:latin typeface="a_ConceptoTitulBrOtl" panose="04030905020B02020303" pitchFamily="8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32114" y="1825625"/>
            <a:ext cx="4887686" cy="435133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Сформулировать </a:t>
            </a:r>
            <a:r>
              <a:rPr lang="ru-RU" dirty="0"/>
              <a:t>потребность без оценки, суждений и мнений.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Потребность </a:t>
            </a:r>
            <a:r>
              <a:rPr lang="ru-RU" dirty="0"/>
              <a:t>объясняет, на чем основаны чувства, и почему дальнейшая просьба для вас важна. Если этого не сделать, человек может воспринять потребность как придирку или критику.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553029"/>
            <a:ext cx="5181600" cy="462393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Пример:</a:t>
            </a:r>
          </a:p>
          <a:p>
            <a:endParaRPr lang="ru-RU" b="1" dirty="0"/>
          </a:p>
          <a:p>
            <a:pPr>
              <a:buFont typeface="Calibri" panose="020F0502020204030204" pitchFamily="34" charset="0"/>
              <a:buChar char="Х"/>
            </a:pPr>
            <a:r>
              <a:rPr lang="ru-RU" dirty="0"/>
              <a:t>Суждение: «Ты обещаешь третий день».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Потребность — Честность</a:t>
            </a:r>
            <a:r>
              <a:rPr lang="ru-RU" dirty="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buFont typeface="Calibri" panose="020F0502020204030204" pitchFamily="34" charset="0"/>
              <a:buChar char="Х"/>
            </a:pPr>
            <a:r>
              <a:rPr lang="ru-RU" dirty="0"/>
              <a:t>Суждение: «Хватит заглядывать в мой телефон».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Потребность — Доверие</a:t>
            </a:r>
            <a:r>
              <a:rPr lang="ru-RU" dirty="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buFont typeface="Calibri" panose="020F0502020204030204" pitchFamily="34" charset="0"/>
              <a:buChar char="Х"/>
            </a:pPr>
            <a:r>
              <a:rPr lang="ru-RU" dirty="0" smtClean="0"/>
              <a:t>Суждение</a:t>
            </a:r>
            <a:r>
              <a:rPr lang="ru-RU" dirty="0"/>
              <a:t>: «Готов съесть холодильник целиком».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Потребность — Пища.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715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_ConceptoTitulBrOtl" panose="04030905020B02020303" pitchFamily="82" charset="-52"/>
              </a:rPr>
              <a:t>4. Просьба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04686" y="1825625"/>
            <a:ext cx="4815114" cy="4351338"/>
          </a:xfrm>
        </p:spPr>
        <p:txBody>
          <a:bodyPr>
            <a:noAutofit/>
          </a:bodyPr>
          <a:lstStyle/>
          <a:p>
            <a:r>
              <a:rPr lang="ru-RU" sz="2500" dirty="0" smtClean="0"/>
              <a:t>Что </a:t>
            </a:r>
            <a:r>
              <a:rPr lang="ru-RU" sz="2500" dirty="0"/>
              <a:t>вы хотите получить от других людей, чтобы улучшить свою жизнь. </a:t>
            </a:r>
          </a:p>
          <a:p>
            <a:r>
              <a:rPr lang="ru-RU" sz="2500" dirty="0"/>
              <a:t>Понятная просьба дает собеседнику четкий план действий, который может улучшить ваши отношения и жизнь</a:t>
            </a:r>
            <a:r>
              <a:rPr lang="ru-RU" sz="2500" dirty="0" smtClean="0"/>
              <a:t>.</a:t>
            </a:r>
          </a:p>
          <a:p>
            <a:r>
              <a:rPr lang="ru-RU" sz="2500" dirty="0" smtClean="0"/>
              <a:t>Рекомендуется </a:t>
            </a:r>
            <a:r>
              <a:rPr lang="ru-RU" sz="2500" dirty="0"/>
              <a:t>использовать позитивные формулировки без «не» и избегать абстрактных описаний.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524000"/>
            <a:ext cx="4989286" cy="4652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Пример:</a:t>
            </a:r>
          </a:p>
          <a:p>
            <a:endParaRPr lang="ru-RU" b="1" dirty="0" smtClean="0"/>
          </a:p>
          <a:p>
            <a:pPr>
              <a:buFont typeface="Calibri" panose="020F0502020204030204" pitchFamily="34" charset="0"/>
              <a:buChar char="Х"/>
            </a:pPr>
            <a:r>
              <a:rPr lang="ru-RU" dirty="0" smtClean="0"/>
              <a:t>Критика</a:t>
            </a:r>
            <a:r>
              <a:rPr lang="ru-RU" dirty="0"/>
              <a:t>: «Не подводи нас больше».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Просьба: «Приходи на встречи за 10 минут до начала</a:t>
            </a:r>
            <a:r>
              <a:rPr lang="ru-RU" dirty="0" smtClean="0"/>
              <a:t>».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buFont typeface="Calibri" panose="020F0502020204030204" pitchFamily="34" charset="0"/>
              <a:buChar char="Х"/>
            </a:pPr>
            <a:r>
              <a:rPr lang="ru-RU" dirty="0"/>
              <a:t>Критика: «Хочу проводить с тобой больше времени».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Просьба: «Завтра вечером хочу погулять с тобой в парке</a:t>
            </a:r>
            <a:r>
              <a:rPr lang="ru-RU" dirty="0" smtClean="0"/>
              <a:t>».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buFont typeface="Calibri" panose="020F0502020204030204" pitchFamily="34" charset="0"/>
              <a:buChar char="Х"/>
            </a:pPr>
            <a:r>
              <a:rPr lang="ru-RU" dirty="0"/>
              <a:t>Критика: «Дай мне возможность быть собой!»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Просьба: «Улыбнись и похвали меня за что-то».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677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12800"/>
            <a:ext cx="10515600" cy="587828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Цель </a:t>
            </a:r>
            <a:r>
              <a:rPr lang="ru-RU" dirty="0">
                <a:latin typeface="Monotype Corsiva" panose="03010101010201010101" pitchFamily="66" charset="0"/>
              </a:rPr>
              <a:t>ННО </a:t>
            </a:r>
            <a:r>
              <a:rPr lang="ru-RU" b="1" dirty="0">
                <a:latin typeface="Monotype Corsiva" panose="03010101010201010101" pitchFamily="66" charset="0"/>
              </a:rPr>
              <a:t>не в достижении своих целей любым путем, а установлении отношений, основанных на честности и </a:t>
            </a:r>
            <a:r>
              <a:rPr lang="ru-RU" b="1" dirty="0" err="1">
                <a:latin typeface="Monotype Corsiva" panose="03010101010201010101" pitchFamily="66" charset="0"/>
              </a:rPr>
              <a:t>эмпатии</a:t>
            </a:r>
            <a:r>
              <a:rPr lang="ru-RU" dirty="0">
                <a:latin typeface="Monotype Corsiva" panose="03010101010201010101" pitchFamily="66" charset="0"/>
              </a:rPr>
              <a:t>. Только такие отношения удовлетворят потребности обоих собеседников.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33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775288128"/>
              </p:ext>
            </p:extLst>
          </p:nvPr>
        </p:nvGraphicFramePr>
        <p:xfrm>
          <a:off x="0" y="0"/>
          <a:ext cx="12204000" cy="6878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_ConceptoTitulBrOtl" panose="04030905020B02020303" pitchFamily="82" charset="-52"/>
              </a:rPr>
              <a:t>Практика:</a:t>
            </a:r>
            <a:endParaRPr lang="ru-RU" dirty="0">
              <a:latin typeface="a_ConceptoTitulBrOtl" panose="04030905020B02020303" pitchFamily="8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40630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_ConceptoTitulBrOtl" panose="04030905020B02020303" pitchFamily="82" charset="-52"/>
              </a:rPr>
              <a:t>Культура общения 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059542" y="1825625"/>
            <a:ext cx="4960257" cy="4351338"/>
          </a:xfrm>
        </p:spPr>
        <p:txBody>
          <a:bodyPr>
            <a:normAutofit/>
          </a:bodyPr>
          <a:lstStyle/>
          <a:p>
            <a:r>
              <a:rPr lang="ru-RU" dirty="0" smtClean="0"/>
              <a:t>– </a:t>
            </a:r>
            <a:r>
              <a:rPr lang="ru-RU" dirty="0"/>
              <a:t>это часть культуры поведения, которая выражается главным образом в речи, во взаимном обмене репликами и беседе.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Усвоение </a:t>
            </a:r>
            <a:r>
              <a:rPr lang="ru-RU" dirty="0"/>
              <a:t>норм общения – это результат воспитания в самом широком смысле слова.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Основными </a:t>
            </a:r>
            <a:r>
              <a:rPr lang="ru-RU" dirty="0"/>
              <a:t>компонентами культуры общения являются </a:t>
            </a:r>
            <a:r>
              <a:rPr lang="ru-RU" u="sng" dirty="0"/>
              <a:t>сопереживание, терпимость, уступчивость, доброжелательность</a:t>
            </a:r>
            <a:r>
              <a:rPr lang="ru-RU" u="sng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b="1" dirty="0"/>
              <a:t>Особая способность к общению – умение признать ценность другого, даже при несовпадении позиций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2332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04543" y="1825625"/>
            <a:ext cx="5181600" cy="35623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_ConceptoTitulBrOtl" panose="04030905020B02020303" pitchFamily="82" charset="-52"/>
              </a:rPr>
              <a:t>Вежливость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49828" y="1825625"/>
            <a:ext cx="4669971" cy="435133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– </a:t>
            </a:r>
            <a:r>
              <a:rPr lang="ru-RU" dirty="0"/>
              <a:t>это черта характера, основное содержание которой составляют соблюдение определенных правил поведения в различных ситуациях человеческого общения. </a:t>
            </a:r>
          </a:p>
          <a:p>
            <a:endParaRPr lang="ru-RU" dirty="0"/>
          </a:p>
          <a:p>
            <a:r>
              <a:rPr lang="ru-RU" u="sng" dirty="0" smtClean="0"/>
              <a:t>Тактичность</a:t>
            </a:r>
            <a:r>
              <a:rPr lang="ru-RU" dirty="0" smtClean="0"/>
              <a:t> предполагает не только знание соблюдение приличий, но и чувство меры в отношениях между людьми.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021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a_ConceptoTitulBrOtl" panose="04030905020B02020303" pitchFamily="82" charset="-52"/>
              </a:rPr>
              <a:t>Умение общаться – главный инструмент </a:t>
            </a:r>
            <a:r>
              <a:rPr lang="ru-RU" dirty="0">
                <a:solidFill>
                  <a:srgbClr val="FF0000"/>
                </a:solidFill>
                <a:latin typeface="a_ConceptoTitulBrOtl" panose="04030905020B02020303" pitchFamily="82" charset="-52"/>
              </a:rPr>
              <a:t>успешного</a:t>
            </a:r>
            <a:r>
              <a:rPr lang="ru-RU" dirty="0">
                <a:latin typeface="a_ConceptoTitulBrOtl" panose="04030905020B02020303" pitchFamily="82" charset="-52"/>
              </a:rPr>
              <a:t> человека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6628" y="1930399"/>
            <a:ext cx="5196115" cy="4273796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Обращайтесь к собеседнику по имени.</a:t>
            </a:r>
          </a:p>
          <a:p>
            <a:r>
              <a:rPr lang="ru-RU" dirty="0"/>
              <a:t>Меньше говорите, больше слушайте. </a:t>
            </a:r>
          </a:p>
          <a:p>
            <a:r>
              <a:rPr lang="ru-RU" dirty="0"/>
              <a:t>Слушайте глазами – очень важно, во время беседы акцентировать внимание на </a:t>
            </a:r>
            <a:r>
              <a:rPr lang="ru-RU" dirty="0" err="1" smtClean="0"/>
              <a:t>микровыражения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Расширяйте свой кругозор. </a:t>
            </a:r>
          </a:p>
          <a:p>
            <a:r>
              <a:rPr lang="ru-RU" dirty="0"/>
              <a:t>Задавайте открытые вопросы. </a:t>
            </a:r>
          </a:p>
          <a:p>
            <a:r>
              <a:rPr lang="ru-RU" dirty="0"/>
              <a:t>Преодолейте свою субъективность. </a:t>
            </a:r>
          </a:p>
          <a:p>
            <a:r>
              <a:rPr lang="ru-RU" dirty="0"/>
              <a:t>Не критикуйте людей.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r="52618"/>
          <a:stretch/>
        </p:blipFill>
        <p:spPr>
          <a:xfrm>
            <a:off x="6803571" y="1930399"/>
            <a:ext cx="3720504" cy="4273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86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_ConceptoTitulBrOtl" panose="04030905020B02020303" pitchFamily="82" charset="-52"/>
              </a:rPr>
              <a:t>Ненасильственное общение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1770" y="1825625"/>
            <a:ext cx="4728029" cy="435133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 </a:t>
            </a:r>
            <a:r>
              <a:rPr lang="ru-RU" dirty="0" smtClean="0"/>
              <a:t>— это </a:t>
            </a:r>
            <a:r>
              <a:rPr lang="ru-RU" dirty="0"/>
              <a:t>способ понятно доносить до человека информацию и добиваться своего. </a:t>
            </a:r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Подход </a:t>
            </a:r>
            <a:r>
              <a:rPr lang="ru-RU" dirty="0"/>
              <a:t>ненасильственного общения сформулировал американский психолог </a:t>
            </a:r>
            <a:r>
              <a:rPr lang="ru-RU" b="1" dirty="0"/>
              <a:t>Маршалл Розенберг в 1960-х </a:t>
            </a:r>
            <a:r>
              <a:rPr lang="ru-RU" dirty="0"/>
              <a:t>годах, и описал в книге «Язык жизни».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52995" y="1531030"/>
            <a:ext cx="3079576" cy="507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43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_ConceptoTitulBrOtl" panose="04030905020B02020303" pitchFamily="82" charset="-52"/>
              </a:rPr>
              <a:t>Пример:</a:t>
            </a:r>
            <a:endParaRPr lang="ru-RU" dirty="0">
              <a:latin typeface="a_ConceptoTitulBrOtl" panose="04030905020B02020303" pitchFamily="8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u="sng" dirty="0"/>
              <a:t>Насильственное общение: </a:t>
            </a:r>
            <a:r>
              <a:rPr lang="ru-RU" dirty="0"/>
              <a:t>«Нормальные люди в такое время музыку не слушают!»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u="sng" dirty="0" smtClean="0"/>
              <a:t>Ненасильственное </a:t>
            </a:r>
            <a:r>
              <a:rPr lang="ru-RU" u="sng" dirty="0"/>
              <a:t>общение: </a:t>
            </a:r>
            <a:r>
              <a:rPr lang="ru-RU" dirty="0"/>
              <a:t>«Сейчас час ночи, и я слышу музыку из вашей квартиры. Я злюсь из-за того, что не могу уснуть. Мне нужно выспаться, ведь завтра я презентую новый проект клиенту. Пожалуйста, сделайте музыку тише, чтобы ее не было слышно».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2686" y="3311489"/>
            <a:ext cx="3889829" cy="2429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74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7555083"/>
              </p:ext>
            </p:extLst>
          </p:nvPr>
        </p:nvGraphicFramePr>
        <p:xfrm>
          <a:off x="446314" y="333828"/>
          <a:ext cx="11107057" cy="6357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997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_ConceptoTitulBrOtl" panose="04030905020B02020303" pitchFamily="82" charset="-52"/>
              </a:rPr>
              <a:t>1. Наблюдение</a:t>
            </a:r>
            <a:endParaRPr lang="ru-RU" dirty="0">
              <a:latin typeface="a_ConceptoTitulBrOtl" panose="04030905020B02020303" pitchFamily="82" charset="-52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393370" y="1690688"/>
            <a:ext cx="4626429" cy="4811711"/>
          </a:xfrm>
        </p:spPr>
        <p:txBody>
          <a:bodyPr>
            <a:noAutofit/>
          </a:bodyPr>
          <a:lstStyle/>
          <a:p>
            <a:r>
              <a:rPr lang="ru-RU" sz="2500" dirty="0"/>
              <a:t>Объясните собеседнику, что произошло и как вы это видите. Назовите конкретные факты без оценки, ярлыков и </a:t>
            </a:r>
            <a:r>
              <a:rPr lang="ru-RU" sz="2500" dirty="0" smtClean="0"/>
              <a:t>осуждения.</a:t>
            </a:r>
          </a:p>
          <a:p>
            <a:endParaRPr lang="ru-RU" sz="2500" dirty="0"/>
          </a:p>
          <a:p>
            <a:r>
              <a:rPr lang="ru-RU" sz="2500" dirty="0"/>
              <a:t>Чтобы научиться делать наблюдения, представьте ситуацию сверху, как будто вы в ней не участвуете. Отмечайте объективные детали и факты без своего мнения.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72200" y="1494971"/>
            <a:ext cx="5181600" cy="516708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Пример:</a:t>
            </a:r>
          </a:p>
          <a:p>
            <a:endParaRPr lang="ru-RU" b="1" dirty="0" smtClean="0"/>
          </a:p>
          <a:p>
            <a:pPr>
              <a:buFont typeface="Calibri" panose="020F0502020204030204" pitchFamily="34" charset="0"/>
              <a:buChar char="Х"/>
            </a:pPr>
            <a:r>
              <a:rPr lang="ru-RU" dirty="0" smtClean="0"/>
              <a:t>С оценкой: «Иванов — плохой футболист».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Без оценки: «Иванов не забил ни одного мяча за последние 15 игр».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 smtClean="0"/>
          </a:p>
          <a:p>
            <a:pPr>
              <a:buFont typeface="Calibri" panose="020F0502020204030204" pitchFamily="34" charset="0"/>
              <a:buChar char="Х"/>
            </a:pPr>
            <a:r>
              <a:rPr lang="ru-RU" dirty="0" smtClean="0"/>
              <a:t>С </a:t>
            </a:r>
            <a:r>
              <a:rPr lang="ru-RU" dirty="0"/>
              <a:t>оценкой: «Этот парень уродлив».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Без оценки: «Внешность этого парня не кажется мне привлекательной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endParaRPr lang="ru-RU" dirty="0"/>
          </a:p>
          <a:p>
            <a:pPr>
              <a:buFont typeface="Calibri" panose="020F0502020204030204" pitchFamily="34" charset="0"/>
              <a:buChar char="Х"/>
            </a:pPr>
            <a:r>
              <a:rPr lang="ru-RU" dirty="0"/>
              <a:t>С оценкой: «Моя сестра тянет до последнего».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Без оценки: «Моя сестра начинает готовиться к экзаменам накануне вечером».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781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_ConceptoTitulBrOtl" panose="04030905020B02020303" pitchFamily="82" charset="-52"/>
              </a:rPr>
              <a:t>2. </a:t>
            </a:r>
            <a:r>
              <a:rPr lang="ru-RU" dirty="0" smtClean="0">
                <a:latin typeface="a_ConceptoTitulBrOtl" panose="04030905020B02020303" pitchFamily="82" charset="-52"/>
              </a:rPr>
              <a:t>Чувства</a:t>
            </a:r>
            <a:endParaRPr lang="ru-RU" dirty="0">
              <a:latin typeface="a_ConceptoTitulBrOtl" panose="04030905020B02020303" pitchFamily="8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20800" y="1524000"/>
            <a:ext cx="4699000" cy="465296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Далее нужно понять, какую эмоцию вы чувствуете, и назвать ее. </a:t>
            </a:r>
            <a:endParaRPr lang="ru-RU" dirty="0" smtClean="0"/>
          </a:p>
          <a:p>
            <a:r>
              <a:rPr lang="ru-RU" dirty="0"/>
              <a:t>Чтобы выразить чувства, нужно назвать одну позитивную или негативную эмоцию.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524000"/>
            <a:ext cx="5181600" cy="4652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Пример</a:t>
            </a:r>
            <a:r>
              <a:rPr lang="ru-RU" b="1" dirty="0" smtClean="0"/>
              <a:t>:</a:t>
            </a:r>
          </a:p>
          <a:p>
            <a:pPr marL="0" indent="0">
              <a:buNone/>
            </a:pPr>
            <a:endParaRPr lang="ru-RU" b="1" dirty="0"/>
          </a:p>
          <a:p>
            <a:pPr>
              <a:buFont typeface="Calibri" panose="020F0502020204030204" pitchFamily="34" charset="0"/>
              <a:buChar char="Х"/>
            </a:pPr>
            <a:r>
              <a:rPr lang="ru-RU" dirty="0" smtClean="0"/>
              <a:t>Бесчувствие</a:t>
            </a:r>
            <a:r>
              <a:rPr lang="ru-RU" dirty="0"/>
              <a:t>: «Я чувствую, что меня не любят».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Чувство: «Я чувствую безразличие</a:t>
            </a:r>
            <a:r>
              <a:rPr lang="ru-RU" dirty="0" smtClean="0"/>
              <a:t>».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buFont typeface="Calibri" panose="020F0502020204030204" pitchFamily="34" charset="0"/>
              <a:buChar char="Х"/>
            </a:pPr>
            <a:r>
              <a:rPr lang="ru-RU" dirty="0"/>
              <a:t>Бесчувствие: «Я чувствую, что ты меня не уважаешь».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Чувство: «Я чувствую унижение</a:t>
            </a:r>
            <a:r>
              <a:rPr lang="ru-RU" dirty="0" smtClean="0"/>
              <a:t>».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buFont typeface="Calibri" panose="020F0502020204030204" pitchFamily="34" charset="0"/>
              <a:buChar char="Х"/>
            </a:pPr>
            <a:r>
              <a:rPr lang="ru-RU" dirty="0" smtClean="0"/>
              <a:t>Бесчувствие</a:t>
            </a:r>
            <a:r>
              <a:rPr lang="ru-RU" dirty="0"/>
              <a:t>: «Я чувствую, что нам не стоит быть вместе».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Чувство: «Я несчастен с тобой».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0281" y="3503814"/>
            <a:ext cx="3577092" cy="3065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85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670</Words>
  <Application>Microsoft Office PowerPoint</Application>
  <PresentationFormat>Широкоэкранный</PresentationFormat>
  <Paragraphs>95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a_ConceptoTitulBrOtl</vt:lpstr>
      <vt:lpstr>Arial</vt:lpstr>
      <vt:lpstr>Calibri</vt:lpstr>
      <vt:lpstr>Calibri Light</vt:lpstr>
      <vt:lpstr>Monotype Corsiva</vt:lpstr>
      <vt:lpstr>Wingdings</vt:lpstr>
      <vt:lpstr>Office Theme</vt:lpstr>
      <vt:lpstr>КУЛЬТУРА ОБЩЕНИЯ. ЧАСТЬ 1</vt:lpstr>
      <vt:lpstr>Культура общения </vt:lpstr>
      <vt:lpstr>Вежливость</vt:lpstr>
      <vt:lpstr>Умение общаться – главный инструмент успешного человека</vt:lpstr>
      <vt:lpstr>Ненасильственное общение</vt:lpstr>
      <vt:lpstr>Пример:</vt:lpstr>
      <vt:lpstr>Презентация PowerPoint</vt:lpstr>
      <vt:lpstr>1. Наблюдение</vt:lpstr>
      <vt:lpstr>2. Чувства</vt:lpstr>
      <vt:lpstr>3. Потребность</vt:lpstr>
      <vt:lpstr>4. Просьба</vt:lpstr>
      <vt:lpstr>Цель ННО не в достижении своих целей любым путем, а установлении отношений, основанных на честности и эмпатии. Только такие отношения удовлетворят потребности обоих собеседников.  </vt:lpstr>
      <vt:lpstr>Практика: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Ирина Гурьева</cp:lastModifiedBy>
  <cp:revision>9</cp:revision>
  <dcterms:created xsi:type="dcterms:W3CDTF">2020-01-15T13:52:14Z</dcterms:created>
  <dcterms:modified xsi:type="dcterms:W3CDTF">2023-03-12T09:38:25Z</dcterms:modified>
</cp:coreProperties>
</file>