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42350C-CA5B-4C73-ADAD-5724CCA6D9B6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83EC33-6DDB-4FDF-8986-41979093D9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67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ia.ru/20200420/1570200759.html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msmagazine.ru/journal/research-tacit-standards-of-online-communications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ria.ru/20200420/1570200759.html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ia.ru/20200420/1570200759.html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ooks.google.by/books?id=Bh_LDwAAQBAJ&amp;pg=PT151&amp;lpg=PT151&amp;dq=%D0%BD%D0%B5+%D0%BD%D0%B5+%D1%80%D0%B0%D0%B7%D0%B1%D0%B8%D0%B2%D0%B0%D0%B9%D1%82%D0%B5+%D1%81%D0%BE%D0%BE%D0%B1%D1%89%D0%B5%D0%BD%D0%B8%D0%B5+%D0%B2+%D0%BC%D0%B5%D1%81%D1%81%D0%B5%D0%BD%D0%B4%D0%B6%D0%B5%D1%80%D0%B5&amp;source=bl&amp;ots=wx5LATaWLD&amp;sig=ACfU3U2yaj2X95MNOd_P0qkyNdmPxVdvDA&amp;hl=ru&amp;sa=X&amp;ved=2ahUKEwi9h7CU8oDpAhXolIsKHZnCBSYQ6AEwAXoECAkQAQ#v=onepage&amp;q=%D0%BD%D0%B5%20%D0%BD%D0%B5%20%D1%80%D0%B0%D0%B7%D0%B1%D0%B8%D0%B2%D0%B0%D0%B9%D1%82%D0%B5%20%D1%81%D0%BE%D0%BE%D0%B1%D1%89%D0%B5%D0%BD%D0%B8%D0%B5%20%D0%B2%20%D0%BC%D0%B5%D1%81%D1%81%D0%B5%D0%BD%D0%B4%D0%B6%D0%B5%D1%80%D0%B5&amp;f=false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books.google.by/books/about/%D0%A6%D0%B8%D1%84%D1%80%D0%BE%D0%B2%D0%BE%D0%B9_%D1%8D%D1%82%D0%B8%D0%BA%D0%B5%D1%82_%D0%9A%D0%B0%D0%BA_%D0%BD.html?id=Bh_LDwAAQBAJ&amp;source=kp_book_description&amp;redir_esc=y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aif.ru/society/education/kak_pisat_vy_s_propisnoy_ili_strochnoy_bukvy_kak_pravilno" TargetMode="Externa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Добрый день, уважаемые студенты</a:t>
            </a:r>
            <a:r>
              <a:rPr lang="ru-RU" baseline="0" dirty="0"/>
              <a:t> </a:t>
            </a:r>
            <a:r>
              <a:rPr lang="ru-RU" baseline="0" dirty="0">
                <a:sym typeface="Wingdings" pitchFamily="2" charset="2"/>
              </a:rPr>
              <a:t> Как Вы думаете, о чем сегодня пойдет речь? Ассоциации: общение, телефон, компьютер, вежливость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259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Добрый день, уважаемые студенты</a:t>
            </a:r>
            <a:r>
              <a:rPr lang="ru-RU" baseline="0" dirty="0"/>
              <a:t> </a:t>
            </a:r>
            <a:r>
              <a:rPr lang="ru-RU" baseline="0" dirty="0">
                <a:sym typeface="Wingdings" pitchFamily="2" charset="2"/>
              </a:rPr>
              <a:t> Как Вы думаете, о чем сегодня пойдет речь? Ассоциации: общение, телефон, компьютер, вежливость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259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«Привет»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чаще всего говорят хорошим приятелям, когда более официальное 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«здравствуйте» 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кажется сухим. Однако оно гораздо лучше, чем раздражающий монстр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«доброго времени суток»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Эксперты </a:t>
            </a: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советуют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использовать именно слово «здравствуйте»: оно подойдет даже если вы не знаете, в каком часовом поясе находится ваш адресат.</a:t>
            </a:r>
          </a:p>
          <a:p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«Приветствую»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тоже лучше оставить при себе: стилистически оно больше подходит монаршим выступлениям.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Еще один нюанс — использование форм 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«добрый день» и «доброго дня»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Многие начинают разговор с фразы «доброго дня», но это звучит так, будто вы прощаетесь. Дело в том, что в русском языке при приветствии используется именительный падеж, а при прощании — родительный («счастливого пути»).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452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Сократите количество звонков</a:t>
            </a:r>
            <a:endParaRPr lang="ru-RU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Звонок требует отбросить все дела и заняться вопросом, интересующим оппонента. Поэтому многих людей </a:t>
            </a: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раздражает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когда проблему, которую необязательно решать срочно, не пытаются сначала обсудить в 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мессенджерах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Часто неожиданный вызов сравнивают с непрошеным гостем. Эксперт по этикету Кристина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Туббритт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говорит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что если 10 лет назад звонок были привычным делом, то сейчас его могут расценивать как вторжение в личное пространство.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576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Оперативно реагируйте на сообщения в </a:t>
            </a:r>
            <a:r>
              <a:rPr lang="ru-RU" sz="1200" b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мессенджере</a:t>
            </a:r>
            <a:endParaRPr lang="ru-RU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Если сообщение, которое вам прислали, 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показано как прочитанное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вежливым будет как можно быстрее отозваться. Дайте человеку ответ, а если пока на это нет времени, скажите, что напишете чуть позже (и укажите точный срок). Иначе собеседник может подумать, что вы его игнорируете.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Что касается ответа на e-mail, то </a:t>
            </a: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считается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что у адресата есть время до конца дня, чтобы среагировать на него.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131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 Не поторапливайте</a:t>
            </a:r>
            <a:endParaRPr lang="ru-RU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этом поторапливать человека с ответом тоже </a:t>
            </a: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невежливо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Не стоит писать 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«Ау?»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«Куда пропал?»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если адресат не отзывается. Когда очень нужно напомнить о себе, просто пришлите уточняющий вопрос, например спросите, не нужна ли дополнительная информация, чтобы собеседник мог определиться с ответом.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156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5. Не разбивайте сообщение на отдельные слова</a:t>
            </a:r>
            <a:endParaRPr lang="ru-RU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Помните: каждый раз, когда вы отправляете сообщение, у человека срабатывает сигнал уведомления. Вы пишете по одному слову, и к тому моменту, как вы доберетесь до сути вопроса, собеседник заработает нервный тик и вряд ли будет доброжелательно настроен по отношению к вам.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 тому же представьте, что адресат откладывает дела и утыкается в экран, ожидая, наконец, когда вы удосужитесь сформулировать свою мысль. То есть вы ее даже еще не оформили, а внимание человека уже привлекли.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980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7. Откажитесь от голосовых сообщений</a:t>
            </a:r>
            <a:endParaRPr lang="ru-RU" b="1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5605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 сокращайте слова вежливости</a:t>
            </a:r>
            <a:endParaRPr lang="ru-RU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Многие урезают слова, которые не несут информации, а нужны лишь для выражения вежливости. Но ирония в том, что, сокращая 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«спасибо» до «</a:t>
            </a:r>
            <a:r>
              <a:rPr lang="ru-R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спс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и 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«пожалуйста» до «</a:t>
            </a:r>
            <a:r>
              <a:rPr lang="ru-R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пжл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вы как раз таки сводите на нет главную их функцию: вежливости как не бывало. Вряд ли написание нескольких букв отнимет у вас много времени, а вот адресат может расценить это как лень и неуважение.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706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9. Не используйте электронный адрес с игривым названием для решения деловых вопросов</a:t>
            </a:r>
            <a:endParaRPr lang="ru-RU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 работе вы — квалифицированный специалист и серьезный сотрудник, которому можно доверить любое ответственное дело. А уж никак не laskovaya_koshechka86. Поэтому заведите, наконец, рабочую почту, адрес которой будет ассоциироваться у заказчиков со взрослым ответственным человеком.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3905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Переходите на «ты» только с позволения старшего</a:t>
            </a:r>
            <a:endParaRPr lang="ru-RU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и в жизни, в переписке можно перейти на «ты» только с разрешения старшего по возрасту или статусу, </a:t>
            </a: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считает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автор книги «Цифровой этикет. Как не бесить друг друга в интернете» Ольга Лукинова.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Кстати, обращение «вы» теперь можно писать с маленькой буквы, форма с заглавной считается устаревшей и </a:t>
            </a: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избыточной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3359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10. Уважайте личное время собеседника</a:t>
            </a:r>
            <a:endParaRPr lang="ru-RU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Каждому человеку нужно личное время, чтобы отвлечься от решения деловых вопросов. Поэтому не стоит донимать коллег рабочими задачами с 22:00 до 9 утра. Не пишите по поводу работы и в выходные. Во-первых, дайте людям отдохнуть, а во-вторых, пока дело дойдет до понедельника, о вашем вопросе уже могут сто раз забыть: информация затеряется и пройдет незамеченной.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19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Добрый день, уважаемые студенты</a:t>
            </a:r>
            <a:r>
              <a:rPr lang="ru-RU" baseline="0" dirty="0"/>
              <a:t> </a:t>
            </a:r>
            <a:r>
              <a:rPr lang="ru-RU" baseline="0" dirty="0">
                <a:sym typeface="Wingdings" pitchFamily="2" charset="2"/>
              </a:rPr>
              <a:t> Как Вы думаете, о чем сегодня пойдет речь? Ассоциации: общение, телефон, компьютер, вежливость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3EC33-6DDB-4FDF-8986-41979093D9E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259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E4A6FD3-AE8D-41BE-A92F-6A4635B373BF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86D4DDB-D752-4E05-912F-CCA802E6121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adme.media/svoboda-kultura/14-pravil-cifrovogo-etiketa-kotorye-segodnya-dolzhen-znat-kazhdyj-vezhlivyj-chelovek-2344565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844824"/>
            <a:ext cx="5723468" cy="2426273"/>
          </a:xfrm>
        </p:spPr>
        <p:txBody>
          <a:bodyPr/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Этикет опосредованного делового общения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581128"/>
            <a:ext cx="5712179" cy="484466"/>
          </a:xfrm>
        </p:spPr>
        <p:txBody>
          <a:bodyPr/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ЦИФРОВОЙ ЭТИКЕТ</a:t>
            </a:r>
          </a:p>
        </p:txBody>
      </p:sp>
      <p:sp>
        <p:nvSpPr>
          <p:cNvPr id="4" name="AutoShape 2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5" t="13721" r="7873" b="13423"/>
          <a:stretch/>
        </p:blipFill>
        <p:spPr bwMode="auto">
          <a:xfrm>
            <a:off x="1043608" y="1052736"/>
            <a:ext cx="6926093" cy="4737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9986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844824"/>
            <a:ext cx="5723468" cy="2426273"/>
          </a:xfrm>
        </p:spPr>
        <p:txBody>
          <a:bodyPr/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Этикет опосредованного делового общения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581128"/>
            <a:ext cx="5712179" cy="484466"/>
          </a:xfrm>
        </p:spPr>
        <p:txBody>
          <a:bodyPr/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ЦИФРОВОЙ ЭТИКЕТ</a:t>
            </a:r>
          </a:p>
        </p:txBody>
      </p:sp>
      <p:sp>
        <p:nvSpPr>
          <p:cNvPr id="4" name="AutoShape 2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5" t="13721" r="7873" b="13423"/>
          <a:stretch/>
        </p:blipFill>
        <p:spPr bwMode="auto">
          <a:xfrm>
            <a:off x="1043608" y="1052736"/>
            <a:ext cx="6926093" cy="4737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835696" y="1772816"/>
            <a:ext cx="5328592" cy="309634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Этикет опосредованного делового общения</a:t>
            </a:r>
          </a:p>
        </p:txBody>
      </p:sp>
    </p:spTree>
    <p:extLst>
      <p:ext uri="{BB962C8B-B14F-4D97-AF65-F5344CB8AC3E}">
        <p14:creationId xmlns:p14="http://schemas.microsoft.com/office/powerpoint/2010/main" val="365903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4 правил цифрового этикета, которые сегодня должен знать каждый вежливый челове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1443037"/>
            <a:ext cx="6934200" cy="39719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523186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1. Здоровайтесь правильно</a:t>
            </a:r>
          </a:p>
        </p:txBody>
      </p:sp>
    </p:spTree>
    <p:extLst>
      <p:ext uri="{BB962C8B-B14F-4D97-AF65-F5344CB8AC3E}">
        <p14:creationId xmlns:p14="http://schemas.microsoft.com/office/powerpoint/2010/main" val="244002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 правил цифрового этикета, которые сегодня должен знать каждый вежливый челове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92055"/>
            <a:ext cx="6480720" cy="407020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66720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2. Сократите количество звонков</a:t>
            </a:r>
          </a:p>
        </p:txBody>
      </p:sp>
    </p:spTree>
    <p:extLst>
      <p:ext uri="{BB962C8B-B14F-4D97-AF65-F5344CB8AC3E}">
        <p14:creationId xmlns:p14="http://schemas.microsoft.com/office/powerpoint/2010/main" val="2965577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 правил цифрового этикета, которые сегодня должен знать каждый вежливый челове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6419428" cy="42464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42339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3. Оперативно реагируйте на сообщения в </a:t>
            </a:r>
            <a:r>
              <a:rPr lang="ru-RU" dirty="0" err="1">
                <a:solidFill>
                  <a:srgbClr val="002060"/>
                </a:solidFill>
              </a:rPr>
              <a:t>мессенджере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0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 правил цифрового этикета, которые сегодня должен знать каждый вежливый челове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2076450"/>
            <a:ext cx="6934200" cy="27051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89377" y="764704"/>
            <a:ext cx="6965245" cy="955234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4. Не поторапливайте</a:t>
            </a:r>
          </a:p>
        </p:txBody>
      </p:sp>
    </p:spTree>
    <p:extLst>
      <p:ext uri="{BB962C8B-B14F-4D97-AF65-F5344CB8AC3E}">
        <p14:creationId xmlns:p14="http://schemas.microsoft.com/office/powerpoint/2010/main" val="448245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 правил цифрового этикета, которые сегодня должен знать каждый вежливый челове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28800"/>
            <a:ext cx="6336704" cy="44721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89377" y="980728"/>
            <a:ext cx="6965245" cy="379169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5. Не разбивайте сообщение на отдельные слова</a:t>
            </a:r>
          </a:p>
        </p:txBody>
      </p:sp>
    </p:spTree>
    <p:extLst>
      <p:ext uri="{BB962C8B-B14F-4D97-AF65-F5344CB8AC3E}">
        <p14:creationId xmlns:p14="http://schemas.microsoft.com/office/powerpoint/2010/main" val="407641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ользователи &amp;quot;Вконтакте&amp;quot; смогут читать полученные голосов..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09787"/>
            <a:ext cx="4572000" cy="263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radio-sgom.ru/wp-content/uploads/4/0/3/4039f27b8fca02e15644543fc312a97f.jpe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09787"/>
            <a:ext cx="4572000" cy="26384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6. Откажитесь от голосовых сообщений</a:t>
            </a:r>
          </a:p>
        </p:txBody>
      </p:sp>
    </p:spTree>
    <p:extLst>
      <p:ext uri="{BB962C8B-B14F-4D97-AF65-F5344CB8AC3E}">
        <p14:creationId xmlns:p14="http://schemas.microsoft.com/office/powerpoint/2010/main" val="322478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 правил цифрового этикета, которые сегодня должен знать каждый вежливый челове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682" y="1772816"/>
            <a:ext cx="6934200" cy="39814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1121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7. Не сокращайте слова вежливости</a:t>
            </a:r>
          </a:p>
        </p:txBody>
      </p:sp>
    </p:spTree>
    <p:extLst>
      <p:ext uri="{BB962C8B-B14F-4D97-AF65-F5344CB8AC3E}">
        <p14:creationId xmlns:p14="http://schemas.microsoft.com/office/powerpoint/2010/main" val="688436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 правил цифрового этикета, которые сегодня должен знать каждый вежливый челове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472" y="2924944"/>
            <a:ext cx="6934200" cy="29051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980728"/>
            <a:ext cx="7776863" cy="120248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8. Не используйте электронный адрес с игривым названием для решения деловых вопросов</a:t>
            </a:r>
          </a:p>
        </p:txBody>
      </p:sp>
    </p:spTree>
    <p:extLst>
      <p:ext uri="{BB962C8B-B14F-4D97-AF65-F5344CB8AC3E}">
        <p14:creationId xmlns:p14="http://schemas.microsoft.com/office/powerpoint/2010/main" val="1726301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 правил цифрового этикета, которые сегодня должен знать каждый вежливый челове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16832"/>
            <a:ext cx="6480720" cy="411671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89382"/>
            <a:ext cx="7326429" cy="120248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9. Переходите на «ты» только с позволения старшего</a:t>
            </a:r>
          </a:p>
        </p:txBody>
      </p:sp>
    </p:spTree>
    <p:extLst>
      <p:ext uri="{BB962C8B-B14F-4D97-AF65-F5344CB8AC3E}">
        <p14:creationId xmlns:p14="http://schemas.microsoft.com/office/powerpoint/2010/main" val="351585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 правил цифрового этикета, которые сегодня должен знать каждый вежливый челове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2005012"/>
            <a:ext cx="6934200" cy="28479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04900" y="620688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10. Уважайте личное время собеседника</a:t>
            </a:r>
          </a:p>
        </p:txBody>
      </p:sp>
    </p:spTree>
    <p:extLst>
      <p:ext uri="{BB962C8B-B14F-4D97-AF65-F5344CB8AC3E}">
        <p14:creationId xmlns:p14="http://schemas.microsoft.com/office/powerpoint/2010/main" val="15545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5" t="13721" r="7873" b="13423"/>
          <a:stretch/>
        </p:blipFill>
        <p:spPr bwMode="auto">
          <a:xfrm>
            <a:off x="1907704" y="1196752"/>
            <a:ext cx="5112568" cy="3496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772816"/>
            <a:ext cx="5328592" cy="1850209"/>
          </a:xfrm>
        </p:spPr>
        <p:txBody>
          <a:bodyPr>
            <a:normAutofit fontScale="90000"/>
          </a:bodyPr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Этикет опосредованного делового общения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3645024"/>
            <a:ext cx="5712179" cy="484466"/>
          </a:xfrm>
        </p:spPr>
        <p:txBody>
          <a:bodyPr/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ЦИФРОВОЙ ЭТИКЕТ</a:t>
            </a:r>
          </a:p>
        </p:txBody>
      </p:sp>
      <p:sp>
        <p:nvSpPr>
          <p:cNvPr id="4" name="AutoShape 2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priumnojay.ru/wp-content/uploads/2020/03/Sotsialnye-seti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547664" y="4774714"/>
            <a:ext cx="511256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Используемые источники:</a:t>
            </a:r>
          </a:p>
          <a:p>
            <a:r>
              <a:rPr lang="ru-RU" sz="1200" b="1" u="sng" dirty="0">
                <a:hlinkClick r:id="rId4"/>
              </a:rPr>
              <a:t>https://adme.media/svoboda-kultura/14-pravil-cifrovogo-etiketa-kotorye-segodnya-dolzhen-znat-kazhdyj-vezhlivyj-chelovek-2344565/</a:t>
            </a:r>
            <a:endParaRPr lang="ru-RU" sz="1200" dirty="0"/>
          </a:p>
          <a:p>
            <a:r>
              <a:rPr lang="ru-RU" sz="1200" dirty="0"/>
              <a:t>Картинки взяты из открытых источников</a:t>
            </a:r>
          </a:p>
        </p:txBody>
      </p:sp>
    </p:spTree>
    <p:extLst>
      <p:ext uri="{BB962C8B-B14F-4D97-AF65-F5344CB8AC3E}">
        <p14:creationId xmlns:p14="http://schemas.microsoft.com/office/powerpoint/2010/main" val="4583930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131</TotalTime>
  <Words>920</Words>
  <Application>Microsoft Office PowerPoint</Application>
  <PresentationFormat>Экран (4:3)</PresentationFormat>
  <Paragraphs>60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Brush Script MT</vt:lpstr>
      <vt:lpstr>Calibri</vt:lpstr>
      <vt:lpstr>Constantia</vt:lpstr>
      <vt:lpstr>Franklin Gothic Book</vt:lpstr>
      <vt:lpstr>Rage Italic</vt:lpstr>
      <vt:lpstr>Кнопка</vt:lpstr>
      <vt:lpstr>Этикет опосредованного делового общения</vt:lpstr>
      <vt:lpstr>Этикет опосредованного делового общения</vt:lpstr>
      <vt:lpstr>1. Здоровайтесь правильно</vt:lpstr>
      <vt:lpstr>2. Сократите количество звонков</vt:lpstr>
      <vt:lpstr>3. Оперативно реагируйте на сообщения в мессенджере</vt:lpstr>
      <vt:lpstr>4. Не поторапливайте</vt:lpstr>
      <vt:lpstr>5. Не разбивайте сообщение на отдельные слова</vt:lpstr>
      <vt:lpstr>6. Откажитесь от голосовых сообщений</vt:lpstr>
      <vt:lpstr>7. Не сокращайте слова вежливости</vt:lpstr>
      <vt:lpstr>8. Не используйте электронный адрес с игривым названием для решения деловых вопросов</vt:lpstr>
      <vt:lpstr>9. Переходите на «ты» только с позволения старшего</vt:lpstr>
      <vt:lpstr>10. Уважайте личное время собеседника</vt:lpstr>
      <vt:lpstr>Этикет опосредованного делового общения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Опосредованного делового общения</dc:title>
  <dc:creator>User</dc:creator>
  <cp:lastModifiedBy>mrutia@mail.ru</cp:lastModifiedBy>
  <cp:revision>8</cp:revision>
  <dcterms:created xsi:type="dcterms:W3CDTF">2022-12-06T07:02:08Z</dcterms:created>
  <dcterms:modified xsi:type="dcterms:W3CDTF">2024-01-30T15:42:24Z</dcterms:modified>
</cp:coreProperties>
</file>