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70" r:id="rId9"/>
    <p:sldId id="26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622A1DF-036F-405F-AC2E-97FC55A8B177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95E1058-9839-4F94-AA44-93FCD3C08AE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ru.wikipedia.org/wiki/%D0%9E%D1%89%D0%B5%D0%BF%D0%BA%D0%BE%D0%B2,_%D0%92%D0%B0%D1%81%D0%B8%D0%BB%D0%B8%D0%B9_%D0%A1%D0%B5%D1%80%D0%B3%D0%B5%D0%B5%D0%B2%D0%B8%D1%87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332657"/>
            <a:ext cx="4752528" cy="1080120"/>
          </a:xfrm>
        </p:spPr>
        <p:txBody>
          <a:bodyPr>
            <a:normAutofit/>
          </a:bodyPr>
          <a:lstStyle/>
          <a:p>
            <a:r>
              <a:rPr lang="ru-RU" sz="1800" i="1" dirty="0">
                <a:solidFill>
                  <a:srgbClr val="FF0000"/>
                </a:solidFill>
              </a:rPr>
              <a:t>Не важно, будешь ли ты лучше кого-то. Важно, будешь ли ты лучше, чем </a:t>
            </a:r>
            <a:r>
              <a:rPr lang="ru-RU" sz="1800" i="1" dirty="0" smtClean="0">
                <a:solidFill>
                  <a:srgbClr val="FF0000"/>
                </a:solidFill>
              </a:rPr>
              <a:t>вчера.</a:t>
            </a:r>
          </a:p>
          <a:p>
            <a:r>
              <a:rPr lang="ru-RU" sz="1800" i="1" dirty="0">
                <a:solidFill>
                  <a:srgbClr val="FF0000"/>
                </a:solidFill>
              </a:rPr>
              <a:t> </a:t>
            </a:r>
            <a:r>
              <a:rPr lang="ru-RU" sz="1800" i="1" dirty="0" smtClean="0">
                <a:solidFill>
                  <a:srgbClr val="FF0000"/>
                </a:solidFill>
              </a:rPr>
              <a:t>                                           </a:t>
            </a:r>
            <a:r>
              <a:rPr lang="ru-RU" sz="1800" i="1" dirty="0" err="1" smtClean="0">
                <a:solidFill>
                  <a:srgbClr val="FF0000"/>
                </a:solidFill>
              </a:rPr>
              <a:t>Кано</a:t>
            </a:r>
            <a:r>
              <a:rPr lang="ru-RU" sz="1800" i="1" dirty="0" smtClean="0">
                <a:solidFill>
                  <a:srgbClr val="FF0000"/>
                </a:solidFill>
              </a:rPr>
              <a:t> </a:t>
            </a:r>
            <a:r>
              <a:rPr lang="ru-RU" sz="1800" i="1" dirty="0" err="1" smtClean="0">
                <a:solidFill>
                  <a:srgbClr val="FF0000"/>
                </a:solidFill>
              </a:rPr>
              <a:t>Дзигоро</a:t>
            </a:r>
            <a:endParaRPr lang="ru-RU" sz="1800" i="1" dirty="0" smtClean="0">
              <a:solidFill>
                <a:srgbClr val="FF0000"/>
              </a:solidFill>
            </a:endParaRPr>
          </a:p>
          <a:p>
            <a:endParaRPr lang="ru-RU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661439"/>
            <a:ext cx="8070187" cy="2127601"/>
          </a:xfrm>
        </p:spPr>
        <p:txBody>
          <a:bodyPr/>
          <a:lstStyle/>
          <a:p>
            <a:pPr algn="ctr"/>
            <a:r>
              <a:rPr lang="ru-RU" sz="6600" dirty="0" smtClean="0"/>
              <a:t>МЫ ВЫБИРАЕМ ДЗЮДО!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3200" dirty="0" smtClean="0">
                <a:solidFill>
                  <a:schemeClr val="accent1"/>
                </a:solidFill>
              </a:rPr>
              <a:t>Подготовила </a:t>
            </a:r>
            <a:br>
              <a:rPr lang="ru-RU" sz="3200" dirty="0" smtClean="0">
                <a:solidFill>
                  <a:schemeClr val="accent1"/>
                </a:solidFill>
              </a:rPr>
            </a:br>
            <a:r>
              <a:rPr lang="ru-RU" sz="3200" dirty="0" smtClean="0">
                <a:solidFill>
                  <a:schemeClr val="accent1"/>
                </a:solidFill>
              </a:rPr>
              <a:t>учитель физической культуры </a:t>
            </a:r>
            <a:br>
              <a:rPr lang="ru-RU" sz="3200" dirty="0" smtClean="0">
                <a:solidFill>
                  <a:schemeClr val="accent1"/>
                </a:solidFill>
              </a:rPr>
            </a:br>
            <a:r>
              <a:rPr lang="ru-RU" sz="3200" dirty="0" smtClean="0">
                <a:solidFill>
                  <a:schemeClr val="accent1"/>
                </a:solidFill>
              </a:rPr>
              <a:t>МБОУ «Школа №2 города Енакиево»</a:t>
            </a:r>
            <a:br>
              <a:rPr lang="ru-RU" sz="3200" dirty="0" smtClean="0">
                <a:solidFill>
                  <a:schemeClr val="accent1"/>
                </a:solidFill>
              </a:rPr>
            </a:br>
            <a:r>
              <a:rPr lang="ru-RU" sz="3200" dirty="0" smtClean="0">
                <a:solidFill>
                  <a:schemeClr val="accent1"/>
                </a:solidFill>
              </a:rPr>
              <a:t>Мордвинова Нина Сергеевна</a:t>
            </a:r>
            <a:endParaRPr lang="ru-RU" sz="3200" dirty="0">
              <a:solidFill>
                <a:schemeClr val="accent1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331640" y="5625244"/>
            <a:ext cx="7206092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endPara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6433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6512511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ДЗЮДО?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628800"/>
            <a:ext cx="7632848" cy="4608512"/>
          </a:xfrm>
        </p:spPr>
        <p:txBody>
          <a:bodyPr/>
          <a:lstStyle/>
          <a:p>
            <a:r>
              <a:rPr lang="ru-RU" dirty="0" smtClean="0"/>
              <a:t>Дзюдо – японское боевое искусство, философия и спортивное единоборство без оружия.</a:t>
            </a:r>
          </a:p>
          <a:p>
            <a:r>
              <a:rPr lang="ru-RU" dirty="0" smtClean="0"/>
              <a:t>В переводе с японского означает «мягкий путь».</a:t>
            </a:r>
          </a:p>
          <a:p>
            <a:r>
              <a:rPr lang="ru-RU" dirty="0" smtClean="0"/>
              <a:t>Создано в конце </a:t>
            </a:r>
            <a:r>
              <a:rPr lang="en-US" dirty="0" smtClean="0"/>
              <a:t>XIX</a:t>
            </a:r>
            <a:r>
              <a:rPr lang="ru-RU" dirty="0" smtClean="0"/>
              <a:t> века японским мастером </a:t>
            </a:r>
            <a:r>
              <a:rPr lang="ru-RU" dirty="0" err="1" smtClean="0"/>
              <a:t>Дзигоро</a:t>
            </a:r>
            <a:r>
              <a:rPr lang="ru-RU" dirty="0" smtClean="0"/>
              <a:t> </a:t>
            </a:r>
            <a:r>
              <a:rPr lang="ru-RU" dirty="0" err="1" smtClean="0"/>
              <a:t>Кано</a:t>
            </a:r>
            <a:r>
              <a:rPr lang="ru-RU" dirty="0" smtClean="0"/>
              <a:t>. Им сформулированы основные правила и принципы тренировок и проведения соревнований.</a:t>
            </a:r>
          </a:p>
          <a:p>
            <a:r>
              <a:rPr lang="ru-RU" dirty="0" smtClean="0"/>
              <a:t>Главные принципы дзюдо:</a:t>
            </a:r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- взаимная помощь и понимание для </a:t>
            </a:r>
          </a:p>
          <a:p>
            <a:pPr marL="45720" indent="0">
              <a:buNone/>
            </a:pPr>
            <a:r>
              <a:rPr lang="ru-RU" dirty="0" smtClean="0"/>
              <a:t>достижения большего прогресса;</a:t>
            </a:r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- наилучшее использование тела и духа;</a:t>
            </a:r>
          </a:p>
          <a:p>
            <a:pPr marL="45720" indent="0">
              <a:buNone/>
            </a:pPr>
            <a:r>
              <a:rPr lang="ru-RU" dirty="0" smtClean="0"/>
              <a:t> - поддаться чтобы победить.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67986" y="4005064"/>
            <a:ext cx="1800201" cy="246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30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08912" cy="193715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Отличие дзюдо от других видов единоборств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2060848"/>
            <a:ext cx="3346704" cy="347472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Бокс, карате и другие ударные стили единоборств.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Вольная борьба, греко-римская борьба.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3995936" y="2060848"/>
            <a:ext cx="4968552" cy="347472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Основой дзюдо являются броски, болевые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удержания и удушения в партере. Меньше травмоопасных приёмов.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дзюдо применяется меньше физической силы при выполнении приёмов и больше разрешённых технических действий.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5266074"/>
            <a:ext cx="87129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дзюдо положена в основу многих современных стилей единоборств, таких как самбо, бразильское джиу-джитсу и др.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Дзюдо является олимпийским и параолимпийским видом спорта.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474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848871" cy="1143000"/>
          </a:xfrm>
        </p:spPr>
        <p:txBody>
          <a:bodyPr/>
          <a:lstStyle/>
          <a:p>
            <a:r>
              <a:rPr lang="ru-RU" dirty="0" smtClean="0"/>
              <a:t>Дзюдо для самообороны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628800"/>
            <a:ext cx="7920880" cy="48965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 smtClean="0"/>
              <a:t>Благодаря тренировке с противником, сопротивляющимся в полную силу, вырабатывается:</a:t>
            </a:r>
          </a:p>
          <a:p>
            <a:r>
              <a:rPr lang="ru-RU" dirty="0"/>
              <a:t>С</a:t>
            </a:r>
            <a:r>
              <a:rPr lang="ru-RU" dirty="0" smtClean="0"/>
              <a:t>корость, выносливость, сила и реакция.</a:t>
            </a:r>
          </a:p>
          <a:p>
            <a:r>
              <a:rPr lang="ru-RU" dirty="0" smtClean="0"/>
              <a:t>Психологическая и физическая готовность к падениям и ударам.</a:t>
            </a:r>
          </a:p>
          <a:p>
            <a:r>
              <a:rPr lang="ru-RU" dirty="0" smtClean="0"/>
              <a:t>Способность выбирать нужную дистанцию, положение и момент времени для проведения приёма на противнике.</a:t>
            </a:r>
          </a:p>
          <a:p>
            <a:r>
              <a:rPr lang="ru-RU" dirty="0" smtClean="0"/>
              <a:t>Навык быстрого перехода к выполнению болевых, удушающих приёмов и удержаний после проведения броска.</a:t>
            </a:r>
          </a:p>
          <a:p>
            <a:r>
              <a:rPr lang="ru-RU" dirty="0"/>
              <a:t>Обучение безопасным приёмам самостраховки при падениях.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5071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6168153" cy="1143000"/>
          </a:xfrm>
        </p:spPr>
        <p:txBody>
          <a:bodyPr/>
          <a:lstStyle/>
          <a:p>
            <a:r>
              <a:rPr lang="ru-RU" dirty="0" smtClean="0"/>
              <a:t>Занятия дзюдо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4176464" cy="4896544"/>
          </a:xfrm>
        </p:spPr>
        <p:txBody>
          <a:bodyPr/>
          <a:lstStyle/>
          <a:p>
            <a:r>
              <a:rPr lang="ru-RU" dirty="0" smtClean="0"/>
              <a:t>Занятия проходят в </a:t>
            </a:r>
            <a:r>
              <a:rPr lang="ru-RU" dirty="0" smtClean="0"/>
              <a:t>зале </a:t>
            </a:r>
            <a:r>
              <a:rPr lang="ru-RU" dirty="0" smtClean="0"/>
              <a:t>единоборств на татами.</a:t>
            </a:r>
          </a:p>
          <a:p>
            <a:r>
              <a:rPr lang="ru-RU" dirty="0" smtClean="0"/>
              <a:t>Дзюдоисты занимаются босиком. </a:t>
            </a:r>
          </a:p>
          <a:p>
            <a:r>
              <a:rPr lang="ru-RU" dirty="0" smtClean="0"/>
              <a:t>В качестве тренировочной одежды используется кимоно (ткань отличается особой плотностью).</a:t>
            </a:r>
          </a:p>
          <a:p>
            <a:r>
              <a:rPr lang="ru-RU" dirty="0" smtClean="0"/>
              <a:t>Цвет пояса зависит от уровня подготовки спортсмена.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3" r="14124"/>
          <a:stretch/>
        </p:blipFill>
        <p:spPr bwMode="auto">
          <a:xfrm>
            <a:off x="4917964" y="1268760"/>
            <a:ext cx="209243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713" y="1268760"/>
            <a:ext cx="15811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Users\егора\Documents\Димочка\78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005" y="4365104"/>
            <a:ext cx="3887415" cy="195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655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8424936" cy="4536504"/>
          </a:xfrm>
        </p:spPr>
        <p:txBody>
          <a:bodyPr>
            <a:normAutofit/>
          </a:bodyPr>
          <a:lstStyle/>
          <a:p>
            <a:r>
              <a:rPr lang="ru-RU" b="1" dirty="0" smtClean="0"/>
              <a:t>Дзюдо</a:t>
            </a:r>
            <a:r>
              <a:rPr lang="ru-RU" dirty="0" smtClean="0"/>
              <a:t> – интересный и вполне безопасный вид спорта, так как в нём отсутствуют какие-либо удары. Агрессия в этом виде единоборства заменена духом соперничества и стремления к победе в честном поединке, поэтому начать тренироваться можно в раннем возрасте.</a:t>
            </a:r>
          </a:p>
          <a:p>
            <a:r>
              <a:rPr lang="ru-RU" dirty="0" smtClean="0"/>
              <a:t>Типовые программы по дзюдо для ДЮСШ ориентированы на детей с 10 лет. В нашей школе прием детей ведется с 7 лет (1 класс).</a:t>
            </a:r>
          </a:p>
          <a:p>
            <a:r>
              <a:rPr lang="ru-RU" dirty="0" smtClean="0"/>
              <a:t>Ребенку заранее необходимо пройти медицинский осмотр у участкового врача и получить допуск к занятиям.</a:t>
            </a:r>
          </a:p>
          <a:p>
            <a:r>
              <a:rPr lang="ru-RU" dirty="0" smtClean="0"/>
              <a:t>Отдавая ребенка в секцию дзюдо в раннем возрасте, родители должны понимать, что в первые годы занятий упор будет делаться на общее физическое развитие ребенка и на освоение азов технических действий борьбы. Занятия проходят 2-3 раза в неделю. Не стоит </a:t>
            </a:r>
            <a:r>
              <a:rPr lang="ru-RU" dirty="0" smtClean="0"/>
              <a:t>рассчитывать </a:t>
            </a:r>
            <a:r>
              <a:rPr lang="ru-RU" dirty="0" smtClean="0"/>
              <a:t>на скорое участие Вашего ребенка в крупных соревнованиях. Ни в коем случае нельзя заставлять малышей тренироваться против их желания. Всему </a:t>
            </a:r>
            <a:r>
              <a:rPr lang="ru-RU" dirty="0" smtClean="0"/>
              <a:t>своё </a:t>
            </a:r>
            <a:r>
              <a:rPr lang="ru-RU" dirty="0" smtClean="0"/>
              <a:t>время.</a:t>
            </a:r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83568" y="188640"/>
            <a:ext cx="7838256" cy="2081168"/>
          </a:xfrm>
        </p:spPr>
        <p:txBody>
          <a:bodyPr/>
          <a:lstStyle/>
          <a:p>
            <a:r>
              <a:rPr lang="ru-RU" dirty="0" smtClean="0"/>
              <a:t>С какого возраста начать заниматься дзюдо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8202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755576" y="260648"/>
            <a:ext cx="3168352" cy="864096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чём сходство дзюдо и самбо?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395536" y="1124744"/>
            <a:ext cx="4249487" cy="3089496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Дзюдо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японское боевое искусство, самбо – советское. Дзюдо появилось гораздо раньше, чем самбо. Дзюдо включено в программу Олимпийских игр,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нет. Принципиальным отличием дзюдо является отсутствие ударных движений.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дзюдо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запрещены болевые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ноги,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разрешены.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дзюдо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составляют броски и удушения,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удушения запрещены. Спортсмены дзюдо одеты в специальную форму синего и белого цветов.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645023" y="332656"/>
            <a:ext cx="4031431" cy="72008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дзюдо в России и  Советском Союзе.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quarter" idx="4"/>
          </p:nvPr>
        </p:nvSpPr>
        <p:spPr>
          <a:xfrm>
            <a:off x="4427984" y="1124744"/>
            <a:ext cx="4464496" cy="3017488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Своему </a:t>
            </a:r>
            <a:r>
              <a:rPr lang="ru-RU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в России и СССР дзюдо обязано в первую очередь </a:t>
            </a:r>
            <a:r>
              <a:rPr lang="ru-RU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Ощепков, Василий Сергеевич"/>
              </a:rPr>
              <a:t>Василию Сергеевичу Ощепкову</a:t>
            </a:r>
            <a:r>
              <a:rPr lang="ru-RU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вернулся из Кодокана</a:t>
            </a:r>
            <a:r>
              <a:rPr lang="ru-RU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Москву и стал преподавать дзюдо советским гражданам, постепенно создавая на его основе новый уникальный вид единоборства. </a:t>
            </a:r>
          </a:p>
          <a:p>
            <a:r>
              <a:rPr lang="ru-RU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его именем связаны изменения, которые коснулись покроя экипировки и правил ведения поединка.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2132856"/>
            <a:ext cx="1130424" cy="155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95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424935" cy="453650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Обучающийся </a:t>
            </a:r>
            <a:r>
              <a:rPr lang="ru-RU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«Школа №2 города Енакиево», </a:t>
            </a:r>
            <a:r>
              <a:rPr lang="ru-RU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занимается </a:t>
            </a:r>
            <a:r>
              <a:rPr lang="ru-RU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самбо </a:t>
            </a:r>
            <a:r>
              <a:rPr lang="ru-RU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борьбой, состоит в базе данных школы «Одарённых детей»</a:t>
            </a:r>
          </a:p>
          <a:p>
            <a:pPr algn="ctr"/>
            <a:r>
              <a:rPr lang="ru-RU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Коханов Владислав, обучающийся 10-Б класса.</a:t>
            </a:r>
          </a:p>
          <a:p>
            <a:pPr marL="4572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804931"/>
            <a:ext cx="2880320" cy="38404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79677"/>
            <a:ext cx="2570880" cy="34278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59" r="3711"/>
          <a:stretch/>
        </p:blipFill>
        <p:spPr>
          <a:xfrm>
            <a:off x="6296387" y="2204863"/>
            <a:ext cx="2507889" cy="288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76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4251" y="1700808"/>
            <a:ext cx="7042126" cy="1937152"/>
          </a:xfrm>
        </p:spPr>
        <p:txBody>
          <a:bodyPr/>
          <a:lstStyle/>
          <a:p>
            <a:r>
              <a:rPr lang="ru-RU" dirty="0" smtClean="0"/>
              <a:t>Спасибо за внимание! </a:t>
            </a:r>
            <a:endParaRPr lang="ru-RU" dirty="0"/>
          </a:p>
        </p:txBody>
      </p:sp>
      <p:pic>
        <p:nvPicPr>
          <p:cNvPr id="4098" name="Picture 2" descr="C:\Users\егора\Documents\Димочка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539" y="4437112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07756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807</TotalTime>
  <Words>578</Words>
  <Application>Microsoft Office PowerPoint</Application>
  <PresentationFormat>Экран (4:3)</PresentationFormat>
  <Paragraphs>51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Georgia</vt:lpstr>
      <vt:lpstr>Times New Roman</vt:lpstr>
      <vt:lpstr>Trebuchet MS</vt:lpstr>
      <vt:lpstr>Воздушный поток</vt:lpstr>
      <vt:lpstr>МЫ ВЫБИРАЕМ ДЗЮДО!  Подготовила  учитель физической культуры  МБОУ «Школа №2 города Енакиево» Мордвинова Нина Сергеевна</vt:lpstr>
      <vt:lpstr>Что такое ДЗЮДО?</vt:lpstr>
      <vt:lpstr>Отличие дзюдо от других видов единоборств</vt:lpstr>
      <vt:lpstr>Дзюдо для самообороны</vt:lpstr>
      <vt:lpstr>Занятия дзюдо</vt:lpstr>
      <vt:lpstr>С какого возраста начать заниматься дзюдо</vt:lpstr>
      <vt:lpstr>Презентация PowerPoint</vt:lpstr>
      <vt:lpstr>Презентация PowerPoint</vt:lpstr>
      <vt:lpstr>Спасибо за внимание! 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 ВЫБИРАЕМ ДЗЮДО!</dc:title>
  <dc:creator>Galinchipups</dc:creator>
  <cp:lastModifiedBy>User Windows</cp:lastModifiedBy>
  <cp:revision>38</cp:revision>
  <dcterms:created xsi:type="dcterms:W3CDTF">2016-03-27T05:54:16Z</dcterms:created>
  <dcterms:modified xsi:type="dcterms:W3CDTF">2022-04-22T16:14:07Z</dcterms:modified>
</cp:coreProperties>
</file>