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7EE"/>
    <a:srgbClr val="9FC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258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301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78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584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8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933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250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33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35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08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7E7EC-F96B-4444-A5AD-D00240916EEB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5F095-6379-40DC-BC25-5C1D9F7B12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47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0666" r="827"/>
          <a:stretch/>
        </p:blipFill>
        <p:spPr>
          <a:xfrm>
            <a:off x="692331" y="0"/>
            <a:ext cx="109597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6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D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32425" y="1013019"/>
            <a:ext cx="243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 * 13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84267" y="2154440"/>
            <a:ext cx="26911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* 18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84418" y="3295861"/>
            <a:ext cx="22685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 * 17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70617" y="95358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29230" y="1030159"/>
            <a:ext cx="1878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* 7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3654" y="1013019"/>
            <a:ext cx="954107" cy="70788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195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55081" y="2123662"/>
            <a:ext cx="95410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216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55081" y="3234305"/>
            <a:ext cx="95410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238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70392" y="1030159"/>
            <a:ext cx="78377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91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636592" y="1076700"/>
            <a:ext cx="1784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72 : 3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441309" y="1108349"/>
            <a:ext cx="75683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2902" y="2214810"/>
            <a:ext cx="2031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* 5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97224" y="2184033"/>
            <a:ext cx="100700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130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2902" y="3368684"/>
            <a:ext cx="18793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* 4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70392" y="3399461"/>
            <a:ext cx="79532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68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2902" y="4522558"/>
            <a:ext cx="1972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 * 5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97224" y="4553335"/>
            <a:ext cx="100700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89908" y="4553335"/>
            <a:ext cx="2277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* 16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89941" y="4566398"/>
            <a:ext cx="101782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176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636592" y="2184033"/>
            <a:ext cx="1867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86 : 2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421387" y="2214810"/>
            <a:ext cx="71886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636592" y="3291366"/>
            <a:ext cx="18418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84 : 3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417227" y="3321272"/>
            <a:ext cx="78091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1490" y="4522558"/>
            <a:ext cx="1815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48 : 4 =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441309" y="4566398"/>
            <a:ext cx="8507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34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1" grpId="0" animBg="1"/>
      <p:bldP spid="33" grpId="0" animBg="1"/>
      <p:bldP spid="35" grpId="0" animBg="1"/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1783" y="2455816"/>
            <a:ext cx="100975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Вес 3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амурских горалов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кг. Какова масса 5 амурских горалов?</a:t>
            </a:r>
          </a:p>
          <a:p>
            <a:pPr marL="342900" indent="-342900" algn="just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Амурский тигр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пробегает за 5 часов 400 км.  Какова скорость амурского тигра?</a:t>
            </a:r>
          </a:p>
          <a:p>
            <a:pPr marL="342900" indent="-342900" algn="just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5 рациона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амурского кота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мелкие грызуны, что составляет 240 грамм. Сколько грамм ежедневно съедает амурский кот?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25833" y="209006"/>
            <a:ext cx="38208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76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71552" y="1494158"/>
            <a:ext cx="4153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Содержание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85505" y="2608007"/>
            <a:ext cx="3239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Форма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1370" y="3721856"/>
            <a:ext cx="3396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Действие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01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620" t="12122" r="18889"/>
          <a:stretch/>
        </p:blipFill>
        <p:spPr>
          <a:xfrm>
            <a:off x="2952206" y="0"/>
            <a:ext cx="62815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5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9910" t="8876" r="19390" b="391"/>
          <a:stretch/>
        </p:blipFill>
        <p:spPr>
          <a:xfrm>
            <a:off x="2872337" y="0"/>
            <a:ext cx="6807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2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123</Words>
  <Application>Microsoft Office PowerPoint</Application>
  <PresentationFormat>Широкоэкранный</PresentationFormat>
  <Paragraphs>32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15</cp:revision>
  <dcterms:created xsi:type="dcterms:W3CDTF">2022-01-18T10:51:52Z</dcterms:created>
  <dcterms:modified xsi:type="dcterms:W3CDTF">2022-01-18T13:33:17Z</dcterms:modified>
</cp:coreProperties>
</file>