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73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58" r:id="rId14"/>
    <p:sldId id="294" r:id="rId15"/>
    <p:sldId id="259" r:id="rId16"/>
    <p:sldId id="296" r:id="rId17"/>
    <p:sldId id="295" r:id="rId18"/>
    <p:sldId id="261" r:id="rId19"/>
    <p:sldId id="263" r:id="rId20"/>
    <p:sldId id="297" r:id="rId21"/>
    <p:sldId id="298" r:id="rId22"/>
    <p:sldId id="301" r:id="rId23"/>
    <p:sldId id="266" r:id="rId24"/>
    <p:sldId id="268" r:id="rId25"/>
    <p:sldId id="270" r:id="rId26"/>
    <p:sldId id="299" r:id="rId27"/>
    <p:sldId id="278" r:id="rId28"/>
    <p:sldId id="300" r:id="rId29"/>
    <p:sldId id="30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69B5A3-2C6B-453E-A49D-A3F314F44A5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925F24-07E6-43DB-9862-3EFB59435E35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 - путешествие</a:t>
          </a:r>
          <a:endParaRPr lang="ru-RU" sz="13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AAB46B-A87B-4D86-9329-B16285E31C50}" type="parTrans" cxnId="{00EA3CAD-F042-4A1F-ACA2-1FFCD6584021}">
      <dgm:prSet/>
      <dgm:spPr/>
      <dgm:t>
        <a:bodyPr/>
        <a:lstStyle/>
        <a:p>
          <a:endParaRPr lang="ru-RU"/>
        </a:p>
      </dgm:t>
    </dgm:pt>
    <dgm:pt modelId="{EA8DD028-307C-4F56-BF69-6E8545E8173B}" type="sibTrans" cxnId="{00EA3CAD-F042-4A1F-ACA2-1FFCD6584021}">
      <dgm:prSet/>
      <dgm:spPr/>
      <dgm:t>
        <a:bodyPr/>
        <a:lstStyle/>
        <a:p>
          <a:endParaRPr lang="ru-RU"/>
        </a:p>
      </dgm:t>
    </dgm:pt>
    <dgm:pt modelId="{0075DF12-A981-4901-BDA8-2879DDCD49E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посещение выставок</a:t>
          </a:r>
          <a:endParaRPr lang="ru-RU" dirty="0"/>
        </a:p>
      </dgm:t>
    </dgm:pt>
    <dgm:pt modelId="{FA90BD32-D222-4D46-A160-44C57D87D5A0}" type="parTrans" cxnId="{F59DF63C-9EBE-4710-9207-B9505058E38E}">
      <dgm:prSet/>
      <dgm:spPr/>
      <dgm:t>
        <a:bodyPr/>
        <a:lstStyle/>
        <a:p>
          <a:endParaRPr lang="ru-RU"/>
        </a:p>
      </dgm:t>
    </dgm:pt>
    <dgm:pt modelId="{666B4D22-C7B7-43A4-8111-9EB67E09DBD3}" type="sibTrans" cxnId="{F59DF63C-9EBE-4710-9207-B9505058E38E}">
      <dgm:prSet/>
      <dgm:spPr/>
      <dgm:t>
        <a:bodyPr/>
        <a:lstStyle/>
        <a:p>
          <a:endParaRPr lang="ru-RU"/>
        </a:p>
      </dgm:t>
    </dgm:pt>
    <dgm:pt modelId="{77FD2553-5AAD-46F5-8BC1-F0A4D6A07F5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посещение зоопарка</a:t>
          </a:r>
          <a:endParaRPr lang="ru-RU" dirty="0"/>
        </a:p>
      </dgm:t>
    </dgm:pt>
    <dgm:pt modelId="{FF020A48-2409-41F3-B0CC-E0F0D0B717A4}" type="parTrans" cxnId="{94A296C9-FBEC-41CF-86F7-2F5C58474F98}">
      <dgm:prSet/>
      <dgm:spPr/>
      <dgm:t>
        <a:bodyPr/>
        <a:lstStyle/>
        <a:p>
          <a:endParaRPr lang="ru-RU"/>
        </a:p>
      </dgm:t>
    </dgm:pt>
    <dgm:pt modelId="{13EF1BCE-96FA-49B6-A44B-E6CC61FBE27D}" type="sibTrans" cxnId="{94A296C9-FBEC-41CF-86F7-2F5C58474F98}">
      <dgm:prSet/>
      <dgm:spPr/>
      <dgm:t>
        <a:bodyPr/>
        <a:lstStyle/>
        <a:p>
          <a:endParaRPr lang="ru-RU"/>
        </a:p>
      </dgm:t>
    </dgm:pt>
    <dgm:pt modelId="{B5280ACD-7888-4B6C-8E70-9962D710AC42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36A22C-B636-445F-B909-F13BACD0BCE9}" type="parTrans" cxnId="{05152DA2-3FE7-4BE0-8356-A30439908E29}">
      <dgm:prSet/>
      <dgm:spPr/>
      <dgm:t>
        <a:bodyPr/>
        <a:lstStyle/>
        <a:p>
          <a:endParaRPr lang="ru-RU"/>
        </a:p>
      </dgm:t>
    </dgm:pt>
    <dgm:pt modelId="{EA6AFAB5-9128-4BBE-93C6-4A4C1005434F}" type="sibTrans" cxnId="{05152DA2-3FE7-4BE0-8356-A30439908E29}">
      <dgm:prSet/>
      <dgm:spPr/>
      <dgm:t>
        <a:bodyPr/>
        <a:lstStyle/>
        <a:p>
          <a:endParaRPr lang="ru-RU"/>
        </a:p>
      </dgm:t>
    </dgm:pt>
    <dgm:pt modelId="{514018C1-E501-4991-A63F-8F468224B35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посещение салона природы</a:t>
          </a:r>
          <a:endParaRPr lang="ru-RU" dirty="0"/>
        </a:p>
      </dgm:t>
    </dgm:pt>
    <dgm:pt modelId="{2F5BF18C-5C6B-4467-86E1-5BBE2FCCFA17}" type="parTrans" cxnId="{FF0D8F4E-E39B-4B80-8574-AF0D011E7441}">
      <dgm:prSet/>
      <dgm:spPr/>
      <dgm:t>
        <a:bodyPr/>
        <a:lstStyle/>
        <a:p>
          <a:endParaRPr lang="ru-RU"/>
        </a:p>
      </dgm:t>
    </dgm:pt>
    <dgm:pt modelId="{1E3F0769-B185-4BDE-B567-C9F1AE7E8E7D}" type="sibTrans" cxnId="{FF0D8F4E-E39B-4B80-8574-AF0D011E7441}">
      <dgm:prSet/>
      <dgm:spPr/>
      <dgm:t>
        <a:bodyPr/>
        <a:lstStyle/>
        <a:p>
          <a:endParaRPr lang="ru-RU"/>
        </a:p>
      </dgm:t>
    </dgm:pt>
    <dgm:pt modelId="{4EDA2793-5C33-435E-A230-36F4FA610EB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экскурсии</a:t>
          </a:r>
          <a:endParaRPr lang="ru-RU" dirty="0"/>
        </a:p>
      </dgm:t>
    </dgm:pt>
    <dgm:pt modelId="{5698833E-6684-417B-9CCE-6E809933B531}" type="parTrans" cxnId="{B31D6E11-9177-4E1B-BB3D-585059A0ECE5}">
      <dgm:prSet/>
      <dgm:spPr/>
      <dgm:t>
        <a:bodyPr/>
        <a:lstStyle/>
        <a:p>
          <a:endParaRPr lang="ru-RU"/>
        </a:p>
      </dgm:t>
    </dgm:pt>
    <dgm:pt modelId="{A28639E1-526C-4A00-8D00-65CDE453A9C0}" type="sibTrans" cxnId="{B31D6E11-9177-4E1B-BB3D-585059A0ECE5}">
      <dgm:prSet/>
      <dgm:spPr/>
      <dgm:t>
        <a:bodyPr/>
        <a:lstStyle/>
        <a:p>
          <a:endParaRPr lang="ru-RU"/>
        </a:p>
      </dgm:t>
    </dgm:pt>
    <dgm:pt modelId="{B45BF85D-EBFC-4D20-A742-ECE55C4B97A2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8EB160-9EA3-4D4C-AB6C-0E513A199293}" type="parTrans" cxnId="{43463694-2126-451F-9244-17039F07F54F}">
      <dgm:prSet/>
      <dgm:spPr/>
      <dgm:t>
        <a:bodyPr/>
        <a:lstStyle/>
        <a:p>
          <a:endParaRPr lang="ru-RU"/>
        </a:p>
      </dgm:t>
    </dgm:pt>
    <dgm:pt modelId="{8F05196F-038C-44E4-8CE1-5D136DAFD806}" type="sibTrans" cxnId="{43463694-2126-451F-9244-17039F07F54F}">
      <dgm:prSet/>
      <dgm:spPr/>
      <dgm:t>
        <a:bodyPr/>
        <a:lstStyle/>
        <a:p>
          <a:endParaRPr lang="ru-RU"/>
        </a:p>
      </dgm:t>
    </dgm:pt>
    <dgm:pt modelId="{AB3876C3-30E8-443A-9605-FE221064604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походы</a:t>
          </a:r>
          <a:endParaRPr lang="ru-RU" dirty="0"/>
        </a:p>
      </dgm:t>
    </dgm:pt>
    <dgm:pt modelId="{C29CED14-A022-44C2-A650-C9D55D791977}" type="parTrans" cxnId="{69B0E039-C225-46E8-BAF7-DB0D5AA03EED}">
      <dgm:prSet/>
      <dgm:spPr/>
      <dgm:t>
        <a:bodyPr/>
        <a:lstStyle/>
        <a:p>
          <a:endParaRPr lang="ru-RU"/>
        </a:p>
      </dgm:t>
    </dgm:pt>
    <dgm:pt modelId="{531B6E57-C509-4AA4-A90A-F08530A47F0B}" type="sibTrans" cxnId="{69B0E039-C225-46E8-BAF7-DB0D5AA03EED}">
      <dgm:prSet/>
      <dgm:spPr/>
      <dgm:t>
        <a:bodyPr/>
        <a:lstStyle/>
        <a:p>
          <a:endParaRPr lang="ru-RU"/>
        </a:p>
      </dgm:t>
    </dgm:pt>
    <dgm:pt modelId="{9E9C2BBA-44F2-46A7-9BA7-3116744FCAF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экспедиции</a:t>
          </a:r>
          <a:endParaRPr lang="ru-RU" dirty="0"/>
        </a:p>
      </dgm:t>
    </dgm:pt>
    <dgm:pt modelId="{87509E65-A9A9-4726-B851-EE8CCB9CAE0A}" type="parTrans" cxnId="{34309D55-7552-4CC3-A4EE-68FD3434FE1F}">
      <dgm:prSet/>
      <dgm:spPr/>
      <dgm:t>
        <a:bodyPr/>
        <a:lstStyle/>
        <a:p>
          <a:endParaRPr lang="ru-RU"/>
        </a:p>
      </dgm:t>
    </dgm:pt>
    <dgm:pt modelId="{FCAFA543-70E7-4054-9500-211EB7D3D44E}" type="sibTrans" cxnId="{34309D55-7552-4CC3-A4EE-68FD3434FE1F}">
      <dgm:prSet/>
      <dgm:spPr/>
      <dgm:t>
        <a:bodyPr/>
        <a:lstStyle/>
        <a:p>
          <a:endParaRPr lang="ru-RU"/>
        </a:p>
      </dgm:t>
    </dgm:pt>
    <dgm:pt modelId="{C9D7F221-9361-4974-8221-69AC45C2C686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 </a:t>
          </a:r>
          <a:endParaRPr lang="ru-RU" b="1" dirty="0">
            <a:solidFill>
              <a:schemeClr val="tx1"/>
            </a:solidFill>
          </a:endParaRPr>
        </a:p>
      </dgm:t>
    </dgm:pt>
    <dgm:pt modelId="{265DFE24-C995-422B-9BF9-78E68ACCCAAC}" type="parTrans" cxnId="{1939245D-7F72-4510-A4D4-4FB4360EAC95}">
      <dgm:prSet/>
      <dgm:spPr/>
      <dgm:t>
        <a:bodyPr/>
        <a:lstStyle/>
        <a:p>
          <a:endParaRPr lang="ru-RU"/>
        </a:p>
      </dgm:t>
    </dgm:pt>
    <dgm:pt modelId="{05CCA12B-D6D2-44DA-A068-AFC5F64E0285}" type="sibTrans" cxnId="{1939245D-7F72-4510-A4D4-4FB4360EAC95}">
      <dgm:prSet/>
      <dgm:spPr/>
      <dgm:t>
        <a:bodyPr/>
        <a:lstStyle/>
        <a:p>
          <a:endParaRPr lang="ru-RU"/>
        </a:p>
      </dgm:t>
    </dgm:pt>
    <dgm:pt modelId="{0945EA5B-C8B1-4DE3-9379-F0D15B36168B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поездки</a:t>
          </a:r>
          <a:endParaRPr lang="ru-RU" dirty="0"/>
        </a:p>
      </dgm:t>
    </dgm:pt>
    <dgm:pt modelId="{003BF923-5369-424D-9AD8-B83CA4F34D2F}" type="parTrans" cxnId="{2EDFA4F8-64B2-4102-BAA9-6722CBF70137}">
      <dgm:prSet/>
      <dgm:spPr/>
      <dgm:t>
        <a:bodyPr/>
        <a:lstStyle/>
        <a:p>
          <a:endParaRPr lang="ru-RU"/>
        </a:p>
      </dgm:t>
    </dgm:pt>
    <dgm:pt modelId="{9604A90C-C0F4-44C2-B810-A2CA0A1264BD}" type="sibTrans" cxnId="{2EDFA4F8-64B2-4102-BAA9-6722CBF70137}">
      <dgm:prSet/>
      <dgm:spPr/>
      <dgm:t>
        <a:bodyPr/>
        <a:lstStyle/>
        <a:p>
          <a:endParaRPr lang="ru-RU"/>
        </a:p>
      </dgm:t>
    </dgm:pt>
    <dgm:pt modelId="{6C7AAFD0-A7F6-4565-92CF-A5AB8C2FB2A8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путешествия</a:t>
          </a:r>
          <a:endParaRPr lang="ru-RU" dirty="0"/>
        </a:p>
      </dgm:t>
    </dgm:pt>
    <dgm:pt modelId="{CDD63163-778E-4612-9023-566F5F0B8ABB}" type="parTrans" cxnId="{2617DF52-5BCC-4298-8A33-E9CD9139EF24}">
      <dgm:prSet/>
      <dgm:spPr/>
      <dgm:t>
        <a:bodyPr/>
        <a:lstStyle/>
        <a:p>
          <a:endParaRPr lang="ru-RU"/>
        </a:p>
      </dgm:t>
    </dgm:pt>
    <dgm:pt modelId="{DA32C92C-685F-4CAE-A7A8-AC3A85C2FB8A}" type="sibTrans" cxnId="{2617DF52-5BCC-4298-8A33-E9CD9139EF24}">
      <dgm:prSet/>
      <dgm:spPr/>
      <dgm:t>
        <a:bodyPr/>
        <a:lstStyle/>
        <a:p>
          <a:endParaRPr lang="ru-RU"/>
        </a:p>
      </dgm:t>
    </dgm:pt>
    <dgm:pt modelId="{40AFE6F4-809B-45C7-B4B2-8680CD6FA8D5}" type="pres">
      <dgm:prSet presAssocID="{AD69B5A3-2C6B-453E-A49D-A3F314F44A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66E5CE-B1D5-4F41-BE87-EAE18E3DA7EC}" type="pres">
      <dgm:prSet presAssocID="{FA925F24-07E6-43DB-9862-3EFB59435E35}" presName="composite" presStyleCnt="0"/>
      <dgm:spPr/>
    </dgm:pt>
    <dgm:pt modelId="{7AFADED7-2E87-4550-B377-D2AD675B7D7B}" type="pres">
      <dgm:prSet presAssocID="{FA925F24-07E6-43DB-9862-3EFB59435E35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485EA3-FBA0-49E3-98B8-41C2BB1FA13D}" type="pres">
      <dgm:prSet presAssocID="{FA925F24-07E6-43DB-9862-3EFB59435E35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99A70-0AFF-4A12-85C1-7585DEF91C0D}" type="pres">
      <dgm:prSet presAssocID="{EA8DD028-307C-4F56-BF69-6E8545E8173B}" presName="sp" presStyleCnt="0"/>
      <dgm:spPr/>
    </dgm:pt>
    <dgm:pt modelId="{17E86AC3-62CE-4300-9F63-E28398084432}" type="pres">
      <dgm:prSet presAssocID="{B5280ACD-7888-4B6C-8E70-9962D710AC42}" presName="composite" presStyleCnt="0"/>
      <dgm:spPr/>
    </dgm:pt>
    <dgm:pt modelId="{9FFE64AE-D757-4FB3-9DAB-06CA208D9655}" type="pres">
      <dgm:prSet presAssocID="{B5280ACD-7888-4B6C-8E70-9962D710AC42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AB029-2C26-45A1-B8D5-FE9BDAF878D0}" type="pres">
      <dgm:prSet presAssocID="{B5280ACD-7888-4B6C-8E70-9962D710AC42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95148-BFF0-40F4-8322-E50D119D7615}" type="pres">
      <dgm:prSet presAssocID="{EA6AFAB5-9128-4BBE-93C6-4A4C1005434F}" presName="sp" presStyleCnt="0"/>
      <dgm:spPr/>
    </dgm:pt>
    <dgm:pt modelId="{64DF11D1-D204-4695-933A-7F12F8F00888}" type="pres">
      <dgm:prSet presAssocID="{B45BF85D-EBFC-4D20-A742-ECE55C4B97A2}" presName="composite" presStyleCnt="0"/>
      <dgm:spPr/>
    </dgm:pt>
    <dgm:pt modelId="{3CC4BB6A-6C23-447C-8EC1-B7789CEEF5E5}" type="pres">
      <dgm:prSet presAssocID="{B45BF85D-EBFC-4D20-A742-ECE55C4B97A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14D15-6C2B-4B68-9462-5F40FD50E937}" type="pres">
      <dgm:prSet presAssocID="{B45BF85D-EBFC-4D20-A742-ECE55C4B97A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448D0-D24B-4448-9E41-1C0842DB960D}" type="pres">
      <dgm:prSet presAssocID="{8F05196F-038C-44E4-8CE1-5D136DAFD806}" presName="sp" presStyleCnt="0"/>
      <dgm:spPr/>
    </dgm:pt>
    <dgm:pt modelId="{333999F2-1811-4C89-BE7F-3DF862E8C5B0}" type="pres">
      <dgm:prSet presAssocID="{C9D7F221-9361-4974-8221-69AC45C2C686}" presName="composite" presStyleCnt="0"/>
      <dgm:spPr/>
    </dgm:pt>
    <dgm:pt modelId="{AAD90F03-35CA-49D6-B62D-F1BE7D20A170}" type="pres">
      <dgm:prSet presAssocID="{C9D7F221-9361-4974-8221-69AC45C2C68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D49FD1-1CE3-4DF0-A6CF-DE260A10EECE}" type="pres">
      <dgm:prSet presAssocID="{C9D7F221-9361-4974-8221-69AC45C2C68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FA5C1B-3D76-4EAB-9B19-219AF37BA1D1}" type="presOf" srcId="{0945EA5B-C8B1-4DE3-9379-F0D15B36168B}" destId="{01D49FD1-1CE3-4DF0-A6CF-DE260A10EECE}" srcOrd="0" destOrd="0" presId="urn:microsoft.com/office/officeart/2005/8/layout/chevron2"/>
    <dgm:cxn modelId="{1939245D-7F72-4510-A4D4-4FB4360EAC95}" srcId="{AD69B5A3-2C6B-453E-A49D-A3F314F44A5C}" destId="{C9D7F221-9361-4974-8221-69AC45C2C686}" srcOrd="3" destOrd="0" parTransId="{265DFE24-C995-422B-9BF9-78E68ACCCAAC}" sibTransId="{05CCA12B-D6D2-44DA-A068-AFC5F64E0285}"/>
    <dgm:cxn modelId="{43463694-2126-451F-9244-17039F07F54F}" srcId="{AD69B5A3-2C6B-453E-A49D-A3F314F44A5C}" destId="{B45BF85D-EBFC-4D20-A742-ECE55C4B97A2}" srcOrd="2" destOrd="0" parTransId="{878EB160-9EA3-4D4C-AB6C-0E513A199293}" sibTransId="{8F05196F-038C-44E4-8CE1-5D136DAFD806}"/>
    <dgm:cxn modelId="{F59DF63C-9EBE-4710-9207-B9505058E38E}" srcId="{FA925F24-07E6-43DB-9862-3EFB59435E35}" destId="{0075DF12-A981-4901-BDA8-2879DDCD49ED}" srcOrd="0" destOrd="0" parTransId="{FA90BD32-D222-4D46-A160-44C57D87D5A0}" sibTransId="{666B4D22-C7B7-43A4-8111-9EB67E09DBD3}"/>
    <dgm:cxn modelId="{FF0D8F4E-E39B-4B80-8574-AF0D011E7441}" srcId="{B5280ACD-7888-4B6C-8E70-9962D710AC42}" destId="{514018C1-E501-4991-A63F-8F468224B357}" srcOrd="0" destOrd="0" parTransId="{2F5BF18C-5C6B-4467-86E1-5BBE2FCCFA17}" sibTransId="{1E3F0769-B185-4BDE-B567-C9F1AE7E8E7D}"/>
    <dgm:cxn modelId="{F2FAA10E-D683-4319-81C0-2CB2B5C09A90}" type="presOf" srcId="{B5280ACD-7888-4B6C-8E70-9962D710AC42}" destId="{9FFE64AE-D757-4FB3-9DAB-06CA208D9655}" srcOrd="0" destOrd="0" presId="urn:microsoft.com/office/officeart/2005/8/layout/chevron2"/>
    <dgm:cxn modelId="{6CBB04F1-778C-4B90-A1A8-952768F1D1A6}" type="presOf" srcId="{FA925F24-07E6-43DB-9862-3EFB59435E35}" destId="{7AFADED7-2E87-4550-B377-D2AD675B7D7B}" srcOrd="0" destOrd="0" presId="urn:microsoft.com/office/officeart/2005/8/layout/chevron2"/>
    <dgm:cxn modelId="{05152DA2-3FE7-4BE0-8356-A30439908E29}" srcId="{AD69B5A3-2C6B-453E-A49D-A3F314F44A5C}" destId="{B5280ACD-7888-4B6C-8E70-9962D710AC42}" srcOrd="1" destOrd="0" parTransId="{E436A22C-B636-445F-B909-F13BACD0BCE9}" sibTransId="{EA6AFAB5-9128-4BBE-93C6-4A4C1005434F}"/>
    <dgm:cxn modelId="{94A296C9-FBEC-41CF-86F7-2F5C58474F98}" srcId="{FA925F24-07E6-43DB-9862-3EFB59435E35}" destId="{77FD2553-5AAD-46F5-8BC1-F0A4D6A07F58}" srcOrd="1" destOrd="0" parTransId="{FF020A48-2409-41F3-B0CC-E0F0D0B717A4}" sibTransId="{13EF1BCE-96FA-49B6-A44B-E6CC61FBE27D}"/>
    <dgm:cxn modelId="{B31D6E11-9177-4E1B-BB3D-585059A0ECE5}" srcId="{B5280ACD-7888-4B6C-8E70-9962D710AC42}" destId="{4EDA2793-5C33-435E-A230-36F4FA610EBF}" srcOrd="1" destOrd="0" parTransId="{5698833E-6684-417B-9CCE-6E809933B531}" sibTransId="{A28639E1-526C-4A00-8D00-65CDE453A9C0}"/>
    <dgm:cxn modelId="{69B0E039-C225-46E8-BAF7-DB0D5AA03EED}" srcId="{B45BF85D-EBFC-4D20-A742-ECE55C4B97A2}" destId="{AB3876C3-30E8-443A-9605-FE2210646043}" srcOrd="0" destOrd="0" parTransId="{C29CED14-A022-44C2-A650-C9D55D791977}" sibTransId="{531B6E57-C509-4AA4-A90A-F08530A47F0B}"/>
    <dgm:cxn modelId="{A6425AB2-E074-4DDD-B0B7-47030EAFA18F}" type="presOf" srcId="{C9D7F221-9361-4974-8221-69AC45C2C686}" destId="{AAD90F03-35CA-49D6-B62D-F1BE7D20A170}" srcOrd="0" destOrd="0" presId="urn:microsoft.com/office/officeart/2005/8/layout/chevron2"/>
    <dgm:cxn modelId="{2617DF52-5BCC-4298-8A33-E9CD9139EF24}" srcId="{C9D7F221-9361-4974-8221-69AC45C2C686}" destId="{6C7AAFD0-A7F6-4565-92CF-A5AB8C2FB2A8}" srcOrd="1" destOrd="0" parTransId="{CDD63163-778E-4612-9023-566F5F0B8ABB}" sibTransId="{DA32C92C-685F-4CAE-A7A8-AC3A85C2FB8A}"/>
    <dgm:cxn modelId="{E41A43BF-98B6-420F-80A0-21C5D9B8C34C}" type="presOf" srcId="{4EDA2793-5C33-435E-A230-36F4FA610EBF}" destId="{291AB029-2C26-45A1-B8D5-FE9BDAF878D0}" srcOrd="0" destOrd="1" presId="urn:microsoft.com/office/officeart/2005/8/layout/chevron2"/>
    <dgm:cxn modelId="{F8712105-C518-42DB-9636-51D2CA40E5C2}" type="presOf" srcId="{9E9C2BBA-44F2-46A7-9BA7-3116744FCAF4}" destId="{EC514D15-6C2B-4B68-9462-5F40FD50E937}" srcOrd="0" destOrd="1" presId="urn:microsoft.com/office/officeart/2005/8/layout/chevron2"/>
    <dgm:cxn modelId="{7D4AC3D4-31C9-4CE2-957B-5652F8A698ED}" type="presOf" srcId="{77FD2553-5AAD-46F5-8BC1-F0A4D6A07F58}" destId="{C1485EA3-FBA0-49E3-98B8-41C2BB1FA13D}" srcOrd="0" destOrd="1" presId="urn:microsoft.com/office/officeart/2005/8/layout/chevron2"/>
    <dgm:cxn modelId="{5A59108F-3421-4474-94A8-E9ABAE5D8F90}" type="presOf" srcId="{0075DF12-A981-4901-BDA8-2879DDCD49ED}" destId="{C1485EA3-FBA0-49E3-98B8-41C2BB1FA13D}" srcOrd="0" destOrd="0" presId="urn:microsoft.com/office/officeart/2005/8/layout/chevron2"/>
    <dgm:cxn modelId="{25D0A2D9-BF7F-43A1-9025-10900AE47431}" type="presOf" srcId="{514018C1-E501-4991-A63F-8F468224B357}" destId="{291AB029-2C26-45A1-B8D5-FE9BDAF878D0}" srcOrd="0" destOrd="0" presId="urn:microsoft.com/office/officeart/2005/8/layout/chevron2"/>
    <dgm:cxn modelId="{00EA3CAD-F042-4A1F-ACA2-1FFCD6584021}" srcId="{AD69B5A3-2C6B-453E-A49D-A3F314F44A5C}" destId="{FA925F24-07E6-43DB-9862-3EFB59435E35}" srcOrd="0" destOrd="0" parTransId="{00AAB46B-A87B-4D86-9329-B16285E31C50}" sibTransId="{EA8DD028-307C-4F56-BF69-6E8545E8173B}"/>
    <dgm:cxn modelId="{B60ABFBF-66AE-4926-AC05-7056924A7017}" type="presOf" srcId="{B45BF85D-EBFC-4D20-A742-ECE55C4B97A2}" destId="{3CC4BB6A-6C23-447C-8EC1-B7789CEEF5E5}" srcOrd="0" destOrd="0" presId="urn:microsoft.com/office/officeart/2005/8/layout/chevron2"/>
    <dgm:cxn modelId="{153E084E-7A8B-4065-BAD5-2D442B1958E6}" type="presOf" srcId="{AB3876C3-30E8-443A-9605-FE2210646043}" destId="{EC514D15-6C2B-4B68-9462-5F40FD50E937}" srcOrd="0" destOrd="0" presId="urn:microsoft.com/office/officeart/2005/8/layout/chevron2"/>
    <dgm:cxn modelId="{F4B3B2BE-BB6A-4B69-A0AF-174ADE5A374A}" type="presOf" srcId="{AD69B5A3-2C6B-453E-A49D-A3F314F44A5C}" destId="{40AFE6F4-809B-45C7-B4B2-8680CD6FA8D5}" srcOrd="0" destOrd="0" presId="urn:microsoft.com/office/officeart/2005/8/layout/chevron2"/>
    <dgm:cxn modelId="{BD622147-6216-493B-AFDF-7B5836D0E500}" type="presOf" srcId="{6C7AAFD0-A7F6-4565-92CF-A5AB8C2FB2A8}" destId="{01D49FD1-1CE3-4DF0-A6CF-DE260A10EECE}" srcOrd="0" destOrd="1" presId="urn:microsoft.com/office/officeart/2005/8/layout/chevron2"/>
    <dgm:cxn modelId="{34309D55-7552-4CC3-A4EE-68FD3434FE1F}" srcId="{B45BF85D-EBFC-4D20-A742-ECE55C4B97A2}" destId="{9E9C2BBA-44F2-46A7-9BA7-3116744FCAF4}" srcOrd="1" destOrd="0" parTransId="{87509E65-A9A9-4726-B851-EE8CCB9CAE0A}" sibTransId="{FCAFA543-70E7-4054-9500-211EB7D3D44E}"/>
    <dgm:cxn modelId="{2EDFA4F8-64B2-4102-BAA9-6722CBF70137}" srcId="{C9D7F221-9361-4974-8221-69AC45C2C686}" destId="{0945EA5B-C8B1-4DE3-9379-F0D15B36168B}" srcOrd="0" destOrd="0" parTransId="{003BF923-5369-424D-9AD8-B83CA4F34D2F}" sibTransId="{9604A90C-C0F4-44C2-B810-A2CA0A1264BD}"/>
    <dgm:cxn modelId="{D8F8CD7D-7AF9-4239-9C65-0E1CC92AD3E1}" type="presParOf" srcId="{40AFE6F4-809B-45C7-B4B2-8680CD6FA8D5}" destId="{AF66E5CE-B1D5-4F41-BE87-EAE18E3DA7EC}" srcOrd="0" destOrd="0" presId="urn:microsoft.com/office/officeart/2005/8/layout/chevron2"/>
    <dgm:cxn modelId="{DE6F0A79-279A-42A9-BA3F-40A0F0CF5048}" type="presParOf" srcId="{AF66E5CE-B1D5-4F41-BE87-EAE18E3DA7EC}" destId="{7AFADED7-2E87-4550-B377-D2AD675B7D7B}" srcOrd="0" destOrd="0" presId="urn:microsoft.com/office/officeart/2005/8/layout/chevron2"/>
    <dgm:cxn modelId="{53582B99-A40D-42D9-9B80-75AF2F327361}" type="presParOf" srcId="{AF66E5CE-B1D5-4F41-BE87-EAE18E3DA7EC}" destId="{C1485EA3-FBA0-49E3-98B8-41C2BB1FA13D}" srcOrd="1" destOrd="0" presId="urn:microsoft.com/office/officeart/2005/8/layout/chevron2"/>
    <dgm:cxn modelId="{23C8BF27-98BF-4626-B140-3703EA2D53C4}" type="presParOf" srcId="{40AFE6F4-809B-45C7-B4B2-8680CD6FA8D5}" destId="{C4599A70-0AFF-4A12-85C1-7585DEF91C0D}" srcOrd="1" destOrd="0" presId="urn:microsoft.com/office/officeart/2005/8/layout/chevron2"/>
    <dgm:cxn modelId="{6255F029-E696-4A02-B0F0-8178316A1FBB}" type="presParOf" srcId="{40AFE6F4-809B-45C7-B4B2-8680CD6FA8D5}" destId="{17E86AC3-62CE-4300-9F63-E28398084432}" srcOrd="2" destOrd="0" presId="urn:microsoft.com/office/officeart/2005/8/layout/chevron2"/>
    <dgm:cxn modelId="{E3E3FFA7-CB4A-4DD8-8A44-1560709B7941}" type="presParOf" srcId="{17E86AC3-62CE-4300-9F63-E28398084432}" destId="{9FFE64AE-D757-4FB3-9DAB-06CA208D9655}" srcOrd="0" destOrd="0" presId="urn:microsoft.com/office/officeart/2005/8/layout/chevron2"/>
    <dgm:cxn modelId="{E989F21E-D4C5-4BAD-869B-9B973A2A4E23}" type="presParOf" srcId="{17E86AC3-62CE-4300-9F63-E28398084432}" destId="{291AB029-2C26-45A1-B8D5-FE9BDAF878D0}" srcOrd="1" destOrd="0" presId="urn:microsoft.com/office/officeart/2005/8/layout/chevron2"/>
    <dgm:cxn modelId="{652C1452-D450-4B8E-AE37-2BCDC1A3474C}" type="presParOf" srcId="{40AFE6F4-809B-45C7-B4B2-8680CD6FA8D5}" destId="{51995148-BFF0-40F4-8322-E50D119D7615}" srcOrd="3" destOrd="0" presId="urn:microsoft.com/office/officeart/2005/8/layout/chevron2"/>
    <dgm:cxn modelId="{36E41BA7-0DE9-41F3-900C-C3B429DC6AAE}" type="presParOf" srcId="{40AFE6F4-809B-45C7-B4B2-8680CD6FA8D5}" destId="{64DF11D1-D204-4695-933A-7F12F8F00888}" srcOrd="4" destOrd="0" presId="urn:microsoft.com/office/officeart/2005/8/layout/chevron2"/>
    <dgm:cxn modelId="{E70EE4EC-B621-4049-823C-CE85FA5104B7}" type="presParOf" srcId="{64DF11D1-D204-4695-933A-7F12F8F00888}" destId="{3CC4BB6A-6C23-447C-8EC1-B7789CEEF5E5}" srcOrd="0" destOrd="0" presId="urn:microsoft.com/office/officeart/2005/8/layout/chevron2"/>
    <dgm:cxn modelId="{774EBB4E-7C68-4D34-A689-03FF2B68BC95}" type="presParOf" srcId="{64DF11D1-D204-4695-933A-7F12F8F00888}" destId="{EC514D15-6C2B-4B68-9462-5F40FD50E937}" srcOrd="1" destOrd="0" presId="urn:microsoft.com/office/officeart/2005/8/layout/chevron2"/>
    <dgm:cxn modelId="{FD613970-A010-4E03-B198-D9686566A3B9}" type="presParOf" srcId="{40AFE6F4-809B-45C7-B4B2-8680CD6FA8D5}" destId="{345448D0-D24B-4448-9E41-1C0842DB960D}" srcOrd="5" destOrd="0" presId="urn:microsoft.com/office/officeart/2005/8/layout/chevron2"/>
    <dgm:cxn modelId="{B938E7B8-97E8-4546-A9FF-A04A4577EED8}" type="presParOf" srcId="{40AFE6F4-809B-45C7-B4B2-8680CD6FA8D5}" destId="{333999F2-1811-4C89-BE7F-3DF862E8C5B0}" srcOrd="6" destOrd="0" presId="urn:microsoft.com/office/officeart/2005/8/layout/chevron2"/>
    <dgm:cxn modelId="{88FE8CFB-EDB5-450F-9879-D62D849EC0C4}" type="presParOf" srcId="{333999F2-1811-4C89-BE7F-3DF862E8C5B0}" destId="{AAD90F03-35CA-49D6-B62D-F1BE7D20A170}" srcOrd="0" destOrd="0" presId="urn:microsoft.com/office/officeart/2005/8/layout/chevron2"/>
    <dgm:cxn modelId="{E7B3EF06-016C-44F6-8343-B4CB26A889CD}" type="presParOf" srcId="{333999F2-1811-4C89-BE7F-3DF862E8C5B0}" destId="{01D49FD1-1CE3-4DF0-A6CF-DE260A10EEC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ADED7-2E87-4550-B377-D2AD675B7D7B}">
      <dsp:nvSpPr>
        <dsp:cNvPr id="0" name=""/>
        <dsp:cNvSpPr/>
      </dsp:nvSpPr>
      <dsp:spPr>
        <a:xfrm rot="5400000">
          <a:off x="-222392" y="224094"/>
          <a:ext cx="1482617" cy="1037832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 - путешествие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520617"/>
        <a:ext cx="1037832" cy="444785"/>
      </dsp:txXfrm>
    </dsp:sp>
    <dsp:sp modelId="{C1485EA3-FBA0-49E3-98B8-41C2BB1FA13D}">
      <dsp:nvSpPr>
        <dsp:cNvPr id="0" name=""/>
        <dsp:cNvSpPr/>
      </dsp:nvSpPr>
      <dsp:spPr>
        <a:xfrm rot="5400000">
          <a:off x="3466089" y="-2426555"/>
          <a:ext cx="963701" cy="5820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посещение выставок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посещение зоопарка</a:t>
          </a:r>
          <a:endParaRPr lang="ru-RU" sz="2700" kern="1200" dirty="0"/>
        </a:p>
      </dsp:txBody>
      <dsp:txXfrm rot="-5400000">
        <a:off x="1037832" y="48746"/>
        <a:ext cx="5773171" cy="869613"/>
      </dsp:txXfrm>
    </dsp:sp>
    <dsp:sp modelId="{9FFE64AE-D757-4FB3-9DAB-06CA208D9655}">
      <dsp:nvSpPr>
        <dsp:cNvPr id="0" name=""/>
        <dsp:cNvSpPr/>
      </dsp:nvSpPr>
      <dsp:spPr>
        <a:xfrm rot="5400000">
          <a:off x="-222392" y="1562329"/>
          <a:ext cx="1482617" cy="1037832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1858852"/>
        <a:ext cx="1037832" cy="444785"/>
      </dsp:txXfrm>
    </dsp:sp>
    <dsp:sp modelId="{291AB029-2C26-45A1-B8D5-FE9BDAF878D0}">
      <dsp:nvSpPr>
        <dsp:cNvPr id="0" name=""/>
        <dsp:cNvSpPr/>
      </dsp:nvSpPr>
      <dsp:spPr>
        <a:xfrm rot="5400000">
          <a:off x="3466089" y="-1088320"/>
          <a:ext cx="963701" cy="5820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посещение салона природы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экскурсии</a:t>
          </a:r>
          <a:endParaRPr lang="ru-RU" sz="2700" kern="1200" dirty="0"/>
        </a:p>
      </dsp:txBody>
      <dsp:txXfrm rot="-5400000">
        <a:off x="1037832" y="1386981"/>
        <a:ext cx="5773171" cy="869613"/>
      </dsp:txXfrm>
    </dsp:sp>
    <dsp:sp modelId="{3CC4BB6A-6C23-447C-8EC1-B7789CEEF5E5}">
      <dsp:nvSpPr>
        <dsp:cNvPr id="0" name=""/>
        <dsp:cNvSpPr/>
      </dsp:nvSpPr>
      <dsp:spPr>
        <a:xfrm rot="5400000">
          <a:off x="-222392" y="2900564"/>
          <a:ext cx="1482617" cy="1037832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3197087"/>
        <a:ext cx="1037832" cy="444785"/>
      </dsp:txXfrm>
    </dsp:sp>
    <dsp:sp modelId="{EC514D15-6C2B-4B68-9462-5F40FD50E937}">
      <dsp:nvSpPr>
        <dsp:cNvPr id="0" name=""/>
        <dsp:cNvSpPr/>
      </dsp:nvSpPr>
      <dsp:spPr>
        <a:xfrm rot="5400000">
          <a:off x="3466089" y="249914"/>
          <a:ext cx="963701" cy="5820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походы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экспедиции</a:t>
          </a:r>
          <a:endParaRPr lang="ru-RU" sz="2700" kern="1200" dirty="0"/>
        </a:p>
      </dsp:txBody>
      <dsp:txXfrm rot="-5400000">
        <a:off x="1037832" y="2725215"/>
        <a:ext cx="5773171" cy="869613"/>
      </dsp:txXfrm>
    </dsp:sp>
    <dsp:sp modelId="{AAD90F03-35CA-49D6-B62D-F1BE7D20A170}">
      <dsp:nvSpPr>
        <dsp:cNvPr id="0" name=""/>
        <dsp:cNvSpPr/>
      </dsp:nvSpPr>
      <dsp:spPr>
        <a:xfrm rot="5400000">
          <a:off x="-222392" y="4238799"/>
          <a:ext cx="1482617" cy="1037832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Игра-путешествие </a:t>
          </a:r>
          <a:endParaRPr lang="ru-RU" sz="1300" b="1" kern="1200" dirty="0">
            <a:solidFill>
              <a:schemeClr val="tx1"/>
            </a:solidFill>
          </a:endParaRPr>
        </a:p>
      </dsp:txBody>
      <dsp:txXfrm rot="-5400000">
        <a:off x="1" y="4535322"/>
        <a:ext cx="1037832" cy="444785"/>
      </dsp:txXfrm>
    </dsp:sp>
    <dsp:sp modelId="{01D49FD1-1CE3-4DF0-A6CF-DE260A10EECE}">
      <dsp:nvSpPr>
        <dsp:cNvPr id="0" name=""/>
        <dsp:cNvSpPr/>
      </dsp:nvSpPr>
      <dsp:spPr>
        <a:xfrm rot="5400000">
          <a:off x="3466089" y="1588149"/>
          <a:ext cx="963701" cy="5820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поездки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путешествия</a:t>
          </a:r>
          <a:endParaRPr lang="ru-RU" sz="2700" kern="1200" dirty="0"/>
        </a:p>
      </dsp:txBody>
      <dsp:txXfrm rot="-5400000">
        <a:off x="1037832" y="4063450"/>
        <a:ext cx="5773171" cy="869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09647-2C00-4E91-A66A-63F5E8DC8A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9D143-24CF-4436-B724-CE51D497CF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Relationship Id="rId9" Type="http://schemas.openxmlformats.org/officeDocument/2006/relationships/image" Target="../media/image9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jpeg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6.jpeg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214290"/>
            <a:ext cx="8858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Валентина\Desktop\игра -пут\для доклада\DSCN0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5805804" cy="4354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010787" y="4572008"/>
            <a:ext cx="31332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Шаповалова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В.П.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воспитатель  высшей категории МБДОУ д/с № 24 «Искорки»</a:t>
            </a:r>
            <a:endParaRPr lang="ru-RU" sz="20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коллективной творческой деятельности как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из эффективных способов развития навыков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сотрудничества у детей и поддержки детской игры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214290"/>
            <a:ext cx="26816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Спортивные дела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C:\Users\Валентина\Desktop\доклад к 27\фото к докладу\DSCN1399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19" y="3714752"/>
            <a:ext cx="2852926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35" name="Picture 3" descr="C:\Users\Валентина\Desktop\доклад к 27\фото к докладу\DSCN141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191416" y="3714752"/>
            <a:ext cx="2757785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38" name="Picture 6" descr="C:\Users\Валентина\Desktop\доклад к 27\фото к докладу\DSCN1439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357553" y="4714884"/>
            <a:ext cx="2667913" cy="199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 descr="C:\Users\Валентина\Desktop\доклад к 27\фото к докладу\DSCN2112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215074" y="500042"/>
            <a:ext cx="2662647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C:\Users\Валентина\Desktop\доклад к 27\фото к докладу\DSCN2145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286116" y="1857364"/>
            <a:ext cx="2760260" cy="2073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9" name="Picture 5" descr="C:\Users\Валентина\Desktop\доклад к 27\фото к докладу\DSCN2126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357158" y="357166"/>
            <a:ext cx="2766640" cy="2071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Праздничные дела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3" name="Picture 1" descr="C:\Users\Валентина\Desktop\доклад к 27\фото к докладу\IMG_3166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000364" y="357166"/>
            <a:ext cx="3171601" cy="17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54" name="Picture 2" descr="C:\Users\Валентина\Desktop\доклад к 27\фото к докладу\DSCN190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571868" y="4786322"/>
            <a:ext cx="2428876" cy="1820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55" name="Picture 3" descr="C:\Users\Валентина\Desktop\доклад к 27\фото к докладу\DSCN1950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14282" y="4785222"/>
            <a:ext cx="2500330" cy="18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56" name="Picture 4" descr="C:\Users\Валентина\Desktop\доклад к 27\фото к докладу\DSCN1993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500826" y="4840048"/>
            <a:ext cx="2427162" cy="1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Валентина\Desktop\доклад к 27\фото к докладу\DSCN0182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357950" y="714356"/>
            <a:ext cx="2564624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:\Users\Валентина\Desktop\доклад к 27\фото к докладу\DSCN0763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1643042" y="2714620"/>
            <a:ext cx="2665860" cy="1997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Picture 5" descr="C:\Users\Валентина\Desktop\доклад к 27\фото к докладу\DSCN0718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214282" y="785794"/>
            <a:ext cx="2500330" cy="18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C:\Users\Валентина\Desktop\доклад к 27\фото к докладу\DSCN1171.JPG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5000628" y="2714620"/>
            <a:ext cx="2641476" cy="1979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Игра-путешествие - это занимательный познавательный турнир-викторина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Валентина\Desktop\доклад к 27\фото к докладу\DSCN08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3048021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C:\Users\Валентина\Desktop\доклад к 27\фото к докладу\DSCN086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357554" y="1785926"/>
            <a:ext cx="260908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1" name="Picture 3" descr="C:\Users\Валентина\Desktop\доклад к 27\фото к докладу\DSCN110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000760" y="1142984"/>
            <a:ext cx="2950560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2" name="Picture 4" descr="C:\Users\Валентина\Desktop\доклад к 27\фото к докладу\DSCN3465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14282" y="4481146"/>
            <a:ext cx="2928958" cy="2198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C:\Users\Валентина\Desktop\доклад к 27\фото к докладу\DSCN3481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072198" y="4429132"/>
            <a:ext cx="2927034" cy="2196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Игры-путешествия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усиливают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впечатление,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придают познавательному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содержанию чуть-чуть  сказочную необычность</a:t>
            </a:r>
          </a:p>
        </p:txBody>
      </p:sp>
      <p:pic>
        <p:nvPicPr>
          <p:cNvPr id="1030" name="Picture 6" descr="C:\Users\Валентина\Desktop\игра -пут\для доклада\DSCN636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1071545"/>
            <a:ext cx="3521774" cy="2643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Picture 7" descr="C:\Users\Валентина\Desktop\игра -пут\для доклада\DSCN638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8595" y="4000503"/>
            <a:ext cx="3571901" cy="2680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C:\Users\Валентина\Desktop\игра -пут\для доклада\DSCN638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000628" y="1000108"/>
            <a:ext cx="3593413" cy="26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6" name="Picture 12" descr="C:\Users\Валентина\Desktop\игра -пут\для доклада\DSCN6795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000628" y="3929066"/>
            <a:ext cx="3643338" cy="2734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игра -пут\для доклада\DSCN713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20" y="89512"/>
            <a:ext cx="2928958" cy="2194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 descr="C:\Users\Валентина\Desktop\игра -пут\для доклада\DSCN7135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000760" y="142852"/>
            <a:ext cx="2859808" cy="21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C:\Users\Валентина\Desktop\игра -пут\для доклада\DSCN7137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1357290" y="2411152"/>
            <a:ext cx="3024292" cy="2266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7" name="Picture 5" descr="C:\Users\Валентина\Desktop\игра -пут\для доклада\DSCN7140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4857752" y="2395149"/>
            <a:ext cx="3000396" cy="2248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C:\Users\Валентина\Desktop\игра -пут\для доклада\DSCN7302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285720" y="4714884"/>
            <a:ext cx="2860030" cy="2143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Валентина\Desktop\игра -пут\для доклада\DSCN7297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069671" y="4714884"/>
            <a:ext cx="2860031" cy="21431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214290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нтина\Desktop\игра -пут\для доклада\DSCN5966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00034" y="1142984"/>
            <a:ext cx="3500462" cy="2630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C:\Users\Валентина\Desktop\игра -пут\для доклада\DSCN596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786050" y="3929066"/>
            <a:ext cx="3612670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:\Users\Валентина\Desktop\игра -пут\для доклада\DSCN5970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286380" y="1142984"/>
            <a:ext cx="3517549" cy="26432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Игры-путешествия  обостряют внимание,  наблюдательность, осмысление игровых  задач, облегчают   преодоление трудностей  и достижение успеха.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83904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- путешествия способствуют систематизации знаний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окружающем мире без специального заучивания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упражнений.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Валентина\Desktop\доклад к 27\фото к докладу\DSCN007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14280" y="1285859"/>
            <a:ext cx="3214711" cy="2411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59" name="Picture 3" descr="C:\Users\Валентина\Desktop\доклад к 27\фото к докладу\DSCN079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572132" y="1142984"/>
            <a:ext cx="3333773" cy="250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C:\Users\Валентина\Desktop\доклад к 27\фото к докладу\DSCN0870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786578" y="3786190"/>
            <a:ext cx="2145792" cy="285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3" name="Picture 3" descr="C:\Users\Валентина\Desktop\доклад к 27\фото к докладу\DSCN8109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14282" y="3857628"/>
            <a:ext cx="2103120" cy="2810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 descr="C:\Users\Валентина\Desktop\доклад к 27\фото к докладу\DSCN8123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786050" y="3857628"/>
            <a:ext cx="3500259" cy="26270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Игра-путешествие даёт возможность объединить разные виды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деятельности: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Валентина\Desktop\игра -пут\для доклада\DSCN6339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20" y="2857496"/>
            <a:ext cx="2286000" cy="171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1" name="Picture 3" descr="C:\Users\Валентина\Desktop\игра -пут\для доклада\DSCN597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357950" y="2857496"/>
            <a:ext cx="2310384" cy="1731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2" name="Picture 4" descr="C:\Users\Валентина\Desktop\игра -пут\для доклада\DSCN6706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85720" y="714356"/>
            <a:ext cx="2286000" cy="171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3" name="Picture 5" descr="C:\Users\Валентина\Desktop\игра -пут\для доклада\DSCN6726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3286116" y="714356"/>
            <a:ext cx="2359152" cy="176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4" name="Picture 6" descr="C:\Users\Валентина\Desktop\игра -пут\для доклада\DSCN7010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429388" y="714356"/>
            <a:ext cx="2383536" cy="1786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5" name="Picture 7" descr="C:\Users\Валентина\Desktop\игра -пут\для доклада\DSCN9084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214282" y="4929198"/>
            <a:ext cx="2286000" cy="171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6" name="Picture 8" descr="C:\Users\Валентина\Desktop\игра -пут\для доклада\DSCN9116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3357554" y="4947057"/>
            <a:ext cx="2359152" cy="176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7" name="Picture 9" descr="D:\материал со стола2\дети\DSCN6338.JPG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3214678" y="2857496"/>
            <a:ext cx="2286000" cy="171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Валентина\Desktop\игра -пут\для доклада\DSCN9118.JPG"/>
          <p:cNvPicPr>
            <a:picLocks noChangeAspect="1" noChangeArrowheads="1"/>
          </p:cNvPicPr>
          <p:nvPr/>
        </p:nvPicPr>
        <p:blipFill>
          <a:blip r:embed="rId10" cstate="screen"/>
          <a:stretch>
            <a:fillRect/>
          </a:stretch>
        </p:blipFill>
        <p:spPr bwMode="auto">
          <a:xfrm>
            <a:off x="6500826" y="4929198"/>
            <a:ext cx="2286000" cy="171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9" name="Picture 3" descr="C:\Users\Валентина\Desktop\игра -пут\для доклада\DSCN649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143240" y="3071810"/>
            <a:ext cx="2810256" cy="2109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C:\Users\Валентина\Desktop\игра -пут\для доклада\DSCN650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14282" y="214290"/>
            <a:ext cx="1877568" cy="249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3" name="Picture 7" descr="C:\Users\Валентина\Desktop\игра -пут\для доклада\DSCN654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14282" y="4572008"/>
            <a:ext cx="2785872" cy="2090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4" name="Picture 8" descr="C:\Users\Валентина\Desktop\материал со стола2\ПДД фото\DSCN0055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7072330" y="214290"/>
            <a:ext cx="1859280" cy="247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9" name="Picture 13" descr="C:\Users\Валентина\Desktop\игра -пут\для доклада\DSCN0526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4786314" y="190477"/>
            <a:ext cx="1877568" cy="249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5" descr="D:\материал со стола2\дети\DSCN6503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2500298" y="214291"/>
            <a:ext cx="1859280" cy="247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C:\Users\Валентина\Desktop\игра -пут\для доклада\DSCN0094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6143636" y="4572008"/>
            <a:ext cx="2785872" cy="2090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Валентина\Desktop\игра -пут\для доклада\DSCN050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4357693"/>
            <a:ext cx="2928958" cy="2198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1" name="Picture 7" descr="C:\Users\Валентина\Desktop\игра -пут\для доклада\DSCN050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29322" y="4357694"/>
            <a:ext cx="3045857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C:\Users\Валентина\Desktop\игра -пут\для доклада\DSCN050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00760" y="214290"/>
            <a:ext cx="2807766" cy="210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C:\Users\Валентина\Desktop\игра -пут\для доклада\DSCN0494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85720" y="214290"/>
            <a:ext cx="2760308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 descr="C:\Users\Валентина\Desktop\игра -пут\для доклада\DSCN0498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0364" y="2214554"/>
            <a:ext cx="3000396" cy="2251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Социальные навыки: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393009" y="750075"/>
            <a:ext cx="857256" cy="64294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6200000" flipH="1">
            <a:off x="5857884" y="785794"/>
            <a:ext cx="857256" cy="5715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428992" y="1357298"/>
            <a:ext cx="1500198" cy="71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14282" y="1500174"/>
            <a:ext cx="2867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умением общаться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2214554"/>
            <a:ext cx="5172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заинтересовывать и мотивировать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6314" y="15001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авая фигурная скобка 22"/>
          <p:cNvSpPr/>
          <p:nvPr/>
        </p:nvSpPr>
        <p:spPr>
          <a:xfrm rot="5400000">
            <a:off x="4250529" y="-1393065"/>
            <a:ext cx="500066" cy="814393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Валентина\Desktop\игра -пут\для доклада\DSCN046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3643314"/>
            <a:ext cx="3814251" cy="28575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3643306" y="2857496"/>
            <a:ext cx="2359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45642" y="1571612"/>
            <a:ext cx="2898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работать в команде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3000372"/>
            <a:ext cx="303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уметь сотрудничать.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Валентина\Desktop\доклад к 27\фото к докладу\DSCN624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932040" y="3663056"/>
            <a:ext cx="3783704" cy="2837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– путешествие – это собирательное название различного рода игр: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285852" y="1214422"/>
          <a:ext cx="685804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64305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7" name="Picture 5" descr="C:\Users\Валентина\Desktop\доклад к 27\фото к докладу\DSCN097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57157" y="4857760"/>
            <a:ext cx="2383536" cy="1786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C:\Users\Валентина\Desktop\доклад к 27\фото к докладу\DSCN0974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14282" y="285727"/>
            <a:ext cx="2426208" cy="1822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9" name="Picture 7" descr="C:\Users\Валентина\Desktop\доклад к 27\фото к докладу\DSCN1040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500826" y="2571744"/>
            <a:ext cx="2426208" cy="1822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0" name="Picture 8" descr="C:\Users\Валентина\Desktop\доклад к 27\фото к докладу\DSCN1096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85720" y="2571744"/>
            <a:ext cx="2426208" cy="1822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1" name="Picture 9" descr="C:\Users\Валентина\Desktop\доклад к 27\фото к докладу\DSCN2184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286116" y="4429132"/>
            <a:ext cx="2757650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3" name="Picture 11" descr="C:\Users\Валентина\Desktop\доклад к 27\фото к докладу\DSCN6290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429388" y="214290"/>
            <a:ext cx="2474976" cy="185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5" name="Picture 13" descr="C:\Users\Валентина\Desktop\доклад к 27\фото к докладу\P1000522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6500826" y="4786322"/>
            <a:ext cx="2426208" cy="1822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6" name="Picture 14" descr="C:\Users\Валентина\Desktop\доклад к 27\фото к докладу\WP_20170819_030.jpg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3000364" y="1571612"/>
            <a:ext cx="3168408" cy="17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Валентина\Desktop\доклад к 27\фото к докладу\DSCN035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357950" y="214290"/>
            <a:ext cx="2572512" cy="192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3" name="Picture 3" descr="C:\Users\Валентина\Desktop\доклад к 27\фото к докладу\DSCN856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85720" y="2571744"/>
            <a:ext cx="2572512" cy="192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5" name="Picture 5" descr="C:\Users\Валентина\Desktop\доклад к 27\фото к докладу\DSCN8806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85720" y="214290"/>
            <a:ext cx="2572512" cy="192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6" name="Picture 6" descr="C:\Users\Валентина\Desktop\доклад к 27\фото к докладу\DSCN8838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357950" y="2500306"/>
            <a:ext cx="2572512" cy="192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8" name="Picture 8" descr="C:\Users\Валентина\Desktop\доклад к 27\фото к докладу\IMG_0124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215074" y="4857760"/>
            <a:ext cx="2749296" cy="1834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9" name="Picture 9" descr="C:\Users\Валентина\Desktop\доклад к 27\фото к докладу\IMG_0136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285720" y="4929198"/>
            <a:ext cx="2535936" cy="168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50" name="Picture 10" descr="C:\Users\Валентина\Desktop\доклад к 27\фото к докладу\WP_20170819_073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3500430" y="1285860"/>
            <a:ext cx="2170176" cy="3858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14282" y="214290"/>
            <a:ext cx="51435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игры-путешествия должна включать следующие этапы: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– подготовительный.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а). Определение задач.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б). Текущая организация.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Общий сбор. Тему и маршрут путешествия выбирают, уточняют, конкретизируют на общем сборе организаторов путешествия. На этом сборе определяются команды, маршруты, определяются участники.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Выбор видов транспорта. Например, автомобиль, самолет, ракета, самокат, воздушный шар, пароход и др.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Разработка маршрутных листов для каждой команды.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Выбор места, времени, оформление станций.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Разработка сценария игры.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Подготовка подарков (грамот, призов 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 Этап. – проведение игры-путешествия.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 Этап. – подведение итогов.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C:\Users\Валентина\Desktop\игра -пут\для доклада\DSCN607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72132" y="1285860"/>
            <a:ext cx="3056144" cy="4071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Работа по данному направлению начинается с постановки единой цели для всех, с объяснения в необходимости сотрудничества, с формирования заинтересованного отношения к общему действию. </a:t>
            </a:r>
          </a:p>
        </p:txBody>
      </p:sp>
      <p:pic>
        <p:nvPicPr>
          <p:cNvPr id="25602" name="Picture 2" descr="C:\Users\Валентина\Desktop\игра -пут\для доклада\DSCN599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1214421"/>
            <a:ext cx="3500462" cy="262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03" name="Picture 3" descr="C:\Users\Валентина\Desktop\игра -пут\для доклада\DSCN602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57818" y="1214422"/>
            <a:ext cx="3521772" cy="2643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04" name="Picture 4" descr="C:\Users\Валентина\Desktop\игра -пут\для доклада\DSCN6024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4282" y="4000504"/>
            <a:ext cx="3500462" cy="2627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05" name="Picture 5" descr="C:\Users\Валентина\Desktop\игра -пут\для доклада\DSCN6025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357818" y="4000504"/>
            <a:ext cx="3500462" cy="2627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378619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F:\игра -пут\для доклада\DSCN6911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14282" y="285728"/>
            <a:ext cx="2859024" cy="2145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F:\игра -пут\для доклада\DSCN696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167054" y="1428736"/>
            <a:ext cx="2761488" cy="2072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F:\игра -пут\для доклада\DSCN6976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143636" y="285728"/>
            <a:ext cx="2859024" cy="2145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F:\игра -пут\для доклада\DSCN6980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14282" y="4536289"/>
            <a:ext cx="2712720" cy="2036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F:\игра -пут\для доклада\DSCN6981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143240" y="3786190"/>
            <a:ext cx="2859024" cy="2145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Picture 7" descr="F:\игра -пут\для доклада\DSCN6985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215074" y="4572008"/>
            <a:ext cx="2761488" cy="2072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игра -пут\для доклада\DSCN914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286116" y="142852"/>
            <a:ext cx="2839661" cy="3786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D:\материал со стола2\фото\DSCN914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7158" y="3500438"/>
            <a:ext cx="4143404" cy="3109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 descr="D:\материал со стола2\фото\DSCN9147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857752" y="3500438"/>
            <a:ext cx="4116615" cy="3089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Темы для путешествий могут быть разнообразными.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785794"/>
            <a:ext cx="62050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зависит: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непосредственного окружения, в котором живут дети,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их возраста,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возможности показать те или иные предметы.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алентина\Desktop\игра -пут\для доклада\DSCN9950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19" y="2143116"/>
            <a:ext cx="2926080" cy="219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Валентина\Desktop\игра -пут\для доклада\IMG-20160410-WA000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000760" y="2143116"/>
            <a:ext cx="2926080" cy="219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D:\материал со стола2\Даша Н\DSCN763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000760" y="4500570"/>
            <a:ext cx="2926080" cy="219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D:\материал со стола2\Даша Н\DSCN8495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85720" y="4500570"/>
            <a:ext cx="2859024" cy="2145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Picture 7" descr="D:\материал со стола2\image (28)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357554" y="2928934"/>
            <a:ext cx="2466425" cy="328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142852"/>
            <a:ext cx="8588313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воспитанников - это уникальное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тоже время естественное социальное и педагогическое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явление,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бесценный опыт воспитанникам,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который пригодится им в дальнейшей жизни.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Валентина\Desktop\доклад к 27\фото к докладу\DSCN622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42844" y="1857364"/>
            <a:ext cx="2904364" cy="2179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7" descr="C:\Users\Валентина\Desktop\доклад к 27\фото к докладу\DSCN8965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42844" y="4500570"/>
            <a:ext cx="2928748" cy="2198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Валентина\Desktop\доклад к 27\фото к докладу\DSCN0301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000760" y="1928802"/>
            <a:ext cx="2928958" cy="2198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9" name="Picture 3" descr="C:\Users\Валентина\Desktop\доклад к 27\фото к докладу\DSCN0068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048455" y="4429132"/>
            <a:ext cx="2950600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C:\Users\Валентина\Desktop\доклад к 27\фото к докладу\DSCN8652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250321" y="2571744"/>
            <a:ext cx="2627212" cy="3500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928802"/>
            <a:ext cx="7810087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5286388"/>
            <a:ext cx="6263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Автор фотоматериала: Шаповалова Валентина Петровна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Имеется разрешение на использование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фотографий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Валентина\Desktop\игра -пут\для доклада\DSCN0478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14282" y="1500174"/>
            <a:ext cx="3142211" cy="235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5" name="Picture 3" descr="C:\Users\Валентина\Desktop\игра -пут\для доклада\DSCN0470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715008" y="1571612"/>
            <a:ext cx="3237391" cy="242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6" name="Picture 4" descr="C:\Users\Валентина\Desktop\игра -пут\для доклада\DSCN0486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715008" y="4071942"/>
            <a:ext cx="3261554" cy="244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7" name="Picture 5" descr="C:\Users\Валентина\Desktop\игра -пут\для доклада\DSCN0493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14282" y="4214818"/>
            <a:ext cx="3188617" cy="2393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8" name="Picture 6" descr="C:\Users\Валентина\Desktop\игра -пут\для доклада\DSCN0465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357554" y="2714620"/>
            <a:ext cx="2340864" cy="31211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42844" y="285728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дошкольному возрасту ребёнок становится более самостоятелен и независим в ситуации взаимодействия со сверстниками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C:\Users\Валентина\Desktop\игра -пут\для доклада\DSCN654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643438" y="714356"/>
            <a:ext cx="4286280" cy="32147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286512" y="571480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46985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"Коллективное творческое дело"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C:\Users\Валентина\Desktop\доклад к 27\фото к докладу\DSCN344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2" y="714356"/>
            <a:ext cx="4283236" cy="321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98" name="Picture 2" descr="C:\Users\Валентина\Desktop\игра -пут\для доклада\DSCN048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857488" y="3714752"/>
            <a:ext cx="3929090" cy="2946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КТД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взрослых и детей,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которое опирается на коллективную организацию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деятельности, коллективное творчество её участников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C:\Users\Валентина\Desktop\доклад к 27\фото к докладу\DSCN350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20" y="1285860"/>
            <a:ext cx="3525305" cy="2645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15" name="Picture 3" descr="C:\Users\Валентина\Desktop\доклад к 27\фото к докладу\DSCN351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85720" y="4071942"/>
            <a:ext cx="3449236" cy="2588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Валентина\Desktop\доклад к 27\фото к докладу\DSCN0019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143504" y="4143380"/>
            <a:ext cx="3332992" cy="2501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Валентина\Desktop\доклад к 27\фото к докладу\DSCN0699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5072066" y="1285860"/>
            <a:ext cx="3429022" cy="2571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03372" y="214290"/>
            <a:ext cx="81946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идеи: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Коллективное (совместная работа взрослых и детей);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Творческое (нестандартное, нешаблонное, создаваемое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совместной деятельности детей и взрослых)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3.Дело (занятие, действие, мероприятие как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забота об улучшении жизни).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C:\Users\Валентина\Desktop\доклад к 27\фото к докладу\DSCN9758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85720" y="2643182"/>
            <a:ext cx="3145536" cy="235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C:\Users\Валентина\Desktop\доклад к 27\фото к докладу\DSCN2976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86446" y="2714620"/>
            <a:ext cx="3141040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5" name="Picture 3" descr="C:\Users\Валентина\Desktop\доклад к 27\фото к докладу\IMG_4249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143240" y="4572008"/>
            <a:ext cx="3108960" cy="2072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алентина\Desktop\доклад к 27\фото к докладу\DSCN997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00364" y="2500306"/>
            <a:ext cx="3143272" cy="23591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143108" y="214290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14290"/>
            <a:ext cx="5633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(интересные) дела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Валентина\Desktop\доклад к 27\фото к докладу\DSCN088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14282" y="785794"/>
            <a:ext cx="3048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63" name="Picture 3" descr="C:\Users\Валентина\Desktop\доклад к 27\фото к докладу\DSCN0888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715008" y="642918"/>
            <a:ext cx="3121152" cy="2340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65" name="Picture 5" descr="C:\Users\Валентина\Desktop\доклад к 27\фото к докладу\DSCN3452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4282" y="4214818"/>
            <a:ext cx="3236223" cy="242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66" name="Picture 6" descr="C:\Users\Валентина\Desktop\доклад к 27\фото к докладу\DSCN3481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786446" y="4286256"/>
            <a:ext cx="3141040" cy="2357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53401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Добрые дела (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волонтёрство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9" name="Picture 5" descr="C:\Users\Валентина\Desktop\доклад к 27\фото к докладу\DSCN130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3143248"/>
            <a:ext cx="4572032" cy="342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90" name="Picture 6" descr="C:\Users\Валентина\Desktop\доклад к 27\фото к докладу\DSCN154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0" y="571480"/>
            <a:ext cx="4381531" cy="328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3330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Художественные дела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Picture 3" descr="C:\Users\Валентина\Desktop\доклад к 27\фото к докладу\DSCN205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14282" y="571480"/>
            <a:ext cx="3525304" cy="2645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12" name="Picture 4" descr="C:\Users\Валентина\Desktop\доклад к 27\фото к докладу\DSCN967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214942" y="3786190"/>
            <a:ext cx="3430528" cy="257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13" name="Picture 5" descr="C:\Users\Валентина\Desktop\доклад к 27\фото к докладу\DSCN9966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20" y="3786190"/>
            <a:ext cx="3429024" cy="2573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C:\Users\Валентина\Desktop\доклад к 27\фото к докладу\DSCN2475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214942" y="571480"/>
            <a:ext cx="3500055" cy="2626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Microsoft Office PowerPoint</Application>
  <PresentationFormat>Экран (4:3)</PresentationFormat>
  <Paragraphs>85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82</cp:revision>
  <dcterms:created xsi:type="dcterms:W3CDTF">2016-10-11T14:47:09Z</dcterms:created>
  <dcterms:modified xsi:type="dcterms:W3CDTF">2018-11-27T06:29:38Z</dcterms:modified>
</cp:coreProperties>
</file>