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84" r:id="rId1"/>
  </p:sldMasterIdLst>
  <p:sldIdLst>
    <p:sldId id="256" r:id="rId2"/>
    <p:sldId id="257" r:id="rId3"/>
    <p:sldId id="297" r:id="rId4"/>
    <p:sldId id="258" r:id="rId5"/>
    <p:sldId id="277" r:id="rId6"/>
    <p:sldId id="287" r:id="rId7"/>
    <p:sldId id="289" r:id="rId8"/>
    <p:sldId id="291" r:id="rId9"/>
    <p:sldId id="282" r:id="rId10"/>
    <p:sldId id="283" r:id="rId11"/>
    <p:sldId id="268" r:id="rId12"/>
    <p:sldId id="261" r:id="rId13"/>
    <p:sldId id="280" r:id="rId14"/>
    <p:sldId id="275" r:id="rId15"/>
    <p:sldId id="279" r:id="rId16"/>
    <p:sldId id="273" r:id="rId17"/>
    <p:sldId id="276" r:id="rId18"/>
    <p:sldId id="269" r:id="rId19"/>
    <p:sldId id="292" r:id="rId20"/>
    <p:sldId id="264" r:id="rId21"/>
    <p:sldId id="293" r:id="rId22"/>
    <p:sldId id="294" r:id="rId23"/>
    <p:sldId id="295" r:id="rId24"/>
    <p:sldId id="296" r:id="rId25"/>
    <p:sldId id="266" r:id="rId26"/>
    <p:sldId id="284" r:id="rId27"/>
    <p:sldId id="285" r:id="rId28"/>
    <p:sldId id="270" r:id="rId2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Анастасия" initials="А" lastIdx="3" clrIdx="0">
    <p:extLst>
      <p:ext uri="{19B8F6BF-5375-455C-9EA6-DF929625EA0E}">
        <p15:presenceInfo xmlns:p15="http://schemas.microsoft.com/office/powerpoint/2012/main" userId="Анастасия"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10" d="100"/>
          <a:sy n="110" d="100"/>
        </p:scale>
        <p:origin x="594"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commentAuthors" Target="commentAuthor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718B4FF-F8A8-4FC7-B7AA-8109977A19CD}" type="doc">
      <dgm:prSet loTypeId="urn:microsoft.com/office/officeart/2005/8/layout/hList2" loCatId="list" qsTypeId="urn:microsoft.com/office/officeart/2005/8/quickstyle/simple1" qsCatId="simple" csTypeId="urn:microsoft.com/office/officeart/2005/8/colors/accent1_2" csCatId="accent1" phldr="1"/>
      <dgm:spPr/>
      <dgm:t>
        <a:bodyPr/>
        <a:lstStyle/>
        <a:p>
          <a:endParaRPr lang="ru-RU"/>
        </a:p>
      </dgm:t>
    </dgm:pt>
    <dgm:pt modelId="{3CA9CCD7-B508-4EDE-A836-C2D787620546}">
      <dgm:prSet phldrT="[Текст]" phldr="1"/>
      <dgm:spPr/>
      <dgm:t>
        <a:bodyPr/>
        <a:lstStyle/>
        <a:p>
          <a:endParaRPr lang="ru-RU"/>
        </a:p>
      </dgm:t>
    </dgm:pt>
    <dgm:pt modelId="{B99E7B54-A5FA-468E-A3E0-10B81D98C566}" type="parTrans" cxnId="{B86FF584-7301-4D74-9EB0-51FB4302C620}">
      <dgm:prSet/>
      <dgm:spPr/>
      <dgm:t>
        <a:bodyPr/>
        <a:lstStyle/>
        <a:p>
          <a:endParaRPr lang="ru-RU"/>
        </a:p>
      </dgm:t>
    </dgm:pt>
    <dgm:pt modelId="{CD7C38A4-270E-4E49-A91A-BE269619F951}" type="sibTrans" cxnId="{B86FF584-7301-4D74-9EB0-51FB4302C620}">
      <dgm:prSet/>
      <dgm:spPr/>
      <dgm:t>
        <a:bodyPr/>
        <a:lstStyle/>
        <a:p>
          <a:endParaRPr lang="ru-RU"/>
        </a:p>
      </dgm:t>
    </dgm:pt>
    <dgm:pt modelId="{8D4495C3-FE30-429A-AD11-ABEDA8CF3F5D}">
      <dgm:prSet phldrT="[Текст]" custT="1"/>
      <dgm:spPr/>
      <dgm:t>
        <a:bodyPr/>
        <a:lstStyle/>
        <a:p>
          <a:r>
            <a:rPr lang="ru-RU" sz="2000" dirty="0">
              <a:solidFill>
                <a:srgbClr val="0000FF"/>
              </a:solidFill>
            </a:rPr>
            <a:t>раскрыть индивидуальные способности ребенка</a:t>
          </a:r>
        </a:p>
      </dgm:t>
    </dgm:pt>
    <dgm:pt modelId="{47152321-132B-47ED-ADB4-A424D7D8C64D}" type="parTrans" cxnId="{DE106E22-30A7-4673-B74F-39ECD27A0C03}">
      <dgm:prSet/>
      <dgm:spPr/>
      <dgm:t>
        <a:bodyPr/>
        <a:lstStyle/>
        <a:p>
          <a:endParaRPr lang="ru-RU"/>
        </a:p>
      </dgm:t>
    </dgm:pt>
    <dgm:pt modelId="{266E077A-72BA-4F47-8F80-7276725AB86C}" type="sibTrans" cxnId="{DE106E22-30A7-4673-B74F-39ECD27A0C03}">
      <dgm:prSet/>
      <dgm:spPr/>
      <dgm:t>
        <a:bodyPr/>
        <a:lstStyle/>
        <a:p>
          <a:endParaRPr lang="ru-RU"/>
        </a:p>
      </dgm:t>
    </dgm:pt>
    <dgm:pt modelId="{51C34872-A56C-4A98-87A6-A5EB1CEFC294}">
      <dgm:prSet phldrT="[Текст]" phldr="1"/>
      <dgm:spPr/>
      <dgm:t>
        <a:bodyPr/>
        <a:lstStyle/>
        <a:p>
          <a:endParaRPr lang="ru-RU" dirty="0"/>
        </a:p>
      </dgm:t>
    </dgm:pt>
    <dgm:pt modelId="{F0B65DDA-1D1E-44E0-BDB9-0EC88D4A3065}" type="parTrans" cxnId="{CD6F7CA4-3A91-4FD2-AB91-19B783792072}">
      <dgm:prSet/>
      <dgm:spPr/>
      <dgm:t>
        <a:bodyPr/>
        <a:lstStyle/>
        <a:p>
          <a:endParaRPr lang="ru-RU"/>
        </a:p>
      </dgm:t>
    </dgm:pt>
    <dgm:pt modelId="{A7F368E3-C173-421F-97C2-0A649D490CDC}" type="sibTrans" cxnId="{CD6F7CA4-3A91-4FD2-AB91-19B783792072}">
      <dgm:prSet/>
      <dgm:spPr/>
      <dgm:t>
        <a:bodyPr/>
        <a:lstStyle/>
        <a:p>
          <a:endParaRPr lang="ru-RU"/>
        </a:p>
      </dgm:t>
    </dgm:pt>
    <dgm:pt modelId="{C53C6F07-16AF-4846-979C-EBA0EA83EDB2}">
      <dgm:prSet phldrT="[Текст]" custT="1"/>
      <dgm:spPr/>
      <dgm:t>
        <a:bodyPr/>
        <a:lstStyle/>
        <a:p>
          <a:r>
            <a:rPr lang="ru-RU" sz="2000" dirty="0">
              <a:solidFill>
                <a:srgbClr val="0000FF"/>
              </a:solidFill>
            </a:rPr>
            <a:t>развить пространственное воображение</a:t>
          </a:r>
          <a:endParaRPr lang="ru-RU" sz="2000" dirty="0"/>
        </a:p>
      </dgm:t>
    </dgm:pt>
    <dgm:pt modelId="{5CC5BB46-EE81-4FD8-99D6-BE8973DB1F39}" type="parTrans" cxnId="{2B196637-9969-4B3E-9CB6-F45092B3F91D}">
      <dgm:prSet/>
      <dgm:spPr/>
      <dgm:t>
        <a:bodyPr/>
        <a:lstStyle/>
        <a:p>
          <a:endParaRPr lang="ru-RU"/>
        </a:p>
      </dgm:t>
    </dgm:pt>
    <dgm:pt modelId="{22CA7E59-D373-41CC-AE5B-6339003FCF15}" type="sibTrans" cxnId="{2B196637-9969-4B3E-9CB6-F45092B3F91D}">
      <dgm:prSet/>
      <dgm:spPr/>
      <dgm:t>
        <a:bodyPr/>
        <a:lstStyle/>
        <a:p>
          <a:endParaRPr lang="ru-RU"/>
        </a:p>
      </dgm:t>
    </dgm:pt>
    <dgm:pt modelId="{9B335376-FF22-4EA0-ABD4-DA04E437338B}">
      <dgm:prSet phldrT="[Текст]" phldr="1"/>
      <dgm:spPr/>
      <dgm:t>
        <a:bodyPr/>
        <a:lstStyle/>
        <a:p>
          <a:endParaRPr lang="ru-RU" dirty="0"/>
        </a:p>
      </dgm:t>
    </dgm:pt>
    <dgm:pt modelId="{A8229D6C-7ECF-4D28-9170-422C2712AA8E}" type="parTrans" cxnId="{64E7C362-B0C4-481A-B02C-CC4A2E5C23A5}">
      <dgm:prSet/>
      <dgm:spPr/>
      <dgm:t>
        <a:bodyPr/>
        <a:lstStyle/>
        <a:p>
          <a:endParaRPr lang="ru-RU"/>
        </a:p>
      </dgm:t>
    </dgm:pt>
    <dgm:pt modelId="{80A8C05B-882E-4C2A-A48F-E00594CF32C9}" type="sibTrans" cxnId="{64E7C362-B0C4-481A-B02C-CC4A2E5C23A5}">
      <dgm:prSet/>
      <dgm:spPr/>
      <dgm:t>
        <a:bodyPr/>
        <a:lstStyle/>
        <a:p>
          <a:endParaRPr lang="ru-RU"/>
        </a:p>
      </dgm:t>
    </dgm:pt>
    <dgm:pt modelId="{75253252-4C47-4D28-9E03-6D5D3DE5F8CA}">
      <dgm:prSet phldrT="[Текст]" custT="1"/>
      <dgm:spPr/>
      <dgm:t>
        <a:bodyPr/>
        <a:lstStyle/>
        <a:p>
          <a:r>
            <a:rPr lang="ru-RU" sz="2000" dirty="0">
              <a:solidFill>
                <a:srgbClr val="0000FF"/>
              </a:solidFill>
            </a:rPr>
            <a:t>научить видеть и отображать задуманное</a:t>
          </a:r>
          <a:endParaRPr lang="ru-RU" sz="2000" dirty="0"/>
        </a:p>
      </dgm:t>
    </dgm:pt>
    <dgm:pt modelId="{6595E122-92D5-489C-8CB0-ECAF9F6E69C2}" type="parTrans" cxnId="{31A7B70C-4D34-44DD-9D67-03010606CD6B}">
      <dgm:prSet/>
      <dgm:spPr/>
      <dgm:t>
        <a:bodyPr/>
        <a:lstStyle/>
        <a:p>
          <a:endParaRPr lang="ru-RU"/>
        </a:p>
      </dgm:t>
    </dgm:pt>
    <dgm:pt modelId="{5DC0CE44-230B-42BB-823C-4348A14627E1}" type="sibTrans" cxnId="{31A7B70C-4D34-44DD-9D67-03010606CD6B}">
      <dgm:prSet/>
      <dgm:spPr/>
      <dgm:t>
        <a:bodyPr/>
        <a:lstStyle/>
        <a:p>
          <a:endParaRPr lang="ru-RU"/>
        </a:p>
      </dgm:t>
    </dgm:pt>
    <dgm:pt modelId="{13441BC0-FE42-4440-A4B3-63D72AE4C432}" type="pres">
      <dgm:prSet presAssocID="{D718B4FF-F8A8-4FC7-B7AA-8109977A19CD}" presName="linearFlow" presStyleCnt="0">
        <dgm:presLayoutVars>
          <dgm:dir/>
          <dgm:animLvl val="lvl"/>
          <dgm:resizeHandles/>
        </dgm:presLayoutVars>
      </dgm:prSet>
      <dgm:spPr/>
      <dgm:t>
        <a:bodyPr/>
        <a:lstStyle/>
        <a:p>
          <a:endParaRPr lang="ru-RU"/>
        </a:p>
      </dgm:t>
    </dgm:pt>
    <dgm:pt modelId="{9119343A-D495-4D3D-BDEC-CE1B02FB892C}" type="pres">
      <dgm:prSet presAssocID="{3CA9CCD7-B508-4EDE-A836-C2D787620546}" presName="compositeNode" presStyleCnt="0">
        <dgm:presLayoutVars>
          <dgm:bulletEnabled val="1"/>
        </dgm:presLayoutVars>
      </dgm:prSet>
      <dgm:spPr/>
    </dgm:pt>
    <dgm:pt modelId="{5896EDBF-2ACE-48EE-90F8-EFD6E0289657}" type="pres">
      <dgm:prSet presAssocID="{3CA9CCD7-B508-4EDE-A836-C2D787620546}" presName="image" presStyleLbl="fgImgPlace1" presStyleIdx="0" presStyleCnt="3" custLinFactX="28836" custLinFactNeighborX="100000" custLinFactNeighborY="920"/>
      <dgm:spPr>
        <a:solidFill>
          <a:srgbClr val="0000FF"/>
        </a:solidFill>
      </dgm:spPr>
    </dgm:pt>
    <dgm:pt modelId="{0431BDE3-B403-4A7D-9642-101F3F45F73B}" type="pres">
      <dgm:prSet presAssocID="{3CA9CCD7-B508-4EDE-A836-C2D787620546}" presName="childNode" presStyleLbl="node1" presStyleIdx="0" presStyleCnt="3" custScaleX="175603" custScaleY="66800" custLinFactNeighborX="1901" custLinFactNeighborY="-16764">
        <dgm:presLayoutVars>
          <dgm:bulletEnabled val="1"/>
        </dgm:presLayoutVars>
      </dgm:prSet>
      <dgm:spPr/>
      <dgm:t>
        <a:bodyPr/>
        <a:lstStyle/>
        <a:p>
          <a:endParaRPr lang="ru-RU"/>
        </a:p>
      </dgm:t>
    </dgm:pt>
    <dgm:pt modelId="{5DE0FA6E-08BF-44F7-BE68-9CBD1E37D91A}" type="pres">
      <dgm:prSet presAssocID="{3CA9CCD7-B508-4EDE-A836-C2D787620546}" presName="parentNode" presStyleLbl="revTx" presStyleIdx="0" presStyleCnt="3">
        <dgm:presLayoutVars>
          <dgm:chMax val="0"/>
          <dgm:bulletEnabled val="1"/>
        </dgm:presLayoutVars>
      </dgm:prSet>
      <dgm:spPr/>
      <dgm:t>
        <a:bodyPr/>
        <a:lstStyle/>
        <a:p>
          <a:endParaRPr lang="ru-RU"/>
        </a:p>
      </dgm:t>
    </dgm:pt>
    <dgm:pt modelId="{0D1CDFEA-FCBE-4992-A07F-9667EC059755}" type="pres">
      <dgm:prSet presAssocID="{CD7C38A4-270E-4E49-A91A-BE269619F951}" presName="sibTrans" presStyleCnt="0"/>
      <dgm:spPr/>
    </dgm:pt>
    <dgm:pt modelId="{A261B13B-797B-469B-A40A-5AA2EFD5FA76}" type="pres">
      <dgm:prSet presAssocID="{51C34872-A56C-4A98-87A6-A5EB1CEFC294}" presName="compositeNode" presStyleCnt="0">
        <dgm:presLayoutVars>
          <dgm:bulletEnabled val="1"/>
        </dgm:presLayoutVars>
      </dgm:prSet>
      <dgm:spPr/>
    </dgm:pt>
    <dgm:pt modelId="{47CDFC1C-3624-4FB1-BF55-17C1542858F9}" type="pres">
      <dgm:prSet presAssocID="{51C34872-A56C-4A98-87A6-A5EB1CEFC294}" presName="image" presStyleLbl="fgImgPlace1" presStyleIdx="1" presStyleCnt="3" custLinFactX="48585" custLinFactNeighborX="100000" custLinFactNeighborY="-465"/>
      <dgm:spPr>
        <a:solidFill>
          <a:srgbClr val="FFFF00"/>
        </a:solidFill>
      </dgm:spPr>
    </dgm:pt>
    <dgm:pt modelId="{962E2F50-D9DC-45F2-8712-24F98396D55C}" type="pres">
      <dgm:prSet presAssocID="{51C34872-A56C-4A98-87A6-A5EB1CEFC294}" presName="childNode" presStyleLbl="node1" presStyleIdx="1" presStyleCnt="3" custScaleX="205575" custScaleY="66267" custLinFactNeighborX="9660" custLinFactNeighborY="-16925">
        <dgm:presLayoutVars>
          <dgm:bulletEnabled val="1"/>
        </dgm:presLayoutVars>
      </dgm:prSet>
      <dgm:spPr/>
      <dgm:t>
        <a:bodyPr/>
        <a:lstStyle/>
        <a:p>
          <a:endParaRPr lang="ru-RU"/>
        </a:p>
      </dgm:t>
    </dgm:pt>
    <dgm:pt modelId="{C8544B35-2CDD-4903-8107-5C6EA22EABA6}" type="pres">
      <dgm:prSet presAssocID="{51C34872-A56C-4A98-87A6-A5EB1CEFC294}" presName="parentNode" presStyleLbl="revTx" presStyleIdx="1" presStyleCnt="3" custScaleX="21065">
        <dgm:presLayoutVars>
          <dgm:chMax val="0"/>
          <dgm:bulletEnabled val="1"/>
        </dgm:presLayoutVars>
      </dgm:prSet>
      <dgm:spPr/>
      <dgm:t>
        <a:bodyPr/>
        <a:lstStyle/>
        <a:p>
          <a:endParaRPr lang="ru-RU"/>
        </a:p>
      </dgm:t>
    </dgm:pt>
    <dgm:pt modelId="{E3BB9747-EF05-4DC6-BC8A-EDF0C8AABCCD}" type="pres">
      <dgm:prSet presAssocID="{A7F368E3-C173-421F-97C2-0A649D490CDC}" presName="sibTrans" presStyleCnt="0"/>
      <dgm:spPr/>
    </dgm:pt>
    <dgm:pt modelId="{A63CC297-B31D-4907-9B2A-F120D3F97042}" type="pres">
      <dgm:prSet presAssocID="{9B335376-FF22-4EA0-ABD4-DA04E437338B}" presName="compositeNode" presStyleCnt="0">
        <dgm:presLayoutVars>
          <dgm:bulletEnabled val="1"/>
        </dgm:presLayoutVars>
      </dgm:prSet>
      <dgm:spPr/>
    </dgm:pt>
    <dgm:pt modelId="{CDCB250D-A9AE-4112-93D0-9825D5C4EC7F}" type="pres">
      <dgm:prSet presAssocID="{9B335376-FF22-4EA0-ABD4-DA04E437338B}" presName="image" presStyleLbl="fgImgPlace1" presStyleIdx="2" presStyleCnt="3" custLinFactX="40265" custLinFactNeighborX="100000" custLinFactNeighborY="3065"/>
      <dgm:spPr>
        <a:solidFill>
          <a:srgbClr val="FF0000"/>
        </a:solidFill>
      </dgm:spPr>
    </dgm:pt>
    <dgm:pt modelId="{906424E5-3A7F-450A-A91C-FA7F6B5886C1}" type="pres">
      <dgm:prSet presAssocID="{9B335376-FF22-4EA0-ABD4-DA04E437338B}" presName="childNode" presStyleLbl="node1" presStyleIdx="2" presStyleCnt="3" custScaleX="172335" custScaleY="65734" custLinFactNeighborX="8860" custLinFactNeighborY="-16764">
        <dgm:presLayoutVars>
          <dgm:bulletEnabled val="1"/>
        </dgm:presLayoutVars>
      </dgm:prSet>
      <dgm:spPr/>
      <dgm:t>
        <a:bodyPr/>
        <a:lstStyle/>
        <a:p>
          <a:endParaRPr lang="ru-RU"/>
        </a:p>
      </dgm:t>
    </dgm:pt>
    <dgm:pt modelId="{E0585E44-C399-45F0-A4B6-3950FAE7290C}" type="pres">
      <dgm:prSet presAssocID="{9B335376-FF22-4EA0-ABD4-DA04E437338B}" presName="parentNode" presStyleLbl="revTx" presStyleIdx="2" presStyleCnt="3" custFlipVert="1" custScaleX="10659">
        <dgm:presLayoutVars>
          <dgm:chMax val="0"/>
          <dgm:bulletEnabled val="1"/>
        </dgm:presLayoutVars>
      </dgm:prSet>
      <dgm:spPr/>
      <dgm:t>
        <a:bodyPr/>
        <a:lstStyle/>
        <a:p>
          <a:endParaRPr lang="ru-RU"/>
        </a:p>
      </dgm:t>
    </dgm:pt>
  </dgm:ptLst>
  <dgm:cxnLst>
    <dgm:cxn modelId="{91D8C52D-2518-4621-A525-7EDB32F379F0}" type="presOf" srcId="{9B335376-FF22-4EA0-ABD4-DA04E437338B}" destId="{E0585E44-C399-45F0-A4B6-3950FAE7290C}" srcOrd="0" destOrd="0" presId="urn:microsoft.com/office/officeart/2005/8/layout/hList2"/>
    <dgm:cxn modelId="{64E7C362-B0C4-481A-B02C-CC4A2E5C23A5}" srcId="{D718B4FF-F8A8-4FC7-B7AA-8109977A19CD}" destId="{9B335376-FF22-4EA0-ABD4-DA04E437338B}" srcOrd="2" destOrd="0" parTransId="{A8229D6C-7ECF-4D28-9170-422C2712AA8E}" sibTransId="{80A8C05B-882E-4C2A-A48F-E00594CF32C9}"/>
    <dgm:cxn modelId="{31A7B70C-4D34-44DD-9D67-03010606CD6B}" srcId="{9B335376-FF22-4EA0-ABD4-DA04E437338B}" destId="{75253252-4C47-4D28-9E03-6D5D3DE5F8CA}" srcOrd="0" destOrd="0" parTransId="{6595E122-92D5-489C-8CB0-ECAF9F6E69C2}" sibTransId="{5DC0CE44-230B-42BB-823C-4348A14627E1}"/>
    <dgm:cxn modelId="{CD6F7CA4-3A91-4FD2-AB91-19B783792072}" srcId="{D718B4FF-F8A8-4FC7-B7AA-8109977A19CD}" destId="{51C34872-A56C-4A98-87A6-A5EB1CEFC294}" srcOrd="1" destOrd="0" parTransId="{F0B65DDA-1D1E-44E0-BDB9-0EC88D4A3065}" sibTransId="{A7F368E3-C173-421F-97C2-0A649D490CDC}"/>
    <dgm:cxn modelId="{14C05860-A5DA-4192-BEE7-53C9A123BCB1}" type="presOf" srcId="{8D4495C3-FE30-429A-AD11-ABEDA8CF3F5D}" destId="{0431BDE3-B403-4A7D-9642-101F3F45F73B}" srcOrd="0" destOrd="0" presId="urn:microsoft.com/office/officeart/2005/8/layout/hList2"/>
    <dgm:cxn modelId="{97E794CD-DCC7-4C1C-B7AB-97ED2D626DD2}" type="presOf" srcId="{C53C6F07-16AF-4846-979C-EBA0EA83EDB2}" destId="{962E2F50-D9DC-45F2-8712-24F98396D55C}" srcOrd="0" destOrd="0" presId="urn:microsoft.com/office/officeart/2005/8/layout/hList2"/>
    <dgm:cxn modelId="{3686ABDD-164C-4D33-B527-DD4C0B520AFB}" type="presOf" srcId="{75253252-4C47-4D28-9E03-6D5D3DE5F8CA}" destId="{906424E5-3A7F-450A-A91C-FA7F6B5886C1}" srcOrd="0" destOrd="0" presId="urn:microsoft.com/office/officeart/2005/8/layout/hList2"/>
    <dgm:cxn modelId="{092161A3-17A8-419E-99BD-C13187356486}" type="presOf" srcId="{D718B4FF-F8A8-4FC7-B7AA-8109977A19CD}" destId="{13441BC0-FE42-4440-A4B3-63D72AE4C432}" srcOrd="0" destOrd="0" presId="urn:microsoft.com/office/officeart/2005/8/layout/hList2"/>
    <dgm:cxn modelId="{B86FF584-7301-4D74-9EB0-51FB4302C620}" srcId="{D718B4FF-F8A8-4FC7-B7AA-8109977A19CD}" destId="{3CA9CCD7-B508-4EDE-A836-C2D787620546}" srcOrd="0" destOrd="0" parTransId="{B99E7B54-A5FA-468E-A3E0-10B81D98C566}" sibTransId="{CD7C38A4-270E-4E49-A91A-BE269619F951}"/>
    <dgm:cxn modelId="{DE106E22-30A7-4673-B74F-39ECD27A0C03}" srcId="{3CA9CCD7-B508-4EDE-A836-C2D787620546}" destId="{8D4495C3-FE30-429A-AD11-ABEDA8CF3F5D}" srcOrd="0" destOrd="0" parTransId="{47152321-132B-47ED-ADB4-A424D7D8C64D}" sibTransId="{266E077A-72BA-4F47-8F80-7276725AB86C}"/>
    <dgm:cxn modelId="{2B196637-9969-4B3E-9CB6-F45092B3F91D}" srcId="{51C34872-A56C-4A98-87A6-A5EB1CEFC294}" destId="{C53C6F07-16AF-4846-979C-EBA0EA83EDB2}" srcOrd="0" destOrd="0" parTransId="{5CC5BB46-EE81-4FD8-99D6-BE8973DB1F39}" sibTransId="{22CA7E59-D373-41CC-AE5B-6339003FCF15}"/>
    <dgm:cxn modelId="{16560F47-823D-4202-98C1-1111509D2B61}" type="presOf" srcId="{3CA9CCD7-B508-4EDE-A836-C2D787620546}" destId="{5DE0FA6E-08BF-44F7-BE68-9CBD1E37D91A}" srcOrd="0" destOrd="0" presId="urn:microsoft.com/office/officeart/2005/8/layout/hList2"/>
    <dgm:cxn modelId="{2008FA75-6805-44C6-9AE3-CA8554C17857}" type="presOf" srcId="{51C34872-A56C-4A98-87A6-A5EB1CEFC294}" destId="{C8544B35-2CDD-4903-8107-5C6EA22EABA6}" srcOrd="0" destOrd="0" presId="urn:microsoft.com/office/officeart/2005/8/layout/hList2"/>
    <dgm:cxn modelId="{CF01E152-495D-4A20-B4DC-8F7CB132312E}" type="presParOf" srcId="{13441BC0-FE42-4440-A4B3-63D72AE4C432}" destId="{9119343A-D495-4D3D-BDEC-CE1B02FB892C}" srcOrd="0" destOrd="0" presId="urn:microsoft.com/office/officeart/2005/8/layout/hList2"/>
    <dgm:cxn modelId="{80719D07-9C50-4B77-9334-6476221BC183}" type="presParOf" srcId="{9119343A-D495-4D3D-BDEC-CE1B02FB892C}" destId="{5896EDBF-2ACE-48EE-90F8-EFD6E0289657}" srcOrd="0" destOrd="0" presId="urn:microsoft.com/office/officeart/2005/8/layout/hList2"/>
    <dgm:cxn modelId="{FC5C8346-0A98-4E6D-989F-6BB631D11F4C}" type="presParOf" srcId="{9119343A-D495-4D3D-BDEC-CE1B02FB892C}" destId="{0431BDE3-B403-4A7D-9642-101F3F45F73B}" srcOrd="1" destOrd="0" presId="urn:microsoft.com/office/officeart/2005/8/layout/hList2"/>
    <dgm:cxn modelId="{4DA7E5A9-9584-4BC0-8FB9-229530C72B64}" type="presParOf" srcId="{9119343A-D495-4D3D-BDEC-CE1B02FB892C}" destId="{5DE0FA6E-08BF-44F7-BE68-9CBD1E37D91A}" srcOrd="2" destOrd="0" presId="urn:microsoft.com/office/officeart/2005/8/layout/hList2"/>
    <dgm:cxn modelId="{1D93526E-616C-42D3-9602-CF53E3BB7D06}" type="presParOf" srcId="{13441BC0-FE42-4440-A4B3-63D72AE4C432}" destId="{0D1CDFEA-FCBE-4992-A07F-9667EC059755}" srcOrd="1" destOrd="0" presId="urn:microsoft.com/office/officeart/2005/8/layout/hList2"/>
    <dgm:cxn modelId="{65EBFA9F-52B3-4917-9C54-78FF9E2DF260}" type="presParOf" srcId="{13441BC0-FE42-4440-A4B3-63D72AE4C432}" destId="{A261B13B-797B-469B-A40A-5AA2EFD5FA76}" srcOrd="2" destOrd="0" presId="urn:microsoft.com/office/officeart/2005/8/layout/hList2"/>
    <dgm:cxn modelId="{6AF1F6FB-C8F6-4C07-A25C-01506BB289FD}" type="presParOf" srcId="{A261B13B-797B-469B-A40A-5AA2EFD5FA76}" destId="{47CDFC1C-3624-4FB1-BF55-17C1542858F9}" srcOrd="0" destOrd="0" presId="urn:microsoft.com/office/officeart/2005/8/layout/hList2"/>
    <dgm:cxn modelId="{90CB9022-28C2-4A94-9114-AA91A1A2C490}" type="presParOf" srcId="{A261B13B-797B-469B-A40A-5AA2EFD5FA76}" destId="{962E2F50-D9DC-45F2-8712-24F98396D55C}" srcOrd="1" destOrd="0" presId="urn:microsoft.com/office/officeart/2005/8/layout/hList2"/>
    <dgm:cxn modelId="{4996228F-4146-4ACA-A587-AE6BD804EB0C}" type="presParOf" srcId="{A261B13B-797B-469B-A40A-5AA2EFD5FA76}" destId="{C8544B35-2CDD-4903-8107-5C6EA22EABA6}" srcOrd="2" destOrd="0" presId="urn:microsoft.com/office/officeart/2005/8/layout/hList2"/>
    <dgm:cxn modelId="{42F363FC-9757-467C-85DD-5D0462791D5B}" type="presParOf" srcId="{13441BC0-FE42-4440-A4B3-63D72AE4C432}" destId="{E3BB9747-EF05-4DC6-BC8A-EDF0C8AABCCD}" srcOrd="3" destOrd="0" presId="urn:microsoft.com/office/officeart/2005/8/layout/hList2"/>
    <dgm:cxn modelId="{444ED482-7DE6-4336-A48A-B53E82AFBFC9}" type="presParOf" srcId="{13441BC0-FE42-4440-A4B3-63D72AE4C432}" destId="{A63CC297-B31D-4907-9B2A-F120D3F97042}" srcOrd="4" destOrd="0" presId="urn:microsoft.com/office/officeart/2005/8/layout/hList2"/>
    <dgm:cxn modelId="{3C58CE4F-6BB7-48C9-9F6E-EE8A969271D5}" type="presParOf" srcId="{A63CC297-B31D-4907-9B2A-F120D3F97042}" destId="{CDCB250D-A9AE-4112-93D0-9825D5C4EC7F}" srcOrd="0" destOrd="0" presId="urn:microsoft.com/office/officeart/2005/8/layout/hList2"/>
    <dgm:cxn modelId="{40C100C5-2BF8-4779-A10B-4A5AA2D787A3}" type="presParOf" srcId="{A63CC297-B31D-4907-9B2A-F120D3F97042}" destId="{906424E5-3A7F-450A-A91C-FA7F6B5886C1}" srcOrd="1" destOrd="0" presId="urn:microsoft.com/office/officeart/2005/8/layout/hList2"/>
    <dgm:cxn modelId="{C49425B8-F584-4148-9785-9E52DEE91C52}" type="presParOf" srcId="{A63CC297-B31D-4907-9B2A-F120D3F97042}" destId="{E0585E44-C399-45F0-A4B6-3950FAE7290C}" srcOrd="2" destOrd="0" presId="urn:microsoft.com/office/officeart/2005/8/layout/h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718B4FF-F8A8-4FC7-B7AA-8109977A19CD}" type="doc">
      <dgm:prSet loTypeId="urn:microsoft.com/office/officeart/2005/8/layout/hList2" loCatId="list" qsTypeId="urn:microsoft.com/office/officeart/2005/8/quickstyle/simple1" qsCatId="simple" csTypeId="urn:microsoft.com/office/officeart/2005/8/colors/accent1_2" csCatId="accent1" phldr="1"/>
      <dgm:spPr/>
      <dgm:t>
        <a:bodyPr/>
        <a:lstStyle/>
        <a:p>
          <a:endParaRPr lang="ru-RU"/>
        </a:p>
      </dgm:t>
    </dgm:pt>
    <dgm:pt modelId="{3CA9CCD7-B508-4EDE-A836-C2D787620546}">
      <dgm:prSet phldrT="[Текст]" phldr="1"/>
      <dgm:spPr/>
      <dgm:t>
        <a:bodyPr/>
        <a:lstStyle/>
        <a:p>
          <a:endParaRPr lang="ru-RU"/>
        </a:p>
      </dgm:t>
    </dgm:pt>
    <dgm:pt modelId="{B99E7B54-A5FA-468E-A3E0-10B81D98C566}" type="parTrans" cxnId="{B86FF584-7301-4D74-9EB0-51FB4302C620}">
      <dgm:prSet/>
      <dgm:spPr/>
      <dgm:t>
        <a:bodyPr/>
        <a:lstStyle/>
        <a:p>
          <a:endParaRPr lang="ru-RU"/>
        </a:p>
      </dgm:t>
    </dgm:pt>
    <dgm:pt modelId="{CD7C38A4-270E-4E49-A91A-BE269619F951}" type="sibTrans" cxnId="{B86FF584-7301-4D74-9EB0-51FB4302C620}">
      <dgm:prSet/>
      <dgm:spPr/>
      <dgm:t>
        <a:bodyPr/>
        <a:lstStyle/>
        <a:p>
          <a:endParaRPr lang="ru-RU"/>
        </a:p>
      </dgm:t>
    </dgm:pt>
    <dgm:pt modelId="{8D4495C3-FE30-429A-AD11-ABEDA8CF3F5D}">
      <dgm:prSet phldrT="[Текст]" custT="1"/>
      <dgm:spPr/>
      <dgm:t>
        <a:bodyPr/>
        <a:lstStyle/>
        <a:p>
          <a:pPr algn="just"/>
          <a:r>
            <a:rPr lang="ru-RU" sz="2000" dirty="0">
              <a:solidFill>
                <a:srgbClr val="0000FF"/>
              </a:solidFill>
            </a:rPr>
            <a:t>Определить уровень подготовки будущего </a:t>
          </a:r>
          <a:r>
            <a:rPr lang="ru-RU" sz="2000" dirty="0" smtClean="0">
              <a:solidFill>
                <a:srgbClr val="0000FF"/>
              </a:solidFill>
            </a:rPr>
            <a:t>обучающегося</a:t>
          </a:r>
          <a:endParaRPr lang="ru-RU" sz="2000" dirty="0">
            <a:solidFill>
              <a:srgbClr val="0000FF"/>
            </a:solidFill>
          </a:endParaRPr>
        </a:p>
      </dgm:t>
    </dgm:pt>
    <dgm:pt modelId="{47152321-132B-47ED-ADB4-A424D7D8C64D}" type="parTrans" cxnId="{DE106E22-30A7-4673-B74F-39ECD27A0C03}">
      <dgm:prSet/>
      <dgm:spPr/>
      <dgm:t>
        <a:bodyPr/>
        <a:lstStyle/>
        <a:p>
          <a:endParaRPr lang="ru-RU"/>
        </a:p>
      </dgm:t>
    </dgm:pt>
    <dgm:pt modelId="{266E077A-72BA-4F47-8F80-7276725AB86C}" type="sibTrans" cxnId="{DE106E22-30A7-4673-B74F-39ECD27A0C03}">
      <dgm:prSet/>
      <dgm:spPr/>
      <dgm:t>
        <a:bodyPr/>
        <a:lstStyle/>
        <a:p>
          <a:endParaRPr lang="ru-RU"/>
        </a:p>
      </dgm:t>
    </dgm:pt>
    <dgm:pt modelId="{51C34872-A56C-4A98-87A6-A5EB1CEFC294}">
      <dgm:prSet phldrT="[Текст]" phldr="1"/>
      <dgm:spPr/>
      <dgm:t>
        <a:bodyPr/>
        <a:lstStyle/>
        <a:p>
          <a:endParaRPr lang="ru-RU" dirty="0"/>
        </a:p>
      </dgm:t>
    </dgm:pt>
    <dgm:pt modelId="{F0B65DDA-1D1E-44E0-BDB9-0EC88D4A3065}" type="parTrans" cxnId="{CD6F7CA4-3A91-4FD2-AB91-19B783792072}">
      <dgm:prSet/>
      <dgm:spPr/>
      <dgm:t>
        <a:bodyPr/>
        <a:lstStyle/>
        <a:p>
          <a:endParaRPr lang="ru-RU"/>
        </a:p>
      </dgm:t>
    </dgm:pt>
    <dgm:pt modelId="{A7F368E3-C173-421F-97C2-0A649D490CDC}" type="sibTrans" cxnId="{CD6F7CA4-3A91-4FD2-AB91-19B783792072}">
      <dgm:prSet/>
      <dgm:spPr/>
      <dgm:t>
        <a:bodyPr/>
        <a:lstStyle/>
        <a:p>
          <a:endParaRPr lang="ru-RU"/>
        </a:p>
      </dgm:t>
    </dgm:pt>
    <dgm:pt modelId="{C53C6F07-16AF-4846-979C-EBA0EA83EDB2}">
      <dgm:prSet phldrT="[Текст]" custT="1"/>
      <dgm:spPr/>
      <dgm:t>
        <a:bodyPr/>
        <a:lstStyle/>
        <a:p>
          <a:r>
            <a:rPr lang="ru-RU" sz="2000" dirty="0">
              <a:solidFill>
                <a:srgbClr val="0000FF"/>
              </a:solidFill>
            </a:rPr>
            <a:t>Выявить индивидуальные особенности ребенка</a:t>
          </a:r>
        </a:p>
      </dgm:t>
    </dgm:pt>
    <dgm:pt modelId="{5CC5BB46-EE81-4FD8-99D6-BE8973DB1F39}" type="parTrans" cxnId="{2B196637-9969-4B3E-9CB6-F45092B3F91D}">
      <dgm:prSet/>
      <dgm:spPr/>
      <dgm:t>
        <a:bodyPr/>
        <a:lstStyle/>
        <a:p>
          <a:endParaRPr lang="ru-RU"/>
        </a:p>
      </dgm:t>
    </dgm:pt>
    <dgm:pt modelId="{22CA7E59-D373-41CC-AE5B-6339003FCF15}" type="sibTrans" cxnId="{2B196637-9969-4B3E-9CB6-F45092B3F91D}">
      <dgm:prSet/>
      <dgm:spPr/>
      <dgm:t>
        <a:bodyPr/>
        <a:lstStyle/>
        <a:p>
          <a:endParaRPr lang="ru-RU"/>
        </a:p>
      </dgm:t>
    </dgm:pt>
    <dgm:pt modelId="{9B335376-FF22-4EA0-ABD4-DA04E437338B}">
      <dgm:prSet phldrT="[Текст]" phldr="1"/>
      <dgm:spPr/>
      <dgm:t>
        <a:bodyPr/>
        <a:lstStyle/>
        <a:p>
          <a:endParaRPr lang="ru-RU" dirty="0"/>
        </a:p>
      </dgm:t>
    </dgm:pt>
    <dgm:pt modelId="{A8229D6C-7ECF-4D28-9170-422C2712AA8E}" type="parTrans" cxnId="{64E7C362-B0C4-481A-B02C-CC4A2E5C23A5}">
      <dgm:prSet/>
      <dgm:spPr/>
      <dgm:t>
        <a:bodyPr/>
        <a:lstStyle/>
        <a:p>
          <a:endParaRPr lang="ru-RU"/>
        </a:p>
      </dgm:t>
    </dgm:pt>
    <dgm:pt modelId="{80A8C05B-882E-4C2A-A48F-E00594CF32C9}" type="sibTrans" cxnId="{64E7C362-B0C4-481A-B02C-CC4A2E5C23A5}">
      <dgm:prSet/>
      <dgm:spPr/>
      <dgm:t>
        <a:bodyPr/>
        <a:lstStyle/>
        <a:p>
          <a:endParaRPr lang="ru-RU"/>
        </a:p>
      </dgm:t>
    </dgm:pt>
    <dgm:pt modelId="{75253252-4C47-4D28-9E03-6D5D3DE5F8CA}">
      <dgm:prSet phldrT="[Текст]" custT="1"/>
      <dgm:spPr/>
      <dgm:t>
        <a:bodyPr/>
        <a:lstStyle/>
        <a:p>
          <a:r>
            <a:rPr lang="ru-RU" sz="2000" dirty="0">
              <a:solidFill>
                <a:srgbClr val="0000FF"/>
              </a:solidFill>
            </a:rPr>
            <a:t>Выстроить индивидуальную образовательную траекторию развития</a:t>
          </a:r>
        </a:p>
      </dgm:t>
    </dgm:pt>
    <dgm:pt modelId="{6595E122-92D5-489C-8CB0-ECAF9F6E69C2}" type="parTrans" cxnId="{31A7B70C-4D34-44DD-9D67-03010606CD6B}">
      <dgm:prSet/>
      <dgm:spPr/>
      <dgm:t>
        <a:bodyPr/>
        <a:lstStyle/>
        <a:p>
          <a:endParaRPr lang="ru-RU"/>
        </a:p>
      </dgm:t>
    </dgm:pt>
    <dgm:pt modelId="{5DC0CE44-230B-42BB-823C-4348A14627E1}" type="sibTrans" cxnId="{31A7B70C-4D34-44DD-9D67-03010606CD6B}">
      <dgm:prSet/>
      <dgm:spPr/>
      <dgm:t>
        <a:bodyPr/>
        <a:lstStyle/>
        <a:p>
          <a:endParaRPr lang="ru-RU"/>
        </a:p>
      </dgm:t>
    </dgm:pt>
    <dgm:pt modelId="{13441BC0-FE42-4440-A4B3-63D72AE4C432}" type="pres">
      <dgm:prSet presAssocID="{D718B4FF-F8A8-4FC7-B7AA-8109977A19CD}" presName="linearFlow" presStyleCnt="0">
        <dgm:presLayoutVars>
          <dgm:dir/>
          <dgm:animLvl val="lvl"/>
          <dgm:resizeHandles/>
        </dgm:presLayoutVars>
      </dgm:prSet>
      <dgm:spPr/>
      <dgm:t>
        <a:bodyPr/>
        <a:lstStyle/>
        <a:p>
          <a:endParaRPr lang="ru-RU"/>
        </a:p>
      </dgm:t>
    </dgm:pt>
    <dgm:pt modelId="{9119343A-D495-4D3D-BDEC-CE1B02FB892C}" type="pres">
      <dgm:prSet presAssocID="{3CA9CCD7-B508-4EDE-A836-C2D787620546}" presName="compositeNode" presStyleCnt="0">
        <dgm:presLayoutVars>
          <dgm:bulletEnabled val="1"/>
        </dgm:presLayoutVars>
      </dgm:prSet>
      <dgm:spPr/>
    </dgm:pt>
    <dgm:pt modelId="{5896EDBF-2ACE-48EE-90F8-EFD6E0289657}" type="pres">
      <dgm:prSet presAssocID="{3CA9CCD7-B508-4EDE-A836-C2D787620546}" presName="image" presStyleLbl="fgImgPlace1" presStyleIdx="0" presStyleCnt="3" custLinFactX="38996" custLinFactNeighborX="100000" custLinFactNeighborY="-6337"/>
      <dgm:spPr>
        <a:solidFill>
          <a:srgbClr val="00B050"/>
        </a:solidFill>
      </dgm:spPr>
    </dgm:pt>
    <dgm:pt modelId="{0431BDE3-B403-4A7D-9642-101F3F45F73B}" type="pres">
      <dgm:prSet presAssocID="{3CA9CCD7-B508-4EDE-A836-C2D787620546}" presName="childNode" presStyleLbl="node1" presStyleIdx="0" presStyleCnt="3" custScaleX="202707" custScaleY="72105" custLinFactNeighborX="7070" custLinFactNeighborY="-13485">
        <dgm:presLayoutVars>
          <dgm:bulletEnabled val="1"/>
        </dgm:presLayoutVars>
      </dgm:prSet>
      <dgm:spPr/>
      <dgm:t>
        <a:bodyPr/>
        <a:lstStyle/>
        <a:p>
          <a:endParaRPr lang="ru-RU"/>
        </a:p>
      </dgm:t>
    </dgm:pt>
    <dgm:pt modelId="{5DE0FA6E-08BF-44F7-BE68-9CBD1E37D91A}" type="pres">
      <dgm:prSet presAssocID="{3CA9CCD7-B508-4EDE-A836-C2D787620546}" presName="parentNode" presStyleLbl="revTx" presStyleIdx="0" presStyleCnt="3">
        <dgm:presLayoutVars>
          <dgm:chMax val="0"/>
          <dgm:bulletEnabled val="1"/>
        </dgm:presLayoutVars>
      </dgm:prSet>
      <dgm:spPr/>
      <dgm:t>
        <a:bodyPr/>
        <a:lstStyle/>
        <a:p>
          <a:endParaRPr lang="ru-RU"/>
        </a:p>
      </dgm:t>
    </dgm:pt>
    <dgm:pt modelId="{0D1CDFEA-FCBE-4992-A07F-9667EC059755}" type="pres">
      <dgm:prSet presAssocID="{CD7C38A4-270E-4E49-A91A-BE269619F951}" presName="sibTrans" presStyleCnt="0"/>
      <dgm:spPr/>
    </dgm:pt>
    <dgm:pt modelId="{A261B13B-797B-469B-A40A-5AA2EFD5FA76}" type="pres">
      <dgm:prSet presAssocID="{51C34872-A56C-4A98-87A6-A5EB1CEFC294}" presName="compositeNode" presStyleCnt="0">
        <dgm:presLayoutVars>
          <dgm:bulletEnabled val="1"/>
        </dgm:presLayoutVars>
      </dgm:prSet>
      <dgm:spPr/>
    </dgm:pt>
    <dgm:pt modelId="{47CDFC1C-3624-4FB1-BF55-17C1542858F9}" type="pres">
      <dgm:prSet presAssocID="{51C34872-A56C-4A98-87A6-A5EB1CEFC294}" presName="image" presStyleLbl="fgImgPlace1" presStyleIdx="1" presStyleCnt="3" custLinFactX="42518" custLinFactNeighborX="100000" custLinFactNeighborY="-9173"/>
      <dgm:spPr>
        <a:solidFill>
          <a:schemeClr val="accent4">
            <a:lumMod val="75000"/>
          </a:schemeClr>
        </a:solidFill>
      </dgm:spPr>
    </dgm:pt>
    <dgm:pt modelId="{962E2F50-D9DC-45F2-8712-24F98396D55C}" type="pres">
      <dgm:prSet presAssocID="{51C34872-A56C-4A98-87A6-A5EB1CEFC294}" presName="childNode" presStyleLbl="node1" presStyleIdx="1" presStyleCnt="3" custScaleX="205575" custScaleY="74697" custLinFactNeighborX="5447" custLinFactNeighborY="-13485">
        <dgm:presLayoutVars>
          <dgm:bulletEnabled val="1"/>
        </dgm:presLayoutVars>
      </dgm:prSet>
      <dgm:spPr/>
      <dgm:t>
        <a:bodyPr/>
        <a:lstStyle/>
        <a:p>
          <a:endParaRPr lang="ru-RU"/>
        </a:p>
      </dgm:t>
    </dgm:pt>
    <dgm:pt modelId="{C8544B35-2CDD-4903-8107-5C6EA22EABA6}" type="pres">
      <dgm:prSet presAssocID="{51C34872-A56C-4A98-87A6-A5EB1CEFC294}" presName="parentNode" presStyleLbl="revTx" presStyleIdx="1" presStyleCnt="3" custScaleX="21065">
        <dgm:presLayoutVars>
          <dgm:chMax val="0"/>
          <dgm:bulletEnabled val="1"/>
        </dgm:presLayoutVars>
      </dgm:prSet>
      <dgm:spPr/>
      <dgm:t>
        <a:bodyPr/>
        <a:lstStyle/>
        <a:p>
          <a:endParaRPr lang="ru-RU"/>
        </a:p>
      </dgm:t>
    </dgm:pt>
    <dgm:pt modelId="{E3BB9747-EF05-4DC6-BC8A-EDF0C8AABCCD}" type="pres">
      <dgm:prSet presAssocID="{A7F368E3-C173-421F-97C2-0A649D490CDC}" presName="sibTrans" presStyleCnt="0"/>
      <dgm:spPr/>
    </dgm:pt>
    <dgm:pt modelId="{A63CC297-B31D-4907-9B2A-F120D3F97042}" type="pres">
      <dgm:prSet presAssocID="{9B335376-FF22-4EA0-ABD4-DA04E437338B}" presName="compositeNode" presStyleCnt="0">
        <dgm:presLayoutVars>
          <dgm:bulletEnabled val="1"/>
        </dgm:presLayoutVars>
      </dgm:prSet>
      <dgm:spPr/>
    </dgm:pt>
    <dgm:pt modelId="{CDCB250D-A9AE-4112-93D0-9825D5C4EC7F}" type="pres">
      <dgm:prSet presAssocID="{9B335376-FF22-4EA0-ABD4-DA04E437338B}" presName="image" presStyleLbl="fgImgPlace1" presStyleIdx="2" presStyleCnt="3" custLinFactX="37362" custLinFactNeighborX="100000" custLinFactNeighborY="-11449"/>
      <dgm:spPr>
        <a:solidFill>
          <a:srgbClr val="00B0F0"/>
        </a:solidFill>
      </dgm:spPr>
    </dgm:pt>
    <dgm:pt modelId="{906424E5-3A7F-450A-A91C-FA7F6B5886C1}" type="pres">
      <dgm:prSet presAssocID="{9B335376-FF22-4EA0-ABD4-DA04E437338B}" presName="childNode" presStyleLbl="node1" presStyleIdx="2" presStyleCnt="3" custScaleX="224092" custScaleY="72507" custLinFactNeighborX="7052" custLinFactNeighborY="-13629">
        <dgm:presLayoutVars>
          <dgm:bulletEnabled val="1"/>
        </dgm:presLayoutVars>
      </dgm:prSet>
      <dgm:spPr/>
      <dgm:t>
        <a:bodyPr/>
        <a:lstStyle/>
        <a:p>
          <a:endParaRPr lang="ru-RU"/>
        </a:p>
      </dgm:t>
    </dgm:pt>
    <dgm:pt modelId="{E0585E44-C399-45F0-A4B6-3950FAE7290C}" type="pres">
      <dgm:prSet presAssocID="{9B335376-FF22-4EA0-ABD4-DA04E437338B}" presName="parentNode" presStyleLbl="revTx" presStyleIdx="2" presStyleCnt="3" custFlipVert="1" custScaleX="10659">
        <dgm:presLayoutVars>
          <dgm:chMax val="0"/>
          <dgm:bulletEnabled val="1"/>
        </dgm:presLayoutVars>
      </dgm:prSet>
      <dgm:spPr/>
      <dgm:t>
        <a:bodyPr/>
        <a:lstStyle/>
        <a:p>
          <a:endParaRPr lang="ru-RU"/>
        </a:p>
      </dgm:t>
    </dgm:pt>
  </dgm:ptLst>
  <dgm:cxnLst>
    <dgm:cxn modelId="{91D8C52D-2518-4621-A525-7EDB32F379F0}" type="presOf" srcId="{9B335376-FF22-4EA0-ABD4-DA04E437338B}" destId="{E0585E44-C399-45F0-A4B6-3950FAE7290C}" srcOrd="0" destOrd="0" presId="urn:microsoft.com/office/officeart/2005/8/layout/hList2"/>
    <dgm:cxn modelId="{64E7C362-B0C4-481A-B02C-CC4A2E5C23A5}" srcId="{D718B4FF-F8A8-4FC7-B7AA-8109977A19CD}" destId="{9B335376-FF22-4EA0-ABD4-DA04E437338B}" srcOrd="2" destOrd="0" parTransId="{A8229D6C-7ECF-4D28-9170-422C2712AA8E}" sibTransId="{80A8C05B-882E-4C2A-A48F-E00594CF32C9}"/>
    <dgm:cxn modelId="{31A7B70C-4D34-44DD-9D67-03010606CD6B}" srcId="{9B335376-FF22-4EA0-ABD4-DA04E437338B}" destId="{75253252-4C47-4D28-9E03-6D5D3DE5F8CA}" srcOrd="0" destOrd="0" parTransId="{6595E122-92D5-489C-8CB0-ECAF9F6E69C2}" sibTransId="{5DC0CE44-230B-42BB-823C-4348A14627E1}"/>
    <dgm:cxn modelId="{CD6F7CA4-3A91-4FD2-AB91-19B783792072}" srcId="{D718B4FF-F8A8-4FC7-B7AA-8109977A19CD}" destId="{51C34872-A56C-4A98-87A6-A5EB1CEFC294}" srcOrd="1" destOrd="0" parTransId="{F0B65DDA-1D1E-44E0-BDB9-0EC88D4A3065}" sibTransId="{A7F368E3-C173-421F-97C2-0A649D490CDC}"/>
    <dgm:cxn modelId="{14C05860-A5DA-4192-BEE7-53C9A123BCB1}" type="presOf" srcId="{8D4495C3-FE30-429A-AD11-ABEDA8CF3F5D}" destId="{0431BDE3-B403-4A7D-9642-101F3F45F73B}" srcOrd="0" destOrd="0" presId="urn:microsoft.com/office/officeart/2005/8/layout/hList2"/>
    <dgm:cxn modelId="{97E794CD-DCC7-4C1C-B7AB-97ED2D626DD2}" type="presOf" srcId="{C53C6F07-16AF-4846-979C-EBA0EA83EDB2}" destId="{962E2F50-D9DC-45F2-8712-24F98396D55C}" srcOrd="0" destOrd="0" presId="urn:microsoft.com/office/officeart/2005/8/layout/hList2"/>
    <dgm:cxn modelId="{3686ABDD-164C-4D33-B527-DD4C0B520AFB}" type="presOf" srcId="{75253252-4C47-4D28-9E03-6D5D3DE5F8CA}" destId="{906424E5-3A7F-450A-A91C-FA7F6B5886C1}" srcOrd="0" destOrd="0" presId="urn:microsoft.com/office/officeart/2005/8/layout/hList2"/>
    <dgm:cxn modelId="{092161A3-17A8-419E-99BD-C13187356486}" type="presOf" srcId="{D718B4FF-F8A8-4FC7-B7AA-8109977A19CD}" destId="{13441BC0-FE42-4440-A4B3-63D72AE4C432}" srcOrd="0" destOrd="0" presId="urn:microsoft.com/office/officeart/2005/8/layout/hList2"/>
    <dgm:cxn modelId="{B86FF584-7301-4D74-9EB0-51FB4302C620}" srcId="{D718B4FF-F8A8-4FC7-B7AA-8109977A19CD}" destId="{3CA9CCD7-B508-4EDE-A836-C2D787620546}" srcOrd="0" destOrd="0" parTransId="{B99E7B54-A5FA-468E-A3E0-10B81D98C566}" sibTransId="{CD7C38A4-270E-4E49-A91A-BE269619F951}"/>
    <dgm:cxn modelId="{DE106E22-30A7-4673-B74F-39ECD27A0C03}" srcId="{3CA9CCD7-B508-4EDE-A836-C2D787620546}" destId="{8D4495C3-FE30-429A-AD11-ABEDA8CF3F5D}" srcOrd="0" destOrd="0" parTransId="{47152321-132B-47ED-ADB4-A424D7D8C64D}" sibTransId="{266E077A-72BA-4F47-8F80-7276725AB86C}"/>
    <dgm:cxn modelId="{2B196637-9969-4B3E-9CB6-F45092B3F91D}" srcId="{51C34872-A56C-4A98-87A6-A5EB1CEFC294}" destId="{C53C6F07-16AF-4846-979C-EBA0EA83EDB2}" srcOrd="0" destOrd="0" parTransId="{5CC5BB46-EE81-4FD8-99D6-BE8973DB1F39}" sibTransId="{22CA7E59-D373-41CC-AE5B-6339003FCF15}"/>
    <dgm:cxn modelId="{16560F47-823D-4202-98C1-1111509D2B61}" type="presOf" srcId="{3CA9CCD7-B508-4EDE-A836-C2D787620546}" destId="{5DE0FA6E-08BF-44F7-BE68-9CBD1E37D91A}" srcOrd="0" destOrd="0" presId="urn:microsoft.com/office/officeart/2005/8/layout/hList2"/>
    <dgm:cxn modelId="{2008FA75-6805-44C6-9AE3-CA8554C17857}" type="presOf" srcId="{51C34872-A56C-4A98-87A6-A5EB1CEFC294}" destId="{C8544B35-2CDD-4903-8107-5C6EA22EABA6}" srcOrd="0" destOrd="0" presId="urn:microsoft.com/office/officeart/2005/8/layout/hList2"/>
    <dgm:cxn modelId="{CF01E152-495D-4A20-B4DC-8F7CB132312E}" type="presParOf" srcId="{13441BC0-FE42-4440-A4B3-63D72AE4C432}" destId="{9119343A-D495-4D3D-BDEC-CE1B02FB892C}" srcOrd="0" destOrd="0" presId="urn:microsoft.com/office/officeart/2005/8/layout/hList2"/>
    <dgm:cxn modelId="{80719D07-9C50-4B77-9334-6476221BC183}" type="presParOf" srcId="{9119343A-D495-4D3D-BDEC-CE1B02FB892C}" destId="{5896EDBF-2ACE-48EE-90F8-EFD6E0289657}" srcOrd="0" destOrd="0" presId="urn:microsoft.com/office/officeart/2005/8/layout/hList2"/>
    <dgm:cxn modelId="{FC5C8346-0A98-4E6D-989F-6BB631D11F4C}" type="presParOf" srcId="{9119343A-D495-4D3D-BDEC-CE1B02FB892C}" destId="{0431BDE3-B403-4A7D-9642-101F3F45F73B}" srcOrd="1" destOrd="0" presId="urn:microsoft.com/office/officeart/2005/8/layout/hList2"/>
    <dgm:cxn modelId="{4DA7E5A9-9584-4BC0-8FB9-229530C72B64}" type="presParOf" srcId="{9119343A-D495-4D3D-BDEC-CE1B02FB892C}" destId="{5DE0FA6E-08BF-44F7-BE68-9CBD1E37D91A}" srcOrd="2" destOrd="0" presId="urn:microsoft.com/office/officeart/2005/8/layout/hList2"/>
    <dgm:cxn modelId="{1D93526E-616C-42D3-9602-CF53E3BB7D06}" type="presParOf" srcId="{13441BC0-FE42-4440-A4B3-63D72AE4C432}" destId="{0D1CDFEA-FCBE-4992-A07F-9667EC059755}" srcOrd="1" destOrd="0" presId="urn:microsoft.com/office/officeart/2005/8/layout/hList2"/>
    <dgm:cxn modelId="{65EBFA9F-52B3-4917-9C54-78FF9E2DF260}" type="presParOf" srcId="{13441BC0-FE42-4440-A4B3-63D72AE4C432}" destId="{A261B13B-797B-469B-A40A-5AA2EFD5FA76}" srcOrd="2" destOrd="0" presId="urn:microsoft.com/office/officeart/2005/8/layout/hList2"/>
    <dgm:cxn modelId="{6AF1F6FB-C8F6-4C07-A25C-01506BB289FD}" type="presParOf" srcId="{A261B13B-797B-469B-A40A-5AA2EFD5FA76}" destId="{47CDFC1C-3624-4FB1-BF55-17C1542858F9}" srcOrd="0" destOrd="0" presId="urn:microsoft.com/office/officeart/2005/8/layout/hList2"/>
    <dgm:cxn modelId="{90CB9022-28C2-4A94-9114-AA91A1A2C490}" type="presParOf" srcId="{A261B13B-797B-469B-A40A-5AA2EFD5FA76}" destId="{962E2F50-D9DC-45F2-8712-24F98396D55C}" srcOrd="1" destOrd="0" presId="urn:microsoft.com/office/officeart/2005/8/layout/hList2"/>
    <dgm:cxn modelId="{4996228F-4146-4ACA-A587-AE6BD804EB0C}" type="presParOf" srcId="{A261B13B-797B-469B-A40A-5AA2EFD5FA76}" destId="{C8544B35-2CDD-4903-8107-5C6EA22EABA6}" srcOrd="2" destOrd="0" presId="urn:microsoft.com/office/officeart/2005/8/layout/hList2"/>
    <dgm:cxn modelId="{42F363FC-9757-467C-85DD-5D0462791D5B}" type="presParOf" srcId="{13441BC0-FE42-4440-A4B3-63D72AE4C432}" destId="{E3BB9747-EF05-4DC6-BC8A-EDF0C8AABCCD}" srcOrd="3" destOrd="0" presId="urn:microsoft.com/office/officeart/2005/8/layout/hList2"/>
    <dgm:cxn modelId="{444ED482-7DE6-4336-A48A-B53E82AFBFC9}" type="presParOf" srcId="{13441BC0-FE42-4440-A4B3-63D72AE4C432}" destId="{A63CC297-B31D-4907-9B2A-F120D3F97042}" srcOrd="4" destOrd="0" presId="urn:microsoft.com/office/officeart/2005/8/layout/hList2"/>
    <dgm:cxn modelId="{3C58CE4F-6BB7-48C9-9F6E-EE8A969271D5}" type="presParOf" srcId="{A63CC297-B31D-4907-9B2A-F120D3F97042}" destId="{CDCB250D-A9AE-4112-93D0-9825D5C4EC7F}" srcOrd="0" destOrd="0" presId="urn:microsoft.com/office/officeart/2005/8/layout/hList2"/>
    <dgm:cxn modelId="{40C100C5-2BF8-4779-A10B-4A5AA2D787A3}" type="presParOf" srcId="{A63CC297-B31D-4907-9B2A-F120D3F97042}" destId="{906424E5-3A7F-450A-A91C-FA7F6B5886C1}" srcOrd="1" destOrd="0" presId="urn:microsoft.com/office/officeart/2005/8/layout/hList2"/>
    <dgm:cxn modelId="{C49425B8-F584-4148-9785-9E52DEE91C52}" type="presParOf" srcId="{A63CC297-B31D-4907-9B2A-F120D3F97042}" destId="{E0585E44-C399-45F0-A4B6-3950FAE7290C}" srcOrd="2" destOrd="0" presId="urn:microsoft.com/office/officeart/2005/8/layout/h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718B4FF-F8A8-4FC7-B7AA-8109977A19CD}" type="doc">
      <dgm:prSet loTypeId="urn:microsoft.com/office/officeart/2005/8/layout/hList2" loCatId="list" qsTypeId="urn:microsoft.com/office/officeart/2005/8/quickstyle/simple1" qsCatId="simple" csTypeId="urn:microsoft.com/office/officeart/2005/8/colors/accent1_2" csCatId="accent1" phldr="1"/>
      <dgm:spPr/>
      <dgm:t>
        <a:bodyPr/>
        <a:lstStyle/>
        <a:p>
          <a:endParaRPr lang="ru-RU"/>
        </a:p>
      </dgm:t>
    </dgm:pt>
    <dgm:pt modelId="{3CA9CCD7-B508-4EDE-A836-C2D787620546}">
      <dgm:prSet phldrT="[Текст]" phldr="1"/>
      <dgm:spPr/>
      <dgm:t>
        <a:bodyPr/>
        <a:lstStyle/>
        <a:p>
          <a:endParaRPr lang="ru-RU" dirty="0"/>
        </a:p>
      </dgm:t>
    </dgm:pt>
    <dgm:pt modelId="{B99E7B54-A5FA-468E-A3E0-10B81D98C566}" type="parTrans" cxnId="{B86FF584-7301-4D74-9EB0-51FB4302C620}">
      <dgm:prSet/>
      <dgm:spPr/>
      <dgm:t>
        <a:bodyPr/>
        <a:lstStyle/>
        <a:p>
          <a:endParaRPr lang="ru-RU"/>
        </a:p>
      </dgm:t>
    </dgm:pt>
    <dgm:pt modelId="{CD7C38A4-270E-4E49-A91A-BE269619F951}" type="sibTrans" cxnId="{B86FF584-7301-4D74-9EB0-51FB4302C620}">
      <dgm:prSet/>
      <dgm:spPr/>
      <dgm:t>
        <a:bodyPr/>
        <a:lstStyle/>
        <a:p>
          <a:endParaRPr lang="ru-RU"/>
        </a:p>
      </dgm:t>
    </dgm:pt>
    <dgm:pt modelId="{8D4495C3-FE30-429A-AD11-ABEDA8CF3F5D}">
      <dgm:prSet phldrT="[Текст]" custT="1"/>
      <dgm:spPr/>
      <dgm:t>
        <a:bodyPr/>
        <a:lstStyle/>
        <a:p>
          <a:endParaRPr lang="ru-RU" sz="2000" dirty="0">
            <a:solidFill>
              <a:srgbClr val="0000FF"/>
            </a:solidFill>
          </a:endParaRPr>
        </a:p>
      </dgm:t>
    </dgm:pt>
    <dgm:pt modelId="{47152321-132B-47ED-ADB4-A424D7D8C64D}" type="parTrans" cxnId="{DE106E22-30A7-4673-B74F-39ECD27A0C03}">
      <dgm:prSet/>
      <dgm:spPr/>
      <dgm:t>
        <a:bodyPr/>
        <a:lstStyle/>
        <a:p>
          <a:endParaRPr lang="ru-RU"/>
        </a:p>
      </dgm:t>
    </dgm:pt>
    <dgm:pt modelId="{266E077A-72BA-4F47-8F80-7276725AB86C}" type="sibTrans" cxnId="{DE106E22-30A7-4673-B74F-39ECD27A0C03}">
      <dgm:prSet/>
      <dgm:spPr/>
      <dgm:t>
        <a:bodyPr/>
        <a:lstStyle/>
        <a:p>
          <a:endParaRPr lang="ru-RU"/>
        </a:p>
      </dgm:t>
    </dgm:pt>
    <dgm:pt modelId="{51C34872-A56C-4A98-87A6-A5EB1CEFC294}">
      <dgm:prSet phldrT="[Текст]" phldr="1"/>
      <dgm:spPr/>
      <dgm:t>
        <a:bodyPr/>
        <a:lstStyle/>
        <a:p>
          <a:endParaRPr lang="ru-RU" dirty="0"/>
        </a:p>
      </dgm:t>
    </dgm:pt>
    <dgm:pt modelId="{F0B65DDA-1D1E-44E0-BDB9-0EC88D4A3065}" type="parTrans" cxnId="{CD6F7CA4-3A91-4FD2-AB91-19B783792072}">
      <dgm:prSet/>
      <dgm:spPr/>
      <dgm:t>
        <a:bodyPr/>
        <a:lstStyle/>
        <a:p>
          <a:endParaRPr lang="ru-RU"/>
        </a:p>
      </dgm:t>
    </dgm:pt>
    <dgm:pt modelId="{A7F368E3-C173-421F-97C2-0A649D490CDC}" type="sibTrans" cxnId="{CD6F7CA4-3A91-4FD2-AB91-19B783792072}">
      <dgm:prSet/>
      <dgm:spPr/>
      <dgm:t>
        <a:bodyPr/>
        <a:lstStyle/>
        <a:p>
          <a:endParaRPr lang="ru-RU"/>
        </a:p>
      </dgm:t>
    </dgm:pt>
    <dgm:pt modelId="{C53C6F07-16AF-4846-979C-EBA0EA83EDB2}">
      <dgm:prSet phldrT="[Текст]" custT="1"/>
      <dgm:spPr/>
      <dgm:t>
        <a:bodyPr/>
        <a:lstStyle/>
        <a:p>
          <a:r>
            <a:rPr lang="ru-RU" sz="2000" dirty="0">
              <a:solidFill>
                <a:srgbClr val="0000FF"/>
              </a:solidFill>
            </a:rPr>
            <a:t>Сказочный город</a:t>
          </a:r>
        </a:p>
      </dgm:t>
    </dgm:pt>
    <dgm:pt modelId="{5CC5BB46-EE81-4FD8-99D6-BE8973DB1F39}" type="parTrans" cxnId="{2B196637-9969-4B3E-9CB6-F45092B3F91D}">
      <dgm:prSet/>
      <dgm:spPr/>
      <dgm:t>
        <a:bodyPr/>
        <a:lstStyle/>
        <a:p>
          <a:endParaRPr lang="ru-RU"/>
        </a:p>
      </dgm:t>
    </dgm:pt>
    <dgm:pt modelId="{22CA7E59-D373-41CC-AE5B-6339003FCF15}" type="sibTrans" cxnId="{2B196637-9969-4B3E-9CB6-F45092B3F91D}">
      <dgm:prSet/>
      <dgm:spPr/>
      <dgm:t>
        <a:bodyPr/>
        <a:lstStyle/>
        <a:p>
          <a:endParaRPr lang="ru-RU"/>
        </a:p>
      </dgm:t>
    </dgm:pt>
    <dgm:pt modelId="{9B335376-FF22-4EA0-ABD4-DA04E437338B}">
      <dgm:prSet phldrT="[Текст]" phldr="1"/>
      <dgm:spPr/>
      <dgm:t>
        <a:bodyPr/>
        <a:lstStyle/>
        <a:p>
          <a:endParaRPr lang="ru-RU" dirty="0"/>
        </a:p>
      </dgm:t>
    </dgm:pt>
    <dgm:pt modelId="{A8229D6C-7ECF-4D28-9170-422C2712AA8E}" type="parTrans" cxnId="{64E7C362-B0C4-481A-B02C-CC4A2E5C23A5}">
      <dgm:prSet/>
      <dgm:spPr/>
      <dgm:t>
        <a:bodyPr/>
        <a:lstStyle/>
        <a:p>
          <a:endParaRPr lang="ru-RU"/>
        </a:p>
      </dgm:t>
    </dgm:pt>
    <dgm:pt modelId="{80A8C05B-882E-4C2A-A48F-E00594CF32C9}" type="sibTrans" cxnId="{64E7C362-B0C4-481A-B02C-CC4A2E5C23A5}">
      <dgm:prSet/>
      <dgm:spPr/>
      <dgm:t>
        <a:bodyPr/>
        <a:lstStyle/>
        <a:p>
          <a:endParaRPr lang="ru-RU"/>
        </a:p>
      </dgm:t>
    </dgm:pt>
    <dgm:pt modelId="{EFE1ADFD-9830-467A-9FEA-B3BF98D570BB}">
      <dgm:prSet custT="1"/>
      <dgm:spPr/>
      <dgm:t>
        <a:bodyPr/>
        <a:lstStyle/>
        <a:p>
          <a:r>
            <a:rPr lang="ru-RU" sz="2000" dirty="0" smtClean="0">
              <a:solidFill>
                <a:srgbClr val="0000FF"/>
              </a:solidFill>
            </a:rPr>
            <a:t>Необычное </a:t>
          </a:r>
          <a:r>
            <a:rPr lang="ru-RU" sz="2000" dirty="0">
              <a:solidFill>
                <a:srgbClr val="0000FF"/>
              </a:solidFill>
            </a:rPr>
            <a:t>животное </a:t>
          </a:r>
        </a:p>
      </dgm:t>
    </dgm:pt>
    <dgm:pt modelId="{12CC1562-6194-47C6-976F-C0FD3B47764F}" type="parTrans" cxnId="{1F448D2E-0E31-4868-ACE1-3353F7301828}">
      <dgm:prSet/>
      <dgm:spPr/>
      <dgm:t>
        <a:bodyPr/>
        <a:lstStyle/>
        <a:p>
          <a:endParaRPr lang="ru-RU"/>
        </a:p>
      </dgm:t>
    </dgm:pt>
    <dgm:pt modelId="{929A5265-868A-44BE-9DC8-24E0AFBFACCF}" type="sibTrans" cxnId="{1F448D2E-0E31-4868-ACE1-3353F7301828}">
      <dgm:prSet/>
      <dgm:spPr/>
      <dgm:t>
        <a:bodyPr/>
        <a:lstStyle/>
        <a:p>
          <a:endParaRPr lang="ru-RU"/>
        </a:p>
      </dgm:t>
    </dgm:pt>
    <dgm:pt modelId="{07A9A38F-BB03-49CF-AF63-5009A91DE2CE}">
      <dgm:prSet phldrT="[Текст]" custT="1"/>
      <dgm:spPr/>
      <dgm:t>
        <a:bodyPr/>
        <a:lstStyle/>
        <a:p>
          <a:endParaRPr lang="ru-RU" sz="2000" dirty="0">
            <a:solidFill>
              <a:srgbClr val="0000FF"/>
            </a:solidFill>
          </a:endParaRPr>
        </a:p>
      </dgm:t>
    </dgm:pt>
    <dgm:pt modelId="{9FFB766F-5B62-439E-8A5C-4EAA857523A1}" type="parTrans" cxnId="{9124BAEB-1191-4CF3-9169-09D43082965E}">
      <dgm:prSet/>
      <dgm:spPr/>
      <dgm:t>
        <a:bodyPr/>
        <a:lstStyle/>
        <a:p>
          <a:endParaRPr lang="ru-RU"/>
        </a:p>
      </dgm:t>
    </dgm:pt>
    <dgm:pt modelId="{C71A2C6B-CAD6-4BB7-AF3C-38EE7F3F6FF6}" type="sibTrans" cxnId="{9124BAEB-1191-4CF3-9169-09D43082965E}">
      <dgm:prSet/>
      <dgm:spPr/>
      <dgm:t>
        <a:bodyPr/>
        <a:lstStyle/>
        <a:p>
          <a:endParaRPr lang="ru-RU"/>
        </a:p>
      </dgm:t>
    </dgm:pt>
    <dgm:pt modelId="{CC5DDD5F-5C01-4C7D-8FB1-E333B735E989}">
      <dgm:prSet phldrT="[Текст]" custT="1"/>
      <dgm:spPr/>
      <dgm:t>
        <a:bodyPr/>
        <a:lstStyle/>
        <a:p>
          <a:endParaRPr lang="ru-RU" sz="2000" dirty="0">
            <a:solidFill>
              <a:srgbClr val="0000FF"/>
            </a:solidFill>
          </a:endParaRPr>
        </a:p>
      </dgm:t>
    </dgm:pt>
    <dgm:pt modelId="{5214FE55-6442-4980-8399-BA002D153301}" type="parTrans" cxnId="{9957681C-A141-432A-A14E-6D1B7AC547E7}">
      <dgm:prSet/>
      <dgm:spPr/>
      <dgm:t>
        <a:bodyPr/>
        <a:lstStyle/>
        <a:p>
          <a:endParaRPr lang="ru-RU"/>
        </a:p>
      </dgm:t>
    </dgm:pt>
    <dgm:pt modelId="{8AD37B33-A381-4D6D-8F9A-490EC00E0483}" type="sibTrans" cxnId="{9957681C-A141-432A-A14E-6D1B7AC547E7}">
      <dgm:prSet/>
      <dgm:spPr/>
      <dgm:t>
        <a:bodyPr/>
        <a:lstStyle/>
        <a:p>
          <a:endParaRPr lang="ru-RU"/>
        </a:p>
      </dgm:t>
    </dgm:pt>
    <dgm:pt modelId="{13441BC0-FE42-4440-A4B3-63D72AE4C432}" type="pres">
      <dgm:prSet presAssocID="{D718B4FF-F8A8-4FC7-B7AA-8109977A19CD}" presName="linearFlow" presStyleCnt="0">
        <dgm:presLayoutVars>
          <dgm:dir/>
          <dgm:animLvl val="lvl"/>
          <dgm:resizeHandles/>
        </dgm:presLayoutVars>
      </dgm:prSet>
      <dgm:spPr/>
      <dgm:t>
        <a:bodyPr/>
        <a:lstStyle/>
        <a:p>
          <a:endParaRPr lang="ru-RU"/>
        </a:p>
      </dgm:t>
    </dgm:pt>
    <dgm:pt modelId="{9119343A-D495-4D3D-BDEC-CE1B02FB892C}" type="pres">
      <dgm:prSet presAssocID="{3CA9CCD7-B508-4EDE-A836-C2D787620546}" presName="compositeNode" presStyleCnt="0">
        <dgm:presLayoutVars>
          <dgm:bulletEnabled val="1"/>
        </dgm:presLayoutVars>
      </dgm:prSet>
      <dgm:spPr/>
    </dgm:pt>
    <dgm:pt modelId="{5896EDBF-2ACE-48EE-90F8-EFD6E0289657}" type="pres">
      <dgm:prSet presAssocID="{3CA9CCD7-B508-4EDE-A836-C2D787620546}" presName="image" presStyleLbl="fgImgPlace1" presStyleIdx="0" presStyleCnt="3" custScaleX="91453" custScaleY="84011" custLinFactNeighborX="66743" custLinFactNeighborY="11507"/>
      <dgm:spPr>
        <a:solidFill>
          <a:srgbClr val="00B050"/>
        </a:solidFill>
      </dgm:spPr>
    </dgm:pt>
    <dgm:pt modelId="{0431BDE3-B403-4A7D-9642-101F3F45F73B}" type="pres">
      <dgm:prSet presAssocID="{3CA9CCD7-B508-4EDE-A836-C2D787620546}" presName="childNode" presStyleLbl="node1" presStyleIdx="0" presStyleCnt="3" custScaleX="75017" custScaleY="100837" custLinFactNeighborX="-24252" custLinFactNeighborY="-1136">
        <dgm:presLayoutVars>
          <dgm:bulletEnabled val="1"/>
        </dgm:presLayoutVars>
      </dgm:prSet>
      <dgm:spPr/>
      <dgm:t>
        <a:bodyPr/>
        <a:lstStyle/>
        <a:p>
          <a:endParaRPr lang="ru-RU"/>
        </a:p>
      </dgm:t>
    </dgm:pt>
    <dgm:pt modelId="{5DE0FA6E-08BF-44F7-BE68-9CBD1E37D91A}" type="pres">
      <dgm:prSet presAssocID="{3CA9CCD7-B508-4EDE-A836-C2D787620546}" presName="parentNode" presStyleLbl="revTx" presStyleIdx="0" presStyleCnt="3" custFlipVert="1" custScaleX="12033">
        <dgm:presLayoutVars>
          <dgm:chMax val="0"/>
          <dgm:bulletEnabled val="1"/>
        </dgm:presLayoutVars>
      </dgm:prSet>
      <dgm:spPr/>
      <dgm:t>
        <a:bodyPr/>
        <a:lstStyle/>
        <a:p>
          <a:endParaRPr lang="ru-RU"/>
        </a:p>
      </dgm:t>
    </dgm:pt>
    <dgm:pt modelId="{0D1CDFEA-FCBE-4992-A07F-9667EC059755}" type="pres">
      <dgm:prSet presAssocID="{CD7C38A4-270E-4E49-A91A-BE269619F951}" presName="sibTrans" presStyleCnt="0"/>
      <dgm:spPr/>
    </dgm:pt>
    <dgm:pt modelId="{A261B13B-797B-469B-A40A-5AA2EFD5FA76}" type="pres">
      <dgm:prSet presAssocID="{51C34872-A56C-4A98-87A6-A5EB1CEFC294}" presName="compositeNode" presStyleCnt="0">
        <dgm:presLayoutVars>
          <dgm:bulletEnabled val="1"/>
        </dgm:presLayoutVars>
      </dgm:prSet>
      <dgm:spPr/>
    </dgm:pt>
    <dgm:pt modelId="{47CDFC1C-3624-4FB1-BF55-17C1542858F9}" type="pres">
      <dgm:prSet presAssocID="{51C34872-A56C-4A98-87A6-A5EB1CEFC294}" presName="image" presStyleLbl="fgImgPlace1" presStyleIdx="1" presStyleCnt="3" custScaleX="89843" custScaleY="89088" custLinFactNeighborX="-72691" custLinFactNeighborY="12070"/>
      <dgm:spPr>
        <a:solidFill>
          <a:schemeClr val="accent4">
            <a:lumMod val="75000"/>
          </a:schemeClr>
        </a:solidFill>
      </dgm:spPr>
    </dgm:pt>
    <dgm:pt modelId="{962E2F50-D9DC-45F2-8712-24F98396D55C}" type="pres">
      <dgm:prSet presAssocID="{51C34872-A56C-4A98-87A6-A5EB1CEFC294}" presName="childNode" presStyleLbl="node1" presStyleIdx="1" presStyleCnt="3" custScaleX="74176" custScaleY="102105" custLinFactNeighborX="-75369" custLinFactNeighborY="-1593">
        <dgm:presLayoutVars>
          <dgm:bulletEnabled val="1"/>
        </dgm:presLayoutVars>
      </dgm:prSet>
      <dgm:spPr/>
      <dgm:t>
        <a:bodyPr/>
        <a:lstStyle/>
        <a:p>
          <a:endParaRPr lang="ru-RU"/>
        </a:p>
      </dgm:t>
    </dgm:pt>
    <dgm:pt modelId="{C8544B35-2CDD-4903-8107-5C6EA22EABA6}" type="pres">
      <dgm:prSet presAssocID="{51C34872-A56C-4A98-87A6-A5EB1CEFC294}" presName="parentNode" presStyleLbl="revTx" presStyleIdx="1" presStyleCnt="3" custScaleX="21065">
        <dgm:presLayoutVars>
          <dgm:chMax val="0"/>
          <dgm:bulletEnabled val="1"/>
        </dgm:presLayoutVars>
      </dgm:prSet>
      <dgm:spPr/>
      <dgm:t>
        <a:bodyPr/>
        <a:lstStyle/>
        <a:p>
          <a:endParaRPr lang="ru-RU"/>
        </a:p>
      </dgm:t>
    </dgm:pt>
    <dgm:pt modelId="{E3BB9747-EF05-4DC6-BC8A-EDF0C8AABCCD}" type="pres">
      <dgm:prSet presAssocID="{A7F368E3-C173-421F-97C2-0A649D490CDC}" presName="sibTrans" presStyleCnt="0"/>
      <dgm:spPr/>
    </dgm:pt>
    <dgm:pt modelId="{A63CC297-B31D-4907-9B2A-F120D3F97042}" type="pres">
      <dgm:prSet presAssocID="{9B335376-FF22-4EA0-ABD4-DA04E437338B}" presName="compositeNode" presStyleCnt="0">
        <dgm:presLayoutVars>
          <dgm:bulletEnabled val="1"/>
        </dgm:presLayoutVars>
      </dgm:prSet>
      <dgm:spPr/>
    </dgm:pt>
    <dgm:pt modelId="{CDCB250D-A9AE-4112-93D0-9825D5C4EC7F}" type="pres">
      <dgm:prSet presAssocID="{9B335376-FF22-4EA0-ABD4-DA04E437338B}" presName="image" presStyleLbl="fgImgPlace1" presStyleIdx="2" presStyleCnt="3" custScaleX="89685" custScaleY="92153" custLinFactX="-100000" custLinFactNeighborX="-162285" custLinFactNeighborY="8729"/>
      <dgm:spPr>
        <a:solidFill>
          <a:srgbClr val="00B0F0"/>
        </a:solidFill>
      </dgm:spPr>
    </dgm:pt>
    <dgm:pt modelId="{906424E5-3A7F-450A-A91C-FA7F6B5886C1}" type="pres">
      <dgm:prSet presAssocID="{9B335376-FF22-4EA0-ABD4-DA04E437338B}" presName="childNode" presStyleLbl="node1" presStyleIdx="2" presStyleCnt="3" custScaleX="71180" custScaleY="101964" custLinFactX="-46526" custLinFactNeighborX="-100000" custLinFactNeighborY="-3017">
        <dgm:presLayoutVars>
          <dgm:bulletEnabled val="1"/>
        </dgm:presLayoutVars>
      </dgm:prSet>
      <dgm:spPr/>
      <dgm:t>
        <a:bodyPr/>
        <a:lstStyle/>
        <a:p>
          <a:endParaRPr lang="ru-RU"/>
        </a:p>
      </dgm:t>
    </dgm:pt>
    <dgm:pt modelId="{E0585E44-C399-45F0-A4B6-3950FAE7290C}" type="pres">
      <dgm:prSet presAssocID="{9B335376-FF22-4EA0-ABD4-DA04E437338B}" presName="parentNode" presStyleLbl="revTx" presStyleIdx="2" presStyleCnt="3" custFlipVert="1" custScaleX="302476">
        <dgm:presLayoutVars>
          <dgm:chMax val="0"/>
          <dgm:bulletEnabled val="1"/>
        </dgm:presLayoutVars>
      </dgm:prSet>
      <dgm:spPr/>
      <dgm:t>
        <a:bodyPr/>
        <a:lstStyle/>
        <a:p>
          <a:endParaRPr lang="ru-RU"/>
        </a:p>
      </dgm:t>
    </dgm:pt>
  </dgm:ptLst>
  <dgm:cxnLst>
    <dgm:cxn modelId="{91D8C52D-2518-4621-A525-7EDB32F379F0}" type="presOf" srcId="{9B335376-FF22-4EA0-ABD4-DA04E437338B}" destId="{E0585E44-C399-45F0-A4B6-3950FAE7290C}" srcOrd="0" destOrd="0" presId="urn:microsoft.com/office/officeart/2005/8/layout/hList2"/>
    <dgm:cxn modelId="{1F448D2E-0E31-4868-ACE1-3353F7301828}" srcId="{3CA9CCD7-B508-4EDE-A836-C2D787620546}" destId="{EFE1ADFD-9830-467A-9FEA-B3BF98D570BB}" srcOrd="1" destOrd="0" parTransId="{12CC1562-6194-47C6-976F-C0FD3B47764F}" sibTransId="{929A5265-868A-44BE-9DC8-24E0AFBFACCF}"/>
    <dgm:cxn modelId="{6F0B2F52-B7B0-44DE-93FD-1A31FA53B936}" type="presOf" srcId="{07A9A38F-BB03-49CF-AF63-5009A91DE2CE}" destId="{962E2F50-D9DC-45F2-8712-24F98396D55C}" srcOrd="0" destOrd="0" presId="urn:microsoft.com/office/officeart/2005/8/layout/hList2"/>
    <dgm:cxn modelId="{64E7C362-B0C4-481A-B02C-CC4A2E5C23A5}" srcId="{D718B4FF-F8A8-4FC7-B7AA-8109977A19CD}" destId="{9B335376-FF22-4EA0-ABD4-DA04E437338B}" srcOrd="2" destOrd="0" parTransId="{A8229D6C-7ECF-4D28-9170-422C2712AA8E}" sibTransId="{80A8C05B-882E-4C2A-A48F-E00594CF32C9}"/>
    <dgm:cxn modelId="{9124BAEB-1191-4CF3-9169-09D43082965E}" srcId="{51C34872-A56C-4A98-87A6-A5EB1CEFC294}" destId="{07A9A38F-BB03-49CF-AF63-5009A91DE2CE}" srcOrd="0" destOrd="0" parTransId="{9FFB766F-5B62-439E-8A5C-4EAA857523A1}" sibTransId="{C71A2C6B-CAD6-4BB7-AF3C-38EE7F3F6FF6}"/>
    <dgm:cxn modelId="{CD6F7CA4-3A91-4FD2-AB91-19B783792072}" srcId="{D718B4FF-F8A8-4FC7-B7AA-8109977A19CD}" destId="{51C34872-A56C-4A98-87A6-A5EB1CEFC294}" srcOrd="1" destOrd="0" parTransId="{F0B65DDA-1D1E-44E0-BDB9-0EC88D4A3065}" sibTransId="{A7F368E3-C173-421F-97C2-0A649D490CDC}"/>
    <dgm:cxn modelId="{0AEA5BC4-D712-433C-A274-54BA80F822C4}" type="presOf" srcId="{EFE1ADFD-9830-467A-9FEA-B3BF98D570BB}" destId="{0431BDE3-B403-4A7D-9642-101F3F45F73B}" srcOrd="0" destOrd="1" presId="urn:microsoft.com/office/officeart/2005/8/layout/hList2"/>
    <dgm:cxn modelId="{14C05860-A5DA-4192-BEE7-53C9A123BCB1}" type="presOf" srcId="{8D4495C3-FE30-429A-AD11-ABEDA8CF3F5D}" destId="{0431BDE3-B403-4A7D-9642-101F3F45F73B}" srcOrd="0" destOrd="0" presId="urn:microsoft.com/office/officeart/2005/8/layout/hList2"/>
    <dgm:cxn modelId="{97E794CD-DCC7-4C1C-B7AB-97ED2D626DD2}" type="presOf" srcId="{C53C6F07-16AF-4846-979C-EBA0EA83EDB2}" destId="{962E2F50-D9DC-45F2-8712-24F98396D55C}" srcOrd="0" destOrd="1" presId="urn:microsoft.com/office/officeart/2005/8/layout/hList2"/>
    <dgm:cxn modelId="{9957681C-A141-432A-A14E-6D1B7AC547E7}" srcId="{9B335376-FF22-4EA0-ABD4-DA04E437338B}" destId="{CC5DDD5F-5C01-4C7D-8FB1-E333B735E989}" srcOrd="0" destOrd="0" parTransId="{5214FE55-6442-4980-8399-BA002D153301}" sibTransId="{8AD37B33-A381-4D6D-8F9A-490EC00E0483}"/>
    <dgm:cxn modelId="{42327C81-5255-4923-B67B-DB777C1C4A92}" type="presOf" srcId="{CC5DDD5F-5C01-4C7D-8FB1-E333B735E989}" destId="{906424E5-3A7F-450A-A91C-FA7F6B5886C1}" srcOrd="0" destOrd="0" presId="urn:microsoft.com/office/officeart/2005/8/layout/hList2"/>
    <dgm:cxn modelId="{092161A3-17A8-419E-99BD-C13187356486}" type="presOf" srcId="{D718B4FF-F8A8-4FC7-B7AA-8109977A19CD}" destId="{13441BC0-FE42-4440-A4B3-63D72AE4C432}" srcOrd="0" destOrd="0" presId="urn:microsoft.com/office/officeart/2005/8/layout/hList2"/>
    <dgm:cxn modelId="{B86FF584-7301-4D74-9EB0-51FB4302C620}" srcId="{D718B4FF-F8A8-4FC7-B7AA-8109977A19CD}" destId="{3CA9CCD7-B508-4EDE-A836-C2D787620546}" srcOrd="0" destOrd="0" parTransId="{B99E7B54-A5FA-468E-A3E0-10B81D98C566}" sibTransId="{CD7C38A4-270E-4E49-A91A-BE269619F951}"/>
    <dgm:cxn modelId="{DE106E22-30A7-4673-B74F-39ECD27A0C03}" srcId="{3CA9CCD7-B508-4EDE-A836-C2D787620546}" destId="{8D4495C3-FE30-429A-AD11-ABEDA8CF3F5D}" srcOrd="0" destOrd="0" parTransId="{47152321-132B-47ED-ADB4-A424D7D8C64D}" sibTransId="{266E077A-72BA-4F47-8F80-7276725AB86C}"/>
    <dgm:cxn modelId="{2B196637-9969-4B3E-9CB6-F45092B3F91D}" srcId="{51C34872-A56C-4A98-87A6-A5EB1CEFC294}" destId="{C53C6F07-16AF-4846-979C-EBA0EA83EDB2}" srcOrd="1" destOrd="0" parTransId="{5CC5BB46-EE81-4FD8-99D6-BE8973DB1F39}" sibTransId="{22CA7E59-D373-41CC-AE5B-6339003FCF15}"/>
    <dgm:cxn modelId="{16560F47-823D-4202-98C1-1111509D2B61}" type="presOf" srcId="{3CA9CCD7-B508-4EDE-A836-C2D787620546}" destId="{5DE0FA6E-08BF-44F7-BE68-9CBD1E37D91A}" srcOrd="0" destOrd="0" presId="urn:microsoft.com/office/officeart/2005/8/layout/hList2"/>
    <dgm:cxn modelId="{2008FA75-6805-44C6-9AE3-CA8554C17857}" type="presOf" srcId="{51C34872-A56C-4A98-87A6-A5EB1CEFC294}" destId="{C8544B35-2CDD-4903-8107-5C6EA22EABA6}" srcOrd="0" destOrd="0" presId="urn:microsoft.com/office/officeart/2005/8/layout/hList2"/>
    <dgm:cxn modelId="{CF01E152-495D-4A20-B4DC-8F7CB132312E}" type="presParOf" srcId="{13441BC0-FE42-4440-A4B3-63D72AE4C432}" destId="{9119343A-D495-4D3D-BDEC-CE1B02FB892C}" srcOrd="0" destOrd="0" presId="urn:microsoft.com/office/officeart/2005/8/layout/hList2"/>
    <dgm:cxn modelId="{80719D07-9C50-4B77-9334-6476221BC183}" type="presParOf" srcId="{9119343A-D495-4D3D-BDEC-CE1B02FB892C}" destId="{5896EDBF-2ACE-48EE-90F8-EFD6E0289657}" srcOrd="0" destOrd="0" presId="urn:microsoft.com/office/officeart/2005/8/layout/hList2"/>
    <dgm:cxn modelId="{FC5C8346-0A98-4E6D-989F-6BB631D11F4C}" type="presParOf" srcId="{9119343A-D495-4D3D-BDEC-CE1B02FB892C}" destId="{0431BDE3-B403-4A7D-9642-101F3F45F73B}" srcOrd="1" destOrd="0" presId="urn:microsoft.com/office/officeart/2005/8/layout/hList2"/>
    <dgm:cxn modelId="{4DA7E5A9-9584-4BC0-8FB9-229530C72B64}" type="presParOf" srcId="{9119343A-D495-4D3D-BDEC-CE1B02FB892C}" destId="{5DE0FA6E-08BF-44F7-BE68-9CBD1E37D91A}" srcOrd="2" destOrd="0" presId="urn:microsoft.com/office/officeart/2005/8/layout/hList2"/>
    <dgm:cxn modelId="{1D93526E-616C-42D3-9602-CF53E3BB7D06}" type="presParOf" srcId="{13441BC0-FE42-4440-A4B3-63D72AE4C432}" destId="{0D1CDFEA-FCBE-4992-A07F-9667EC059755}" srcOrd="1" destOrd="0" presId="urn:microsoft.com/office/officeart/2005/8/layout/hList2"/>
    <dgm:cxn modelId="{65EBFA9F-52B3-4917-9C54-78FF9E2DF260}" type="presParOf" srcId="{13441BC0-FE42-4440-A4B3-63D72AE4C432}" destId="{A261B13B-797B-469B-A40A-5AA2EFD5FA76}" srcOrd="2" destOrd="0" presId="urn:microsoft.com/office/officeart/2005/8/layout/hList2"/>
    <dgm:cxn modelId="{6AF1F6FB-C8F6-4C07-A25C-01506BB289FD}" type="presParOf" srcId="{A261B13B-797B-469B-A40A-5AA2EFD5FA76}" destId="{47CDFC1C-3624-4FB1-BF55-17C1542858F9}" srcOrd="0" destOrd="0" presId="urn:microsoft.com/office/officeart/2005/8/layout/hList2"/>
    <dgm:cxn modelId="{90CB9022-28C2-4A94-9114-AA91A1A2C490}" type="presParOf" srcId="{A261B13B-797B-469B-A40A-5AA2EFD5FA76}" destId="{962E2F50-D9DC-45F2-8712-24F98396D55C}" srcOrd="1" destOrd="0" presId="urn:microsoft.com/office/officeart/2005/8/layout/hList2"/>
    <dgm:cxn modelId="{4996228F-4146-4ACA-A587-AE6BD804EB0C}" type="presParOf" srcId="{A261B13B-797B-469B-A40A-5AA2EFD5FA76}" destId="{C8544B35-2CDD-4903-8107-5C6EA22EABA6}" srcOrd="2" destOrd="0" presId="urn:microsoft.com/office/officeart/2005/8/layout/hList2"/>
    <dgm:cxn modelId="{42F363FC-9757-467C-85DD-5D0462791D5B}" type="presParOf" srcId="{13441BC0-FE42-4440-A4B3-63D72AE4C432}" destId="{E3BB9747-EF05-4DC6-BC8A-EDF0C8AABCCD}" srcOrd="3" destOrd="0" presId="urn:microsoft.com/office/officeart/2005/8/layout/hList2"/>
    <dgm:cxn modelId="{444ED482-7DE6-4336-A48A-B53E82AFBFC9}" type="presParOf" srcId="{13441BC0-FE42-4440-A4B3-63D72AE4C432}" destId="{A63CC297-B31D-4907-9B2A-F120D3F97042}" srcOrd="4" destOrd="0" presId="urn:microsoft.com/office/officeart/2005/8/layout/hList2"/>
    <dgm:cxn modelId="{3C58CE4F-6BB7-48C9-9F6E-EE8A969271D5}" type="presParOf" srcId="{A63CC297-B31D-4907-9B2A-F120D3F97042}" destId="{CDCB250D-A9AE-4112-93D0-9825D5C4EC7F}" srcOrd="0" destOrd="0" presId="urn:microsoft.com/office/officeart/2005/8/layout/hList2"/>
    <dgm:cxn modelId="{40C100C5-2BF8-4779-A10B-4A5AA2D787A3}" type="presParOf" srcId="{A63CC297-B31D-4907-9B2A-F120D3F97042}" destId="{906424E5-3A7F-450A-A91C-FA7F6B5886C1}" srcOrd="1" destOrd="0" presId="urn:microsoft.com/office/officeart/2005/8/layout/hList2"/>
    <dgm:cxn modelId="{C49425B8-F584-4148-9785-9E52DEE91C52}" type="presParOf" srcId="{A63CC297-B31D-4907-9B2A-F120D3F97042}" destId="{E0585E44-C399-45F0-A4B6-3950FAE7290C}" srcOrd="2" destOrd="0" presId="urn:microsoft.com/office/officeart/2005/8/layout/h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DE0FA6E-08BF-44F7-BE68-9CBD1E37D91A}">
      <dsp:nvSpPr>
        <dsp:cNvPr id="0" name=""/>
        <dsp:cNvSpPr/>
      </dsp:nvSpPr>
      <dsp:spPr>
        <a:xfrm rot="16200000">
          <a:off x="-153033" y="1577648"/>
          <a:ext cx="2386248" cy="3000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264592" bIns="0" numCol="1" spcCol="1270" anchor="t" anchorCtr="0">
          <a:noAutofit/>
        </a:bodyPr>
        <a:lstStyle/>
        <a:p>
          <a:pPr lvl="0" algn="r" defTabSz="933450">
            <a:lnSpc>
              <a:spcPct val="90000"/>
            </a:lnSpc>
            <a:spcBef>
              <a:spcPct val="0"/>
            </a:spcBef>
            <a:spcAft>
              <a:spcPct val="35000"/>
            </a:spcAft>
          </a:pPr>
          <a:endParaRPr lang="ru-RU" sz="2100" kern="1200"/>
        </a:p>
      </dsp:txBody>
      <dsp:txXfrm>
        <a:off x="-153033" y="1577648"/>
        <a:ext cx="2386248" cy="300009"/>
      </dsp:txXfrm>
    </dsp:sp>
    <dsp:sp modelId="{0431BDE3-B403-4A7D-9642-101F3F45F73B}">
      <dsp:nvSpPr>
        <dsp:cNvPr id="0" name=""/>
        <dsp:cNvSpPr/>
      </dsp:nvSpPr>
      <dsp:spPr>
        <a:xfrm>
          <a:off x="653610" y="530615"/>
          <a:ext cx="2624150" cy="1594014"/>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264592" rIns="142240" bIns="142240" numCol="1" spcCol="1270" anchor="t" anchorCtr="0">
          <a:noAutofit/>
        </a:bodyPr>
        <a:lstStyle/>
        <a:p>
          <a:pPr marL="228600" lvl="1" indent="-228600" algn="l" defTabSz="889000">
            <a:lnSpc>
              <a:spcPct val="90000"/>
            </a:lnSpc>
            <a:spcBef>
              <a:spcPct val="0"/>
            </a:spcBef>
            <a:spcAft>
              <a:spcPct val="15000"/>
            </a:spcAft>
            <a:buChar char="••"/>
          </a:pPr>
          <a:r>
            <a:rPr lang="ru-RU" sz="2000" kern="1200" dirty="0">
              <a:solidFill>
                <a:srgbClr val="0000FF"/>
              </a:solidFill>
            </a:rPr>
            <a:t>раскрыть индивидуальные способности ребенка</a:t>
          </a:r>
        </a:p>
      </dsp:txBody>
      <dsp:txXfrm>
        <a:off x="653610" y="530615"/>
        <a:ext cx="2624150" cy="1594014"/>
      </dsp:txXfrm>
    </dsp:sp>
    <dsp:sp modelId="{5896EDBF-2ACE-48EE-90F8-EFD6E0289657}">
      <dsp:nvSpPr>
        <dsp:cNvPr id="0" name=""/>
        <dsp:cNvSpPr/>
      </dsp:nvSpPr>
      <dsp:spPr>
        <a:xfrm>
          <a:off x="1663125" y="144036"/>
          <a:ext cx="600018" cy="600018"/>
        </a:xfrm>
        <a:prstGeom prst="rect">
          <a:avLst/>
        </a:prstGeom>
        <a:solidFill>
          <a:srgbClr val="0000FF"/>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8544B35-2CDD-4903-8107-5C6EA22EABA6}">
      <dsp:nvSpPr>
        <dsp:cNvPr id="0" name=""/>
        <dsp:cNvSpPr/>
      </dsp:nvSpPr>
      <dsp:spPr>
        <a:xfrm rot="16200000">
          <a:off x="3099626" y="1696054"/>
          <a:ext cx="2386248" cy="631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264592" bIns="0" numCol="1" spcCol="1270" anchor="t" anchorCtr="0">
          <a:noAutofit/>
        </a:bodyPr>
        <a:lstStyle/>
        <a:p>
          <a:pPr lvl="0" algn="r" defTabSz="222250">
            <a:lnSpc>
              <a:spcPct val="90000"/>
            </a:lnSpc>
            <a:spcBef>
              <a:spcPct val="0"/>
            </a:spcBef>
            <a:spcAft>
              <a:spcPct val="35000"/>
            </a:spcAft>
          </a:pPr>
          <a:endParaRPr lang="ru-RU" sz="500" kern="1200" dirty="0"/>
        </a:p>
      </dsp:txBody>
      <dsp:txXfrm>
        <a:off x="3099626" y="1696054"/>
        <a:ext cx="2386248" cy="63196"/>
      </dsp:txXfrm>
    </dsp:sp>
    <dsp:sp modelId="{962E2F50-D9DC-45F2-8712-24F98396D55C}">
      <dsp:nvSpPr>
        <dsp:cNvPr id="0" name=""/>
        <dsp:cNvSpPr/>
      </dsp:nvSpPr>
      <dsp:spPr>
        <a:xfrm>
          <a:off x="3798273" y="533132"/>
          <a:ext cx="3072041" cy="1581295"/>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264592" rIns="142240" bIns="142240" numCol="1" spcCol="1270" anchor="t" anchorCtr="0">
          <a:noAutofit/>
        </a:bodyPr>
        <a:lstStyle/>
        <a:p>
          <a:pPr marL="228600" lvl="1" indent="-228600" algn="l" defTabSz="889000">
            <a:lnSpc>
              <a:spcPct val="90000"/>
            </a:lnSpc>
            <a:spcBef>
              <a:spcPct val="0"/>
            </a:spcBef>
            <a:spcAft>
              <a:spcPct val="15000"/>
            </a:spcAft>
            <a:buChar char="••"/>
          </a:pPr>
          <a:r>
            <a:rPr lang="ru-RU" sz="2000" kern="1200" dirty="0">
              <a:solidFill>
                <a:srgbClr val="0000FF"/>
              </a:solidFill>
            </a:rPr>
            <a:t>развить пространственное воображение</a:t>
          </a:r>
          <a:endParaRPr lang="ru-RU" sz="2000" kern="1200" dirty="0"/>
        </a:p>
      </dsp:txBody>
      <dsp:txXfrm>
        <a:off x="3798273" y="533132"/>
        <a:ext cx="3072041" cy="1581295"/>
      </dsp:txXfrm>
    </dsp:sp>
    <dsp:sp modelId="{47CDFC1C-3624-4FB1-BF55-17C1542858F9}">
      <dsp:nvSpPr>
        <dsp:cNvPr id="0" name=""/>
        <dsp:cNvSpPr/>
      </dsp:nvSpPr>
      <dsp:spPr>
        <a:xfrm>
          <a:off x="5034284" y="135725"/>
          <a:ext cx="600018" cy="600018"/>
        </a:xfrm>
        <a:prstGeom prst="rect">
          <a:avLst/>
        </a:prstGeom>
        <a:solidFill>
          <a:srgbClr val="FFFF00"/>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0585E44-C399-45F0-A4B6-3950FAE7290C}">
      <dsp:nvSpPr>
        <dsp:cNvPr id="0" name=""/>
        <dsp:cNvSpPr/>
      </dsp:nvSpPr>
      <dsp:spPr>
        <a:xfrm rot="5400000" flipV="1">
          <a:off x="6327869" y="1711663"/>
          <a:ext cx="2386248" cy="319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264592" bIns="0" numCol="1" spcCol="1270" anchor="t" anchorCtr="0">
          <a:noAutofit/>
        </a:bodyPr>
        <a:lstStyle/>
        <a:p>
          <a:pPr lvl="0" algn="r" defTabSz="222250">
            <a:lnSpc>
              <a:spcPct val="90000"/>
            </a:lnSpc>
            <a:spcBef>
              <a:spcPct val="0"/>
            </a:spcBef>
            <a:spcAft>
              <a:spcPct val="35000"/>
            </a:spcAft>
          </a:pPr>
          <a:endParaRPr lang="ru-RU" sz="500" kern="1200" dirty="0"/>
        </a:p>
      </dsp:txBody>
      <dsp:txXfrm rot="10800000">
        <a:off x="6327869" y="1711663"/>
        <a:ext cx="2386248" cy="31978"/>
      </dsp:txXfrm>
    </dsp:sp>
    <dsp:sp modelId="{906424E5-3A7F-450A-A91C-FA7F6B5886C1}">
      <dsp:nvSpPr>
        <dsp:cNvPr id="0" name=""/>
        <dsp:cNvSpPr/>
      </dsp:nvSpPr>
      <dsp:spPr>
        <a:xfrm>
          <a:off x="7262924" y="543333"/>
          <a:ext cx="2575314" cy="1568576"/>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264592" rIns="142240" bIns="142240" numCol="1" spcCol="1270" anchor="t" anchorCtr="0">
          <a:noAutofit/>
        </a:bodyPr>
        <a:lstStyle/>
        <a:p>
          <a:pPr marL="228600" lvl="1" indent="-228600" algn="l" defTabSz="889000">
            <a:lnSpc>
              <a:spcPct val="90000"/>
            </a:lnSpc>
            <a:spcBef>
              <a:spcPct val="0"/>
            </a:spcBef>
            <a:spcAft>
              <a:spcPct val="15000"/>
            </a:spcAft>
            <a:buChar char="••"/>
          </a:pPr>
          <a:r>
            <a:rPr lang="ru-RU" sz="2000" kern="1200" dirty="0">
              <a:solidFill>
                <a:srgbClr val="0000FF"/>
              </a:solidFill>
            </a:rPr>
            <a:t>научить видеть и отображать задуманное</a:t>
          </a:r>
          <a:endParaRPr lang="ru-RU" sz="2000" kern="1200" dirty="0"/>
        </a:p>
      </dsp:txBody>
      <dsp:txXfrm>
        <a:off x="7262924" y="543333"/>
        <a:ext cx="2575314" cy="1568576"/>
      </dsp:txXfrm>
    </dsp:sp>
    <dsp:sp modelId="{CDCB250D-A9AE-4112-93D0-9825D5C4EC7F}">
      <dsp:nvSpPr>
        <dsp:cNvPr id="0" name=""/>
        <dsp:cNvSpPr/>
      </dsp:nvSpPr>
      <dsp:spPr>
        <a:xfrm>
          <a:off x="8212605" y="156906"/>
          <a:ext cx="600018" cy="600018"/>
        </a:xfrm>
        <a:prstGeom prst="rect">
          <a:avLst/>
        </a:prstGeom>
        <a:solidFill>
          <a:srgbClr val="FF0000"/>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DE0FA6E-08BF-44F7-BE68-9CBD1E37D91A}">
      <dsp:nvSpPr>
        <dsp:cNvPr id="0" name=""/>
        <dsp:cNvSpPr/>
      </dsp:nvSpPr>
      <dsp:spPr>
        <a:xfrm rot="16200000">
          <a:off x="-16523" y="1572081"/>
          <a:ext cx="2386248" cy="2652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233910" bIns="0" numCol="1" spcCol="1270" anchor="t" anchorCtr="0">
          <a:noAutofit/>
        </a:bodyPr>
        <a:lstStyle/>
        <a:p>
          <a:pPr lvl="0" algn="r" defTabSz="800100">
            <a:lnSpc>
              <a:spcPct val="90000"/>
            </a:lnSpc>
            <a:spcBef>
              <a:spcPct val="0"/>
            </a:spcBef>
            <a:spcAft>
              <a:spcPct val="35000"/>
            </a:spcAft>
          </a:pPr>
          <a:endParaRPr lang="ru-RU" sz="1800" kern="1200"/>
        </a:p>
      </dsp:txBody>
      <dsp:txXfrm>
        <a:off x="-16523" y="1572081"/>
        <a:ext cx="2386248" cy="265220"/>
      </dsp:txXfrm>
    </dsp:sp>
    <dsp:sp modelId="{0431BDE3-B403-4A7D-9642-101F3F45F73B}">
      <dsp:nvSpPr>
        <dsp:cNvPr id="0" name=""/>
        <dsp:cNvSpPr/>
      </dsp:nvSpPr>
      <dsp:spPr>
        <a:xfrm>
          <a:off x="724190" y="522604"/>
          <a:ext cx="2677918" cy="1720604"/>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233910" rIns="142240" bIns="142240" numCol="1" spcCol="1270" anchor="t" anchorCtr="0">
          <a:noAutofit/>
        </a:bodyPr>
        <a:lstStyle/>
        <a:p>
          <a:pPr marL="228600" lvl="1" indent="-228600" algn="just" defTabSz="889000">
            <a:lnSpc>
              <a:spcPct val="90000"/>
            </a:lnSpc>
            <a:spcBef>
              <a:spcPct val="0"/>
            </a:spcBef>
            <a:spcAft>
              <a:spcPct val="15000"/>
            </a:spcAft>
            <a:buChar char="••"/>
          </a:pPr>
          <a:r>
            <a:rPr lang="ru-RU" sz="2000" kern="1200" dirty="0">
              <a:solidFill>
                <a:srgbClr val="0000FF"/>
              </a:solidFill>
            </a:rPr>
            <a:t>Определить уровень подготовки будущего </a:t>
          </a:r>
          <a:r>
            <a:rPr lang="ru-RU" sz="2000" kern="1200" dirty="0" smtClean="0">
              <a:solidFill>
                <a:srgbClr val="0000FF"/>
              </a:solidFill>
            </a:rPr>
            <a:t>обучающегося</a:t>
          </a:r>
          <a:endParaRPr lang="ru-RU" sz="2000" kern="1200" dirty="0">
            <a:solidFill>
              <a:srgbClr val="0000FF"/>
            </a:solidFill>
          </a:endParaRPr>
        </a:p>
      </dsp:txBody>
      <dsp:txXfrm>
        <a:off x="724190" y="522604"/>
        <a:ext cx="2677918" cy="1720604"/>
      </dsp:txXfrm>
    </dsp:sp>
    <dsp:sp modelId="{5896EDBF-2ACE-48EE-90F8-EFD6E0289657}">
      <dsp:nvSpPr>
        <dsp:cNvPr id="0" name=""/>
        <dsp:cNvSpPr/>
      </dsp:nvSpPr>
      <dsp:spPr>
        <a:xfrm>
          <a:off x="1781281" y="127862"/>
          <a:ext cx="530440" cy="530440"/>
        </a:xfrm>
        <a:prstGeom prst="rect">
          <a:avLst/>
        </a:prstGeom>
        <a:solidFill>
          <a:srgbClr val="00B050"/>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8544B35-2CDD-4903-8107-5C6EA22EABA6}">
      <dsp:nvSpPr>
        <dsp:cNvPr id="0" name=""/>
        <dsp:cNvSpPr/>
      </dsp:nvSpPr>
      <dsp:spPr>
        <a:xfrm rot="16200000">
          <a:off x="3037990" y="1676757"/>
          <a:ext cx="2386248" cy="558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233910" bIns="0" numCol="1" spcCol="1270" anchor="t" anchorCtr="0">
          <a:noAutofit/>
        </a:bodyPr>
        <a:lstStyle/>
        <a:p>
          <a:pPr lvl="0" algn="r" defTabSz="222250">
            <a:lnSpc>
              <a:spcPct val="90000"/>
            </a:lnSpc>
            <a:spcBef>
              <a:spcPct val="0"/>
            </a:spcBef>
            <a:spcAft>
              <a:spcPct val="35000"/>
            </a:spcAft>
          </a:pPr>
          <a:endParaRPr lang="ru-RU" sz="500" kern="1200" dirty="0"/>
        </a:p>
      </dsp:txBody>
      <dsp:txXfrm>
        <a:off x="3037990" y="1676757"/>
        <a:ext cx="2386248" cy="55868"/>
      </dsp:txXfrm>
    </dsp:sp>
    <dsp:sp modelId="{962E2F50-D9DC-45F2-8712-24F98396D55C}">
      <dsp:nvSpPr>
        <dsp:cNvPr id="0" name=""/>
        <dsp:cNvSpPr/>
      </dsp:nvSpPr>
      <dsp:spPr>
        <a:xfrm>
          <a:off x="3738319" y="491678"/>
          <a:ext cx="2715806" cy="1782456"/>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233910" rIns="142240" bIns="142240" numCol="1" spcCol="1270" anchor="t" anchorCtr="0">
          <a:noAutofit/>
        </a:bodyPr>
        <a:lstStyle/>
        <a:p>
          <a:pPr marL="228600" lvl="1" indent="-228600" algn="l" defTabSz="889000">
            <a:lnSpc>
              <a:spcPct val="90000"/>
            </a:lnSpc>
            <a:spcBef>
              <a:spcPct val="0"/>
            </a:spcBef>
            <a:spcAft>
              <a:spcPct val="15000"/>
            </a:spcAft>
            <a:buChar char="••"/>
          </a:pPr>
          <a:r>
            <a:rPr lang="ru-RU" sz="2000" kern="1200" dirty="0">
              <a:solidFill>
                <a:srgbClr val="0000FF"/>
              </a:solidFill>
            </a:rPr>
            <a:t>Выявить индивидуальные особенности ребенка</a:t>
          </a:r>
        </a:p>
      </dsp:txBody>
      <dsp:txXfrm>
        <a:off x="3738319" y="491678"/>
        <a:ext cx="2715806" cy="1782456"/>
      </dsp:txXfrm>
    </dsp:sp>
    <dsp:sp modelId="{47CDFC1C-3624-4FB1-BF55-17C1542858F9}">
      <dsp:nvSpPr>
        <dsp:cNvPr id="0" name=""/>
        <dsp:cNvSpPr/>
      </dsp:nvSpPr>
      <dsp:spPr>
        <a:xfrm>
          <a:off x="4854478" y="112819"/>
          <a:ext cx="530440" cy="530440"/>
        </a:xfrm>
        <a:prstGeom prst="rect">
          <a:avLst/>
        </a:prstGeom>
        <a:solidFill>
          <a:schemeClr val="accent4">
            <a:lumMod val="7500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0585E44-C399-45F0-A4B6-3950FAE7290C}">
      <dsp:nvSpPr>
        <dsp:cNvPr id="0" name=""/>
        <dsp:cNvSpPr/>
      </dsp:nvSpPr>
      <dsp:spPr>
        <a:xfrm rot="5400000" flipV="1">
          <a:off x="6233761" y="1690556"/>
          <a:ext cx="2386248" cy="282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233910" bIns="0" numCol="1" spcCol="1270" anchor="t" anchorCtr="0">
          <a:noAutofit/>
        </a:bodyPr>
        <a:lstStyle/>
        <a:p>
          <a:pPr lvl="0" algn="r" defTabSz="222250">
            <a:lnSpc>
              <a:spcPct val="90000"/>
            </a:lnSpc>
            <a:spcBef>
              <a:spcPct val="0"/>
            </a:spcBef>
            <a:spcAft>
              <a:spcPct val="35000"/>
            </a:spcAft>
          </a:pPr>
          <a:endParaRPr lang="ru-RU" sz="500" kern="1200" dirty="0"/>
        </a:p>
      </dsp:txBody>
      <dsp:txXfrm rot="10800000">
        <a:off x="6233761" y="1690556"/>
        <a:ext cx="2386248" cy="28269"/>
      </dsp:txXfrm>
    </dsp:sp>
    <dsp:sp modelId="{906424E5-3A7F-450A-A91C-FA7F6B5886C1}">
      <dsp:nvSpPr>
        <dsp:cNvPr id="0" name=""/>
        <dsp:cNvSpPr/>
      </dsp:nvSpPr>
      <dsp:spPr>
        <a:xfrm>
          <a:off x="6832981" y="514371"/>
          <a:ext cx="2960431" cy="1730197"/>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233910" rIns="142240" bIns="142240" numCol="1" spcCol="1270" anchor="t" anchorCtr="0">
          <a:noAutofit/>
        </a:bodyPr>
        <a:lstStyle/>
        <a:p>
          <a:pPr marL="228600" lvl="1" indent="-228600" algn="l" defTabSz="889000">
            <a:lnSpc>
              <a:spcPct val="90000"/>
            </a:lnSpc>
            <a:spcBef>
              <a:spcPct val="0"/>
            </a:spcBef>
            <a:spcAft>
              <a:spcPct val="15000"/>
            </a:spcAft>
            <a:buChar char="••"/>
          </a:pPr>
          <a:r>
            <a:rPr lang="ru-RU" sz="2000" kern="1200" dirty="0">
              <a:solidFill>
                <a:srgbClr val="0000FF"/>
              </a:solidFill>
            </a:rPr>
            <a:t>Выстроить индивидуальную образовательную траекторию развития</a:t>
          </a:r>
        </a:p>
      </dsp:txBody>
      <dsp:txXfrm>
        <a:off x="6832981" y="514371"/>
        <a:ext cx="2960431" cy="1730197"/>
      </dsp:txXfrm>
    </dsp:sp>
    <dsp:sp modelId="{CDCB250D-A9AE-4112-93D0-9825D5C4EC7F}">
      <dsp:nvSpPr>
        <dsp:cNvPr id="0" name=""/>
        <dsp:cNvSpPr/>
      </dsp:nvSpPr>
      <dsp:spPr>
        <a:xfrm>
          <a:off x="8022899" y="100746"/>
          <a:ext cx="530440" cy="530440"/>
        </a:xfrm>
        <a:prstGeom prst="rect">
          <a:avLst/>
        </a:prstGeom>
        <a:solidFill>
          <a:srgbClr val="00B0F0"/>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DE0FA6E-08BF-44F7-BE68-9CBD1E37D91A}">
      <dsp:nvSpPr>
        <dsp:cNvPr id="0" name=""/>
        <dsp:cNvSpPr/>
      </dsp:nvSpPr>
      <dsp:spPr>
        <a:xfrm rot="5400000" flipV="1">
          <a:off x="-1125901" y="1759812"/>
          <a:ext cx="2386248" cy="607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445191" bIns="0" numCol="1" spcCol="1270" anchor="t" anchorCtr="0">
          <a:noAutofit/>
        </a:bodyPr>
        <a:lstStyle/>
        <a:p>
          <a:pPr lvl="0" algn="r" defTabSz="222250">
            <a:lnSpc>
              <a:spcPct val="90000"/>
            </a:lnSpc>
            <a:spcBef>
              <a:spcPct val="0"/>
            </a:spcBef>
            <a:spcAft>
              <a:spcPct val="35000"/>
            </a:spcAft>
          </a:pPr>
          <a:endParaRPr lang="ru-RU" sz="500" kern="1200" dirty="0"/>
        </a:p>
      </dsp:txBody>
      <dsp:txXfrm rot="10800000">
        <a:off x="-1125901" y="1759812"/>
        <a:ext cx="2386248" cy="60740"/>
      </dsp:txXfrm>
    </dsp:sp>
    <dsp:sp modelId="{0431BDE3-B403-4A7D-9642-101F3F45F73B}">
      <dsp:nvSpPr>
        <dsp:cNvPr id="0" name=""/>
        <dsp:cNvSpPr/>
      </dsp:nvSpPr>
      <dsp:spPr>
        <a:xfrm>
          <a:off x="0" y="559963"/>
          <a:ext cx="2078535" cy="2406221"/>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445191" rIns="142240" bIns="142240" numCol="1" spcCol="1270" anchor="t" anchorCtr="0">
          <a:noAutofit/>
        </a:bodyPr>
        <a:lstStyle/>
        <a:p>
          <a:pPr marL="228600" lvl="1" indent="-228600" algn="l" defTabSz="889000">
            <a:lnSpc>
              <a:spcPct val="90000"/>
            </a:lnSpc>
            <a:spcBef>
              <a:spcPct val="0"/>
            </a:spcBef>
            <a:spcAft>
              <a:spcPct val="15000"/>
            </a:spcAft>
            <a:buChar char="••"/>
          </a:pPr>
          <a:endParaRPr lang="ru-RU" sz="2000" kern="1200" dirty="0">
            <a:solidFill>
              <a:srgbClr val="0000FF"/>
            </a:solidFill>
          </a:endParaRPr>
        </a:p>
        <a:p>
          <a:pPr marL="228600" lvl="1" indent="-228600" algn="l" defTabSz="889000">
            <a:lnSpc>
              <a:spcPct val="90000"/>
            </a:lnSpc>
            <a:spcBef>
              <a:spcPct val="0"/>
            </a:spcBef>
            <a:spcAft>
              <a:spcPct val="15000"/>
            </a:spcAft>
            <a:buChar char="••"/>
          </a:pPr>
          <a:r>
            <a:rPr lang="ru-RU" sz="2000" kern="1200" dirty="0" smtClean="0">
              <a:solidFill>
                <a:srgbClr val="0000FF"/>
              </a:solidFill>
            </a:rPr>
            <a:t>Необычное </a:t>
          </a:r>
          <a:r>
            <a:rPr lang="ru-RU" sz="2000" kern="1200" dirty="0">
              <a:solidFill>
                <a:srgbClr val="0000FF"/>
              </a:solidFill>
            </a:rPr>
            <a:t>животное </a:t>
          </a:r>
        </a:p>
      </dsp:txBody>
      <dsp:txXfrm>
        <a:off x="0" y="559963"/>
        <a:ext cx="2078535" cy="2406221"/>
      </dsp:txXfrm>
    </dsp:sp>
    <dsp:sp modelId="{5896EDBF-2ACE-48EE-90F8-EFD6E0289657}">
      <dsp:nvSpPr>
        <dsp:cNvPr id="0" name=""/>
        <dsp:cNvSpPr/>
      </dsp:nvSpPr>
      <dsp:spPr>
        <a:xfrm>
          <a:off x="531790" y="127624"/>
          <a:ext cx="923279" cy="848147"/>
        </a:xfrm>
        <a:prstGeom prst="rect">
          <a:avLst/>
        </a:prstGeom>
        <a:solidFill>
          <a:srgbClr val="00B050"/>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8544B35-2CDD-4903-8107-5C6EA22EABA6}">
      <dsp:nvSpPr>
        <dsp:cNvPr id="0" name=""/>
        <dsp:cNvSpPr/>
      </dsp:nvSpPr>
      <dsp:spPr>
        <a:xfrm rot="16200000">
          <a:off x="2489754" y="1762643"/>
          <a:ext cx="2386248" cy="1063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445191" bIns="0" numCol="1" spcCol="1270" anchor="t" anchorCtr="0">
          <a:noAutofit/>
        </a:bodyPr>
        <a:lstStyle/>
        <a:p>
          <a:pPr lvl="0" algn="r" defTabSz="311150">
            <a:lnSpc>
              <a:spcPct val="90000"/>
            </a:lnSpc>
            <a:spcBef>
              <a:spcPct val="0"/>
            </a:spcBef>
            <a:spcAft>
              <a:spcPct val="35000"/>
            </a:spcAft>
          </a:pPr>
          <a:endParaRPr lang="ru-RU" sz="700" kern="1200" dirty="0"/>
        </a:p>
      </dsp:txBody>
      <dsp:txXfrm>
        <a:off x="2489754" y="1762643"/>
        <a:ext cx="2386248" cy="106332"/>
      </dsp:txXfrm>
    </dsp:sp>
    <dsp:sp modelId="{962E2F50-D9DC-45F2-8712-24F98396D55C}">
      <dsp:nvSpPr>
        <dsp:cNvPr id="0" name=""/>
        <dsp:cNvSpPr/>
      </dsp:nvSpPr>
      <dsp:spPr>
        <a:xfrm>
          <a:off x="2204741" y="559557"/>
          <a:ext cx="2055233" cy="2436479"/>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445191" rIns="142240" bIns="142240" numCol="1" spcCol="1270" anchor="t" anchorCtr="0">
          <a:noAutofit/>
        </a:bodyPr>
        <a:lstStyle/>
        <a:p>
          <a:pPr marL="228600" lvl="1" indent="-228600" algn="l" defTabSz="889000">
            <a:lnSpc>
              <a:spcPct val="90000"/>
            </a:lnSpc>
            <a:spcBef>
              <a:spcPct val="0"/>
            </a:spcBef>
            <a:spcAft>
              <a:spcPct val="15000"/>
            </a:spcAft>
            <a:buChar char="••"/>
          </a:pPr>
          <a:endParaRPr lang="ru-RU" sz="2000" kern="1200" dirty="0">
            <a:solidFill>
              <a:srgbClr val="0000FF"/>
            </a:solidFill>
          </a:endParaRPr>
        </a:p>
        <a:p>
          <a:pPr marL="228600" lvl="1" indent="-228600" algn="l" defTabSz="889000">
            <a:lnSpc>
              <a:spcPct val="90000"/>
            </a:lnSpc>
            <a:spcBef>
              <a:spcPct val="0"/>
            </a:spcBef>
            <a:spcAft>
              <a:spcPct val="15000"/>
            </a:spcAft>
            <a:buChar char="••"/>
          </a:pPr>
          <a:r>
            <a:rPr lang="ru-RU" sz="2000" kern="1200" dirty="0">
              <a:solidFill>
                <a:srgbClr val="0000FF"/>
              </a:solidFill>
            </a:rPr>
            <a:t>Сказочный город</a:t>
          </a:r>
        </a:p>
      </dsp:txBody>
      <dsp:txXfrm>
        <a:off x="2204741" y="559557"/>
        <a:ext cx="2055233" cy="2436479"/>
      </dsp:txXfrm>
    </dsp:sp>
    <dsp:sp modelId="{47CDFC1C-3624-4FB1-BF55-17C1542858F9}">
      <dsp:nvSpPr>
        <dsp:cNvPr id="0" name=""/>
        <dsp:cNvSpPr/>
      </dsp:nvSpPr>
      <dsp:spPr>
        <a:xfrm>
          <a:off x="2747893" y="133308"/>
          <a:ext cx="907025" cy="899402"/>
        </a:xfrm>
        <a:prstGeom prst="rect">
          <a:avLst/>
        </a:prstGeom>
        <a:solidFill>
          <a:schemeClr val="accent4">
            <a:lumMod val="7500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0585E44-C399-45F0-A4B6-3950FAE7290C}">
      <dsp:nvSpPr>
        <dsp:cNvPr id="0" name=""/>
        <dsp:cNvSpPr/>
      </dsp:nvSpPr>
      <dsp:spPr>
        <a:xfrm rot="5400000" flipV="1">
          <a:off x="6656062" y="1067857"/>
          <a:ext cx="2386248" cy="15268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445191" bIns="0" numCol="1" spcCol="1270" anchor="t" anchorCtr="0">
          <a:noAutofit/>
        </a:bodyPr>
        <a:lstStyle/>
        <a:p>
          <a:pPr lvl="0" algn="r" defTabSz="2044700">
            <a:lnSpc>
              <a:spcPct val="90000"/>
            </a:lnSpc>
            <a:spcBef>
              <a:spcPct val="0"/>
            </a:spcBef>
            <a:spcAft>
              <a:spcPct val="35000"/>
            </a:spcAft>
          </a:pPr>
          <a:endParaRPr lang="ru-RU" sz="4600" kern="1200" dirty="0"/>
        </a:p>
      </dsp:txBody>
      <dsp:txXfrm rot="10800000">
        <a:off x="6656062" y="1067857"/>
        <a:ext cx="2386248" cy="1526848"/>
      </dsp:txXfrm>
    </dsp:sp>
    <dsp:sp modelId="{906424E5-3A7F-450A-A91C-FA7F6B5886C1}">
      <dsp:nvSpPr>
        <dsp:cNvPr id="0" name=""/>
        <dsp:cNvSpPr/>
      </dsp:nvSpPr>
      <dsp:spPr>
        <a:xfrm>
          <a:off x="4440970" y="542731"/>
          <a:ext cx="1972221" cy="2433114"/>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445191" rIns="142240" bIns="142240" numCol="1" spcCol="1270" anchor="t" anchorCtr="0">
          <a:noAutofit/>
        </a:bodyPr>
        <a:lstStyle/>
        <a:p>
          <a:pPr marL="228600" lvl="1" indent="-228600" algn="l" defTabSz="889000">
            <a:lnSpc>
              <a:spcPct val="90000"/>
            </a:lnSpc>
            <a:spcBef>
              <a:spcPct val="0"/>
            </a:spcBef>
            <a:spcAft>
              <a:spcPct val="15000"/>
            </a:spcAft>
            <a:buChar char="••"/>
          </a:pPr>
          <a:endParaRPr lang="ru-RU" sz="2000" kern="1200" dirty="0">
            <a:solidFill>
              <a:srgbClr val="0000FF"/>
            </a:solidFill>
          </a:endParaRPr>
        </a:p>
      </dsp:txBody>
      <dsp:txXfrm>
        <a:off x="4440970" y="542731"/>
        <a:ext cx="1972221" cy="2433114"/>
      </dsp:txXfrm>
    </dsp:sp>
    <dsp:sp modelId="{CDCB250D-A9AE-4112-93D0-9825D5C4EC7F}">
      <dsp:nvSpPr>
        <dsp:cNvPr id="0" name=""/>
        <dsp:cNvSpPr/>
      </dsp:nvSpPr>
      <dsp:spPr>
        <a:xfrm>
          <a:off x="5000921" y="99578"/>
          <a:ext cx="905429" cy="930345"/>
        </a:xfrm>
        <a:prstGeom prst="rect">
          <a:avLst/>
        </a:prstGeom>
        <a:solidFill>
          <a:srgbClr val="00B0F0"/>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hList2">
  <dgm:title val=""/>
  <dgm:desc val=""/>
  <dgm:catLst>
    <dgm:cat type="list" pri="6000"/>
    <dgm:cat type="relationship" pri="16000"/>
    <dgm:cat type="picture" pri="29000"/>
    <dgm:cat type="pictureconvert" pri="29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dgm:varLst>
    <dgm:choose name="Name0">
      <dgm:if name="Name1" func="var" arg="dir" op="equ" val="norm">
        <dgm:alg type="lin">
          <dgm:param type="linDir" val="fromL"/>
          <dgm:param type="nodeVertAlign" val="t"/>
        </dgm:alg>
      </dgm:if>
      <dgm:else name="Name2">
        <dgm:alg type="lin">
          <dgm:param type="linDir" val="fromR"/>
          <dgm:param type="nodeVertAlign" val="t"/>
        </dgm:alg>
      </dgm:else>
    </dgm:choose>
    <dgm:shape xmlns:r="http://schemas.openxmlformats.org/officeDocument/2006/relationships" r:blip="">
      <dgm:adjLst/>
    </dgm:shape>
    <dgm:presOf/>
    <dgm:constrLst>
      <dgm:constr type="w" for="ch" forName="compositeNode" refType="w"/>
      <dgm:constr type="h" for="ch" forName="compositeNode" refType="h"/>
      <dgm:constr type="w" for="ch" forName="sibTrans" refType="w" refFor="ch" refForName="compositeNode" op="equ" fact="0.2"/>
      <dgm:constr type="h" for="des" forName="childNode" op="equ"/>
      <dgm:constr type="w" for="des" forName="childNode" op="equ"/>
      <dgm:constr type="w" for="des" forName="parentNode" op="equ"/>
      <dgm:constr type="h" for="des" forName="image" op="equ"/>
      <dgm:constr type="w" for="des" forName="image" op="equ"/>
      <dgm:constr type="primFontSz" for="des" forName="parentNode" op="equ" val="65"/>
      <dgm:constr type="primFontSz" for="des" forName="childNode" op="equ" val="65"/>
    </dgm:constrLst>
    <dgm:ruleLst/>
    <dgm:forEach name="Name3" axis="ch" ptType="node">
      <dgm:layoutNode name="compositeNode">
        <dgm:varLst>
          <dgm:bulletEnabled val="1"/>
        </dgm:varLst>
        <dgm:alg type="composite"/>
        <dgm:presOf/>
        <dgm:choose name="Name4">
          <dgm:if name="Name5" func="var" arg="dir" op="equ" val="norm">
            <dgm:constrLst>
              <dgm:constr type="w" for="ch" forName="image" refType="w"/>
              <dgm:constr type="h" for="ch" forName="image" refType="h"/>
              <dgm:constr type="h" for="ch" forName="image" refType="w" refFor="ch" refForName="image" op="lte"/>
              <dgm:constr type="w" for="ch" forName="image" refType="h" refFor="ch" refForName="image" op="lte"/>
              <dgm:constr type="w" for="ch" forName="image" refType="w" op="lte" fact="0.33"/>
              <dgm:constr type="h" for="ch" forName="image" refType="h" op="lte" fact="0.33"/>
              <dgm:constr type="t" for="ch" forName="image"/>
              <dgm:constr type="l" for="ch" forName="image"/>
              <dgm:constr type="w" for="ch" forName="childNode" refType="w" fact="0.85"/>
              <dgm:constr type="h" for="ch" forName="childNode" refType="h" fact="0.78"/>
              <dgm:constr type="t" for="ch" forName="childNode" refType="h" refFor="ch" refForName="image" fact="0.66"/>
              <dgm:constr type="l" for="ch" forName="childNode" refType="w" refFor="ch" refForName="image" fact="0.5"/>
              <dgm:constr type="tMarg" for="ch" forName="childNode" refType="w" refFor="ch" refForName="image" fact="1.25"/>
              <dgm:constr type="t" for="ch" forName="parentNode" refType="h" refFor="ch" refForName="image" fact="0.66"/>
              <dgm:constr type="b" for="ch" forName="parentNode" refType="b" refFor="ch" refForName="childNode"/>
              <dgm:constr type="l" for="ch" forName="parentNode"/>
              <dgm:constr type="r" for="ch" forName="parentNode" refType="l" refFor="ch" refForName="childNode"/>
              <dgm:constr type="rMarg" for="ch" forName="parentNode" refType="w" refFor="ch" refForName="image" fact="1.25"/>
            </dgm:constrLst>
          </dgm:if>
          <dgm:else name="Name6">
            <dgm:constrLst>
              <dgm:constr type="w" for="ch" forName="image" refType="w"/>
              <dgm:constr type="h" for="ch" forName="image" refType="h"/>
              <dgm:constr type="h" for="ch" forName="image" refType="w" refFor="ch" refForName="image" op="lte"/>
              <dgm:constr type="w" for="ch" forName="image" refType="h" refFor="ch" refForName="image" op="lte"/>
              <dgm:constr type="w" for="ch" forName="image" refType="w" op="lte" fact="0.33"/>
              <dgm:constr type="h" for="ch" forName="image" refType="h" op="lte" fact="0.33"/>
              <dgm:constr type="t" for="ch" forName="image"/>
              <dgm:constr type="r" for="ch" forName="image" refType="w"/>
              <dgm:constr type="w" for="ch" forName="childNode" refType="w" fact="0.85"/>
              <dgm:constr type="h" for="ch" forName="childNode" refType="h" fact="0.78"/>
              <dgm:constr type="t" for="ch" forName="childNode" refType="h" refFor="ch" refForName="image" fact="0.66"/>
              <dgm:constr type="r" for="ch" forName="childNode" refType="w"/>
              <dgm:constr type="rOff" for="ch" forName="childNode" refType="w" refFor="ch" refForName="image" fact="-0.5"/>
              <dgm:constr type="tMarg" for="ch" forName="childNode" refType="w" refFor="ch" refForName="image" fact="1.25"/>
              <dgm:constr type="t" for="ch" forName="parentNode" refType="h" refFor="ch" refForName="image" fact="0.66"/>
              <dgm:constr type="b" for="ch" forName="parentNode" refType="b" refFor="ch" refForName="childNode"/>
              <dgm:constr type="r" for="ch" forName="parentNode" refType="w"/>
              <dgm:constr type="l" for="ch" forName="parentNode" refType="r" refFor="ch" refForName="childNode"/>
              <dgm:constr type="lOff" for="ch" forName="parentNode" refType="rOff" refFor="ch" refForName="childNode"/>
              <dgm:constr type="lMarg" for="ch" forName="parentNode" refType="w" refFor="ch" refForName="image" fact="1.25"/>
            </dgm:constrLst>
          </dgm:else>
        </dgm:choose>
        <dgm:ruleLst>
          <dgm:rule type="w" for="ch" forName="childNode" val="NaN" fact="0.4" max="NaN"/>
          <dgm:rule type="h" for="ch" forName="childNode" val="NaN" fact="0.5" max="NaN"/>
        </dgm:ruleLst>
        <dgm:layoutNode name="image" styleLbl="fgImgPlace1">
          <dgm:alg type="sp"/>
          <dgm:shape xmlns:r="http://schemas.openxmlformats.org/officeDocument/2006/relationships" type="rect" r:blip="" zOrderOff="4" blipPhldr="1">
            <dgm:adjLst/>
          </dgm:shape>
          <dgm:presOf/>
          <dgm:constrLst/>
          <dgm:ruleLst/>
        </dgm:layoutNode>
        <dgm:layoutNode name="childNode" styleLbl="node1">
          <dgm:varLst>
            <dgm:bulletEnabled val="1"/>
          </dgm:varLst>
          <dgm:alg type="tx">
            <dgm:param type="stBulletLvl" val="1"/>
          </dgm:alg>
          <dgm:shape xmlns:r="http://schemas.openxmlformats.org/officeDocument/2006/relationships" type="rect" r:blip="" zOrderOff="2">
            <dgm:adjLst/>
          </dgm:shape>
          <dgm:presOf axis="des" ptType="node"/>
          <dgm:constrLst/>
          <dgm:ruleLst>
            <dgm:rule type="primFontSz" val="5" fact="NaN" max="NaN"/>
          </dgm:ruleLst>
        </dgm:layoutNode>
        <dgm:layoutNode name="parentNode" styleLbl="revTx">
          <dgm:varLst>
            <dgm:chMax val="0"/>
            <dgm:bulletEnabled val="1"/>
          </dgm:varLst>
          <dgm:choose name="Name7">
            <dgm:if name="Name8" func="var" arg="dir" op="equ" val="norm">
              <dgm:alg type="tx">
                <dgm:param type="autoTxRot" val="grav"/>
                <dgm:param type="txAnchorVert" val="t"/>
                <dgm:param type="parTxLTRAlign" val="r"/>
                <dgm:param type="parTxRTLAlign" val="r"/>
              </dgm:alg>
              <dgm:shape xmlns:r="http://schemas.openxmlformats.org/officeDocument/2006/relationships" rot="270" type="rect" r:blip="">
                <dgm:adjLst/>
              </dgm:shape>
              <dgm:presOf axis="self"/>
              <dgm:constrLst>
                <dgm:constr type="lMarg"/>
                <dgm:constr type="bMarg"/>
                <dgm:constr type="tMarg"/>
              </dgm:constrLst>
            </dgm:if>
            <dgm:else name="Name9">
              <dgm:alg type="tx">
                <dgm:param type="autoTxRot" val="grav"/>
                <dgm:param type="parTxLTRAlign" val="l"/>
                <dgm:param type="parTxRTLAlign" val="l"/>
              </dgm:alg>
              <dgm:shape xmlns:r="http://schemas.openxmlformats.org/officeDocument/2006/relationships" rot="90" type="rect" r:blip="">
                <dgm:adjLst/>
              </dgm:shape>
              <dgm:presOf axis="self"/>
              <dgm:constrLst>
                <dgm:constr type="rMarg"/>
                <dgm:constr type="bMarg"/>
                <dgm:constr type="tMarg"/>
              </dgm:constrLst>
            </dgm:else>
          </dgm:choose>
          <dgm:ruleLst>
            <dgm:rule type="primFontSz" val="5" fact="NaN" max="NaN"/>
          </dgm:ruleLst>
        </dgm:layoutNode>
      </dgm:layoutNode>
      <dgm:forEach name="Name10" axis="followSib" ptType="sibTrans" cnt="1">
        <dgm:layoutNode name="sibTrans">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List2">
  <dgm:title val=""/>
  <dgm:desc val=""/>
  <dgm:catLst>
    <dgm:cat type="list" pri="6000"/>
    <dgm:cat type="relationship" pri="16000"/>
    <dgm:cat type="picture" pri="29000"/>
    <dgm:cat type="pictureconvert" pri="29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dgm:varLst>
    <dgm:choose name="Name0">
      <dgm:if name="Name1" func="var" arg="dir" op="equ" val="norm">
        <dgm:alg type="lin">
          <dgm:param type="linDir" val="fromL"/>
          <dgm:param type="nodeVertAlign" val="t"/>
        </dgm:alg>
      </dgm:if>
      <dgm:else name="Name2">
        <dgm:alg type="lin">
          <dgm:param type="linDir" val="fromR"/>
          <dgm:param type="nodeVertAlign" val="t"/>
        </dgm:alg>
      </dgm:else>
    </dgm:choose>
    <dgm:shape xmlns:r="http://schemas.openxmlformats.org/officeDocument/2006/relationships" r:blip="">
      <dgm:adjLst/>
    </dgm:shape>
    <dgm:presOf/>
    <dgm:constrLst>
      <dgm:constr type="w" for="ch" forName="compositeNode" refType="w"/>
      <dgm:constr type="h" for="ch" forName="compositeNode" refType="h"/>
      <dgm:constr type="w" for="ch" forName="sibTrans" refType="w" refFor="ch" refForName="compositeNode" op="equ" fact="0.2"/>
      <dgm:constr type="h" for="des" forName="childNode" op="equ"/>
      <dgm:constr type="w" for="des" forName="childNode" op="equ"/>
      <dgm:constr type="w" for="des" forName="parentNode" op="equ"/>
      <dgm:constr type="h" for="des" forName="image" op="equ"/>
      <dgm:constr type="w" for="des" forName="image" op="equ"/>
      <dgm:constr type="primFontSz" for="des" forName="parentNode" op="equ" val="65"/>
      <dgm:constr type="primFontSz" for="des" forName="childNode" op="equ" val="65"/>
    </dgm:constrLst>
    <dgm:ruleLst/>
    <dgm:forEach name="Name3" axis="ch" ptType="node">
      <dgm:layoutNode name="compositeNode">
        <dgm:varLst>
          <dgm:bulletEnabled val="1"/>
        </dgm:varLst>
        <dgm:alg type="composite"/>
        <dgm:presOf/>
        <dgm:choose name="Name4">
          <dgm:if name="Name5" func="var" arg="dir" op="equ" val="norm">
            <dgm:constrLst>
              <dgm:constr type="w" for="ch" forName="image" refType="w"/>
              <dgm:constr type="h" for="ch" forName="image" refType="h"/>
              <dgm:constr type="h" for="ch" forName="image" refType="w" refFor="ch" refForName="image" op="lte"/>
              <dgm:constr type="w" for="ch" forName="image" refType="h" refFor="ch" refForName="image" op="lte"/>
              <dgm:constr type="w" for="ch" forName="image" refType="w" op="lte" fact="0.33"/>
              <dgm:constr type="h" for="ch" forName="image" refType="h" op="lte" fact="0.33"/>
              <dgm:constr type="t" for="ch" forName="image"/>
              <dgm:constr type="l" for="ch" forName="image"/>
              <dgm:constr type="w" for="ch" forName="childNode" refType="w" fact="0.85"/>
              <dgm:constr type="h" for="ch" forName="childNode" refType="h" fact="0.78"/>
              <dgm:constr type="t" for="ch" forName="childNode" refType="h" refFor="ch" refForName="image" fact="0.66"/>
              <dgm:constr type="l" for="ch" forName="childNode" refType="w" refFor="ch" refForName="image" fact="0.5"/>
              <dgm:constr type="tMarg" for="ch" forName="childNode" refType="w" refFor="ch" refForName="image" fact="1.25"/>
              <dgm:constr type="t" for="ch" forName="parentNode" refType="h" refFor="ch" refForName="image" fact="0.66"/>
              <dgm:constr type="b" for="ch" forName="parentNode" refType="b" refFor="ch" refForName="childNode"/>
              <dgm:constr type="l" for="ch" forName="parentNode"/>
              <dgm:constr type="r" for="ch" forName="parentNode" refType="l" refFor="ch" refForName="childNode"/>
              <dgm:constr type="rMarg" for="ch" forName="parentNode" refType="w" refFor="ch" refForName="image" fact="1.25"/>
            </dgm:constrLst>
          </dgm:if>
          <dgm:else name="Name6">
            <dgm:constrLst>
              <dgm:constr type="w" for="ch" forName="image" refType="w"/>
              <dgm:constr type="h" for="ch" forName="image" refType="h"/>
              <dgm:constr type="h" for="ch" forName="image" refType="w" refFor="ch" refForName="image" op="lte"/>
              <dgm:constr type="w" for="ch" forName="image" refType="h" refFor="ch" refForName="image" op="lte"/>
              <dgm:constr type="w" for="ch" forName="image" refType="w" op="lte" fact="0.33"/>
              <dgm:constr type="h" for="ch" forName="image" refType="h" op="lte" fact="0.33"/>
              <dgm:constr type="t" for="ch" forName="image"/>
              <dgm:constr type="r" for="ch" forName="image" refType="w"/>
              <dgm:constr type="w" for="ch" forName="childNode" refType="w" fact="0.85"/>
              <dgm:constr type="h" for="ch" forName="childNode" refType="h" fact="0.78"/>
              <dgm:constr type="t" for="ch" forName="childNode" refType="h" refFor="ch" refForName="image" fact="0.66"/>
              <dgm:constr type="r" for="ch" forName="childNode" refType="w"/>
              <dgm:constr type="rOff" for="ch" forName="childNode" refType="w" refFor="ch" refForName="image" fact="-0.5"/>
              <dgm:constr type="tMarg" for="ch" forName="childNode" refType="w" refFor="ch" refForName="image" fact="1.25"/>
              <dgm:constr type="t" for="ch" forName="parentNode" refType="h" refFor="ch" refForName="image" fact="0.66"/>
              <dgm:constr type="b" for="ch" forName="parentNode" refType="b" refFor="ch" refForName="childNode"/>
              <dgm:constr type="r" for="ch" forName="parentNode" refType="w"/>
              <dgm:constr type="l" for="ch" forName="parentNode" refType="r" refFor="ch" refForName="childNode"/>
              <dgm:constr type="lOff" for="ch" forName="parentNode" refType="rOff" refFor="ch" refForName="childNode"/>
              <dgm:constr type="lMarg" for="ch" forName="parentNode" refType="w" refFor="ch" refForName="image" fact="1.25"/>
            </dgm:constrLst>
          </dgm:else>
        </dgm:choose>
        <dgm:ruleLst>
          <dgm:rule type="w" for="ch" forName="childNode" val="NaN" fact="0.4" max="NaN"/>
          <dgm:rule type="h" for="ch" forName="childNode" val="NaN" fact="0.5" max="NaN"/>
        </dgm:ruleLst>
        <dgm:layoutNode name="image" styleLbl="fgImgPlace1">
          <dgm:alg type="sp"/>
          <dgm:shape xmlns:r="http://schemas.openxmlformats.org/officeDocument/2006/relationships" type="rect" r:blip="" zOrderOff="4" blipPhldr="1">
            <dgm:adjLst/>
          </dgm:shape>
          <dgm:presOf/>
          <dgm:constrLst/>
          <dgm:ruleLst/>
        </dgm:layoutNode>
        <dgm:layoutNode name="childNode" styleLbl="node1">
          <dgm:varLst>
            <dgm:bulletEnabled val="1"/>
          </dgm:varLst>
          <dgm:alg type="tx">
            <dgm:param type="stBulletLvl" val="1"/>
          </dgm:alg>
          <dgm:shape xmlns:r="http://schemas.openxmlformats.org/officeDocument/2006/relationships" type="rect" r:blip="" zOrderOff="2">
            <dgm:adjLst/>
          </dgm:shape>
          <dgm:presOf axis="des" ptType="node"/>
          <dgm:constrLst/>
          <dgm:ruleLst>
            <dgm:rule type="primFontSz" val="5" fact="NaN" max="NaN"/>
          </dgm:ruleLst>
        </dgm:layoutNode>
        <dgm:layoutNode name="parentNode" styleLbl="revTx">
          <dgm:varLst>
            <dgm:chMax val="0"/>
            <dgm:bulletEnabled val="1"/>
          </dgm:varLst>
          <dgm:choose name="Name7">
            <dgm:if name="Name8" func="var" arg="dir" op="equ" val="norm">
              <dgm:alg type="tx">
                <dgm:param type="autoTxRot" val="grav"/>
                <dgm:param type="txAnchorVert" val="t"/>
                <dgm:param type="parTxLTRAlign" val="r"/>
                <dgm:param type="parTxRTLAlign" val="r"/>
              </dgm:alg>
              <dgm:shape xmlns:r="http://schemas.openxmlformats.org/officeDocument/2006/relationships" rot="270" type="rect" r:blip="">
                <dgm:adjLst/>
              </dgm:shape>
              <dgm:presOf axis="self"/>
              <dgm:constrLst>
                <dgm:constr type="lMarg"/>
                <dgm:constr type="bMarg"/>
                <dgm:constr type="tMarg"/>
              </dgm:constrLst>
            </dgm:if>
            <dgm:else name="Name9">
              <dgm:alg type="tx">
                <dgm:param type="autoTxRot" val="grav"/>
                <dgm:param type="parTxLTRAlign" val="l"/>
                <dgm:param type="parTxRTLAlign" val="l"/>
              </dgm:alg>
              <dgm:shape xmlns:r="http://schemas.openxmlformats.org/officeDocument/2006/relationships" rot="90" type="rect" r:blip="">
                <dgm:adjLst/>
              </dgm:shape>
              <dgm:presOf axis="self"/>
              <dgm:constrLst>
                <dgm:constr type="rMarg"/>
                <dgm:constr type="bMarg"/>
                <dgm:constr type="tMarg"/>
              </dgm:constrLst>
            </dgm:else>
          </dgm:choose>
          <dgm:ruleLst>
            <dgm:rule type="primFontSz" val="5" fact="NaN" max="NaN"/>
          </dgm:ruleLst>
        </dgm:layoutNode>
      </dgm:layoutNode>
      <dgm:forEach name="Name10" axis="followSib" ptType="sibTrans" cnt="1">
        <dgm:layoutNode name="sibTrans">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List2">
  <dgm:title val=""/>
  <dgm:desc val=""/>
  <dgm:catLst>
    <dgm:cat type="list" pri="6000"/>
    <dgm:cat type="relationship" pri="16000"/>
    <dgm:cat type="picture" pri="29000"/>
    <dgm:cat type="pictureconvert" pri="29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dgm:varLst>
    <dgm:choose name="Name0">
      <dgm:if name="Name1" func="var" arg="dir" op="equ" val="norm">
        <dgm:alg type="lin">
          <dgm:param type="linDir" val="fromL"/>
          <dgm:param type="nodeVertAlign" val="t"/>
        </dgm:alg>
      </dgm:if>
      <dgm:else name="Name2">
        <dgm:alg type="lin">
          <dgm:param type="linDir" val="fromR"/>
          <dgm:param type="nodeVertAlign" val="t"/>
        </dgm:alg>
      </dgm:else>
    </dgm:choose>
    <dgm:shape xmlns:r="http://schemas.openxmlformats.org/officeDocument/2006/relationships" r:blip="">
      <dgm:adjLst/>
    </dgm:shape>
    <dgm:presOf/>
    <dgm:constrLst>
      <dgm:constr type="w" for="ch" forName="compositeNode" refType="w"/>
      <dgm:constr type="h" for="ch" forName="compositeNode" refType="h"/>
      <dgm:constr type="w" for="ch" forName="sibTrans" refType="w" refFor="ch" refForName="compositeNode" op="equ" fact="0.2"/>
      <dgm:constr type="h" for="des" forName="childNode" op="equ"/>
      <dgm:constr type="w" for="des" forName="childNode" op="equ"/>
      <dgm:constr type="w" for="des" forName="parentNode" op="equ"/>
      <dgm:constr type="h" for="des" forName="image" op="equ"/>
      <dgm:constr type="w" for="des" forName="image" op="equ"/>
      <dgm:constr type="primFontSz" for="des" forName="parentNode" op="equ" val="65"/>
      <dgm:constr type="primFontSz" for="des" forName="childNode" op="equ" val="65"/>
    </dgm:constrLst>
    <dgm:ruleLst/>
    <dgm:forEach name="Name3" axis="ch" ptType="node">
      <dgm:layoutNode name="compositeNode">
        <dgm:varLst>
          <dgm:bulletEnabled val="1"/>
        </dgm:varLst>
        <dgm:alg type="composite"/>
        <dgm:presOf/>
        <dgm:choose name="Name4">
          <dgm:if name="Name5" func="var" arg="dir" op="equ" val="norm">
            <dgm:constrLst>
              <dgm:constr type="w" for="ch" forName="image" refType="w"/>
              <dgm:constr type="h" for="ch" forName="image" refType="h"/>
              <dgm:constr type="h" for="ch" forName="image" refType="w" refFor="ch" refForName="image" op="lte"/>
              <dgm:constr type="w" for="ch" forName="image" refType="h" refFor="ch" refForName="image" op="lte"/>
              <dgm:constr type="w" for="ch" forName="image" refType="w" op="lte" fact="0.33"/>
              <dgm:constr type="h" for="ch" forName="image" refType="h" op="lte" fact="0.33"/>
              <dgm:constr type="t" for="ch" forName="image"/>
              <dgm:constr type="l" for="ch" forName="image"/>
              <dgm:constr type="w" for="ch" forName="childNode" refType="w" fact="0.85"/>
              <dgm:constr type="h" for="ch" forName="childNode" refType="h" fact="0.78"/>
              <dgm:constr type="t" for="ch" forName="childNode" refType="h" refFor="ch" refForName="image" fact="0.66"/>
              <dgm:constr type="l" for="ch" forName="childNode" refType="w" refFor="ch" refForName="image" fact="0.5"/>
              <dgm:constr type="tMarg" for="ch" forName="childNode" refType="w" refFor="ch" refForName="image" fact="1.25"/>
              <dgm:constr type="t" for="ch" forName="parentNode" refType="h" refFor="ch" refForName="image" fact="0.66"/>
              <dgm:constr type="b" for="ch" forName="parentNode" refType="b" refFor="ch" refForName="childNode"/>
              <dgm:constr type="l" for="ch" forName="parentNode"/>
              <dgm:constr type="r" for="ch" forName="parentNode" refType="l" refFor="ch" refForName="childNode"/>
              <dgm:constr type="rMarg" for="ch" forName="parentNode" refType="w" refFor="ch" refForName="image" fact="1.25"/>
            </dgm:constrLst>
          </dgm:if>
          <dgm:else name="Name6">
            <dgm:constrLst>
              <dgm:constr type="w" for="ch" forName="image" refType="w"/>
              <dgm:constr type="h" for="ch" forName="image" refType="h"/>
              <dgm:constr type="h" for="ch" forName="image" refType="w" refFor="ch" refForName="image" op="lte"/>
              <dgm:constr type="w" for="ch" forName="image" refType="h" refFor="ch" refForName="image" op="lte"/>
              <dgm:constr type="w" for="ch" forName="image" refType="w" op="lte" fact="0.33"/>
              <dgm:constr type="h" for="ch" forName="image" refType="h" op="lte" fact="0.33"/>
              <dgm:constr type="t" for="ch" forName="image"/>
              <dgm:constr type="r" for="ch" forName="image" refType="w"/>
              <dgm:constr type="w" for="ch" forName="childNode" refType="w" fact="0.85"/>
              <dgm:constr type="h" for="ch" forName="childNode" refType="h" fact="0.78"/>
              <dgm:constr type="t" for="ch" forName="childNode" refType="h" refFor="ch" refForName="image" fact="0.66"/>
              <dgm:constr type="r" for="ch" forName="childNode" refType="w"/>
              <dgm:constr type="rOff" for="ch" forName="childNode" refType="w" refFor="ch" refForName="image" fact="-0.5"/>
              <dgm:constr type="tMarg" for="ch" forName="childNode" refType="w" refFor="ch" refForName="image" fact="1.25"/>
              <dgm:constr type="t" for="ch" forName="parentNode" refType="h" refFor="ch" refForName="image" fact="0.66"/>
              <dgm:constr type="b" for="ch" forName="parentNode" refType="b" refFor="ch" refForName="childNode"/>
              <dgm:constr type="r" for="ch" forName="parentNode" refType="w"/>
              <dgm:constr type="l" for="ch" forName="parentNode" refType="r" refFor="ch" refForName="childNode"/>
              <dgm:constr type="lOff" for="ch" forName="parentNode" refType="rOff" refFor="ch" refForName="childNode"/>
              <dgm:constr type="lMarg" for="ch" forName="parentNode" refType="w" refFor="ch" refForName="image" fact="1.25"/>
            </dgm:constrLst>
          </dgm:else>
        </dgm:choose>
        <dgm:ruleLst>
          <dgm:rule type="w" for="ch" forName="childNode" val="NaN" fact="0.4" max="NaN"/>
          <dgm:rule type="h" for="ch" forName="childNode" val="NaN" fact="0.5" max="NaN"/>
        </dgm:ruleLst>
        <dgm:layoutNode name="image" styleLbl="fgImgPlace1">
          <dgm:alg type="sp"/>
          <dgm:shape xmlns:r="http://schemas.openxmlformats.org/officeDocument/2006/relationships" type="rect" r:blip="" zOrderOff="4" blipPhldr="1">
            <dgm:adjLst/>
          </dgm:shape>
          <dgm:presOf/>
          <dgm:constrLst/>
          <dgm:ruleLst/>
        </dgm:layoutNode>
        <dgm:layoutNode name="childNode" styleLbl="node1">
          <dgm:varLst>
            <dgm:bulletEnabled val="1"/>
          </dgm:varLst>
          <dgm:alg type="tx">
            <dgm:param type="stBulletLvl" val="1"/>
          </dgm:alg>
          <dgm:shape xmlns:r="http://schemas.openxmlformats.org/officeDocument/2006/relationships" type="rect" r:blip="" zOrderOff="2">
            <dgm:adjLst/>
          </dgm:shape>
          <dgm:presOf axis="des" ptType="node"/>
          <dgm:constrLst/>
          <dgm:ruleLst>
            <dgm:rule type="primFontSz" val="5" fact="NaN" max="NaN"/>
          </dgm:ruleLst>
        </dgm:layoutNode>
        <dgm:layoutNode name="parentNode" styleLbl="revTx">
          <dgm:varLst>
            <dgm:chMax val="0"/>
            <dgm:bulletEnabled val="1"/>
          </dgm:varLst>
          <dgm:choose name="Name7">
            <dgm:if name="Name8" func="var" arg="dir" op="equ" val="norm">
              <dgm:alg type="tx">
                <dgm:param type="autoTxRot" val="grav"/>
                <dgm:param type="txAnchorVert" val="t"/>
                <dgm:param type="parTxLTRAlign" val="r"/>
                <dgm:param type="parTxRTLAlign" val="r"/>
              </dgm:alg>
              <dgm:shape xmlns:r="http://schemas.openxmlformats.org/officeDocument/2006/relationships" rot="270" type="rect" r:blip="">
                <dgm:adjLst/>
              </dgm:shape>
              <dgm:presOf axis="self"/>
              <dgm:constrLst>
                <dgm:constr type="lMarg"/>
                <dgm:constr type="bMarg"/>
                <dgm:constr type="tMarg"/>
              </dgm:constrLst>
            </dgm:if>
            <dgm:else name="Name9">
              <dgm:alg type="tx">
                <dgm:param type="autoTxRot" val="grav"/>
                <dgm:param type="parTxLTRAlign" val="l"/>
                <dgm:param type="parTxRTLAlign" val="l"/>
              </dgm:alg>
              <dgm:shape xmlns:r="http://schemas.openxmlformats.org/officeDocument/2006/relationships" rot="90" type="rect" r:blip="">
                <dgm:adjLst/>
              </dgm:shape>
              <dgm:presOf axis="self"/>
              <dgm:constrLst>
                <dgm:constr type="rMarg"/>
                <dgm:constr type="bMarg"/>
                <dgm:constr type="tMarg"/>
              </dgm:constrLst>
            </dgm:else>
          </dgm:choose>
          <dgm:ruleLst>
            <dgm:rule type="primFontSz" val="5" fact="NaN" max="NaN"/>
          </dgm:ruleLst>
        </dgm:layoutNode>
      </dgm:layoutNode>
      <dgm:forEach name="Name10" axis="followSib" ptType="sibTrans" cnt="1">
        <dgm:layoutNode name="sibTrans">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ru-RU"/>
              <a:t>Образец заголовка</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fld id="{46F6F1A3-0A55-4214-B42D-A2A78D32B516}" type="datetimeFigureOut">
              <a:rPr lang="ru-RU" smtClean="0"/>
              <a:t>04.04.2023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6616ED10-26C1-4E5F-99F6-6CB6ED489C24}" type="slidenum">
              <a:rPr lang="ru-RU" smtClean="0"/>
              <a:t>‹#›</a:t>
            </a:fld>
            <a:endParaRPr lang="ru-RU"/>
          </a:p>
        </p:txBody>
      </p:sp>
    </p:spTree>
    <p:extLst>
      <p:ext uri="{BB962C8B-B14F-4D97-AF65-F5344CB8AC3E}">
        <p14:creationId xmlns:p14="http://schemas.microsoft.com/office/powerpoint/2010/main" val="22805234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3"/>
          <p:cNvSpPr>
            <a:spLocks noGrp="1"/>
          </p:cNvSpPr>
          <p:nvPr>
            <p:ph type="dt" sz="half" idx="10"/>
          </p:nvPr>
        </p:nvSpPr>
        <p:spPr/>
        <p:txBody>
          <a:bodyPr/>
          <a:lstStyle/>
          <a:p>
            <a:fld id="{46F6F1A3-0A55-4214-B42D-A2A78D32B516}" type="datetimeFigureOut">
              <a:rPr lang="ru-RU" smtClean="0"/>
              <a:t>04.04.2023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6616ED10-26C1-4E5F-99F6-6CB6ED489C24}" type="slidenum">
              <a:rPr lang="ru-RU" smtClean="0"/>
              <a:t>‹#›</a:t>
            </a:fld>
            <a:endParaRPr lang="ru-RU"/>
          </a:p>
        </p:txBody>
      </p:sp>
    </p:spTree>
    <p:extLst>
      <p:ext uri="{BB962C8B-B14F-4D97-AF65-F5344CB8AC3E}">
        <p14:creationId xmlns:p14="http://schemas.microsoft.com/office/powerpoint/2010/main" val="38913694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ru-RU"/>
              <a:t>Образец заголовка</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46F6F1A3-0A55-4214-B42D-A2A78D32B516}" type="datetimeFigureOut">
              <a:rPr lang="ru-RU" smtClean="0"/>
              <a:t>04.04.2023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6616ED10-26C1-4E5F-99F6-6CB6ED489C24}" type="slidenum">
              <a:rPr lang="ru-RU" smtClean="0"/>
              <a:t>‹#›</a:t>
            </a:fld>
            <a:endParaRPr lang="ru-RU"/>
          </a:p>
        </p:txBody>
      </p:sp>
    </p:spTree>
    <p:extLst>
      <p:ext uri="{BB962C8B-B14F-4D97-AF65-F5344CB8AC3E}">
        <p14:creationId xmlns:p14="http://schemas.microsoft.com/office/powerpoint/2010/main" val="3258603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46F6F1A3-0A55-4214-B42D-A2A78D32B516}" type="datetimeFigureOut">
              <a:rPr lang="ru-RU" smtClean="0"/>
              <a:t>04.04.2023</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6616ED10-26C1-4E5F-99F6-6CB6ED489C24}" type="slidenum">
              <a:rPr lang="ru-RU" smtClean="0"/>
              <a:t>‹#›</a:t>
            </a:fld>
            <a:endParaRPr lang="ru-RU"/>
          </a:p>
        </p:txBody>
      </p:sp>
    </p:spTree>
    <p:extLst>
      <p:ext uri="{BB962C8B-B14F-4D97-AF65-F5344CB8AC3E}">
        <p14:creationId xmlns:p14="http://schemas.microsoft.com/office/powerpoint/2010/main" val="15164576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a:t>Образец заголовка</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46F6F1A3-0A55-4214-B42D-A2A78D32B516}" type="datetimeFigureOut">
              <a:rPr lang="ru-RU" smtClean="0"/>
              <a:t>04.04.2023</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6616ED10-26C1-4E5F-99F6-6CB6ED489C24}" type="slidenum">
              <a:rPr lang="ru-RU" smtClean="0"/>
              <a:t>‹#›</a:t>
            </a:fld>
            <a:endParaRPr lang="ru-RU"/>
          </a:p>
        </p:txBody>
      </p:sp>
    </p:spTree>
    <p:extLst>
      <p:ext uri="{BB962C8B-B14F-4D97-AF65-F5344CB8AC3E}">
        <p14:creationId xmlns:p14="http://schemas.microsoft.com/office/powerpoint/2010/main" val="15040539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7" name="Date Placeholder 2"/>
          <p:cNvSpPr>
            <a:spLocks noGrp="1"/>
          </p:cNvSpPr>
          <p:nvPr>
            <p:ph type="dt" sz="half" idx="10"/>
          </p:nvPr>
        </p:nvSpPr>
        <p:spPr/>
        <p:txBody>
          <a:bodyPr/>
          <a:lstStyle/>
          <a:p>
            <a:fld id="{46F6F1A3-0A55-4214-B42D-A2A78D32B516}" type="datetimeFigureOut">
              <a:rPr lang="ru-RU" smtClean="0"/>
              <a:t>04.04.2023</a:t>
            </a:fld>
            <a:endParaRPr lang="ru-RU"/>
          </a:p>
        </p:txBody>
      </p:sp>
      <p:sp>
        <p:nvSpPr>
          <p:cNvPr id="5" name="Footer Placeholder 3"/>
          <p:cNvSpPr>
            <a:spLocks noGrp="1"/>
          </p:cNvSpPr>
          <p:nvPr>
            <p:ph type="ftr" sz="quarter" idx="11"/>
          </p:nvPr>
        </p:nvSpPr>
        <p:spPr/>
        <p:txBody>
          <a:bodyPr/>
          <a:lstStyle/>
          <a:p>
            <a:endParaRPr lang="ru-RU"/>
          </a:p>
        </p:txBody>
      </p:sp>
      <p:sp>
        <p:nvSpPr>
          <p:cNvPr id="6" name="Slide Number Placeholder 4"/>
          <p:cNvSpPr>
            <a:spLocks noGrp="1"/>
          </p:cNvSpPr>
          <p:nvPr>
            <p:ph type="sldNum" sz="quarter" idx="12"/>
          </p:nvPr>
        </p:nvSpPr>
        <p:spPr/>
        <p:txBody>
          <a:bodyPr/>
          <a:lstStyle/>
          <a:p>
            <a:fld id="{6616ED10-26C1-4E5F-99F6-6CB6ED489C24}" type="slidenum">
              <a:rPr lang="ru-RU" smtClean="0"/>
              <a:t>‹#›</a:t>
            </a:fld>
            <a:endParaRPr lang="ru-RU"/>
          </a:p>
        </p:txBody>
      </p:sp>
    </p:spTree>
    <p:extLst>
      <p:ext uri="{BB962C8B-B14F-4D97-AF65-F5344CB8AC3E}">
        <p14:creationId xmlns:p14="http://schemas.microsoft.com/office/powerpoint/2010/main" val="18902555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6F6F1A3-0A55-4214-B42D-A2A78D32B516}" type="datetimeFigureOut">
              <a:rPr lang="ru-RU" smtClean="0"/>
              <a:t>04.04.2023</a:t>
            </a:fld>
            <a:endParaRPr lang="ru-RU"/>
          </a:p>
        </p:txBody>
      </p:sp>
      <p:sp>
        <p:nvSpPr>
          <p:cNvPr id="5" name="Footer Placeholder 2"/>
          <p:cNvSpPr>
            <a:spLocks noGrp="1"/>
          </p:cNvSpPr>
          <p:nvPr>
            <p:ph type="ftr" sz="quarter" idx="11"/>
          </p:nvPr>
        </p:nvSpPr>
        <p:spPr/>
        <p:txBody>
          <a:bodyPr/>
          <a:lstStyle/>
          <a:p>
            <a:endParaRPr lang="ru-RU"/>
          </a:p>
        </p:txBody>
      </p:sp>
      <p:sp>
        <p:nvSpPr>
          <p:cNvPr id="6" name="Slide Number Placeholder 3"/>
          <p:cNvSpPr>
            <a:spLocks noGrp="1"/>
          </p:cNvSpPr>
          <p:nvPr>
            <p:ph type="sldNum" sz="quarter" idx="12"/>
          </p:nvPr>
        </p:nvSpPr>
        <p:spPr/>
        <p:txBody>
          <a:bodyPr/>
          <a:lstStyle/>
          <a:p>
            <a:fld id="{6616ED10-26C1-4E5F-99F6-6CB6ED489C24}" type="slidenum">
              <a:rPr lang="ru-RU" smtClean="0"/>
              <a:t>‹#›</a:t>
            </a:fld>
            <a:endParaRPr lang="ru-RU"/>
          </a:p>
        </p:txBody>
      </p:sp>
    </p:spTree>
    <p:extLst>
      <p:ext uri="{BB962C8B-B14F-4D97-AF65-F5344CB8AC3E}">
        <p14:creationId xmlns:p14="http://schemas.microsoft.com/office/powerpoint/2010/main" val="10455977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ru-RU"/>
              <a:t>Образец заголовка</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7" name="Date Placeholder 4"/>
          <p:cNvSpPr>
            <a:spLocks noGrp="1"/>
          </p:cNvSpPr>
          <p:nvPr>
            <p:ph type="dt" sz="half" idx="10"/>
          </p:nvPr>
        </p:nvSpPr>
        <p:spPr/>
        <p:txBody>
          <a:bodyPr/>
          <a:lstStyle/>
          <a:p>
            <a:fld id="{46F6F1A3-0A55-4214-B42D-A2A78D32B516}" type="datetimeFigureOut">
              <a:rPr lang="ru-RU" smtClean="0"/>
              <a:t>04.04.2023</a:t>
            </a:fld>
            <a:endParaRPr lang="ru-RU"/>
          </a:p>
        </p:txBody>
      </p:sp>
      <p:sp>
        <p:nvSpPr>
          <p:cNvPr id="5" name="Footer Placeholder 5"/>
          <p:cNvSpPr>
            <a:spLocks noGrp="1"/>
          </p:cNvSpPr>
          <p:nvPr>
            <p:ph type="ftr" sz="quarter" idx="11"/>
          </p:nvPr>
        </p:nvSpPr>
        <p:spPr/>
        <p:txBody>
          <a:bodyPr/>
          <a:lstStyle/>
          <a:p>
            <a:endParaRPr lang="ru-RU"/>
          </a:p>
        </p:txBody>
      </p:sp>
      <p:sp>
        <p:nvSpPr>
          <p:cNvPr id="6" name="Slide Number Placeholder 6"/>
          <p:cNvSpPr>
            <a:spLocks noGrp="1"/>
          </p:cNvSpPr>
          <p:nvPr>
            <p:ph type="sldNum" sz="quarter" idx="12"/>
          </p:nvPr>
        </p:nvSpPr>
        <p:spPr/>
        <p:txBody>
          <a:bodyPr/>
          <a:lstStyle/>
          <a:p>
            <a:fld id="{6616ED10-26C1-4E5F-99F6-6CB6ED489C24}" type="slidenum">
              <a:rPr lang="ru-RU" smtClean="0"/>
              <a:t>‹#›</a:t>
            </a:fld>
            <a:endParaRPr lang="ru-RU"/>
          </a:p>
        </p:txBody>
      </p:sp>
    </p:spTree>
    <p:extLst>
      <p:ext uri="{BB962C8B-B14F-4D97-AF65-F5344CB8AC3E}">
        <p14:creationId xmlns:p14="http://schemas.microsoft.com/office/powerpoint/2010/main" val="29480698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ru-RU"/>
              <a:t>Образец заголовка</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46F6F1A3-0A55-4214-B42D-A2A78D32B516}" type="datetimeFigureOut">
              <a:rPr lang="ru-RU" smtClean="0"/>
              <a:t>04.04.2023</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6616ED10-26C1-4E5F-99F6-6CB6ED489C24}" type="slidenum">
              <a:rPr lang="ru-RU" smtClean="0"/>
              <a:t>‹#›</a:t>
            </a:fld>
            <a:endParaRPr lang="ru-RU"/>
          </a:p>
        </p:txBody>
      </p:sp>
    </p:spTree>
    <p:extLst>
      <p:ext uri="{BB962C8B-B14F-4D97-AF65-F5344CB8AC3E}">
        <p14:creationId xmlns:p14="http://schemas.microsoft.com/office/powerpoint/2010/main" val="32254834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ru-RU"/>
              <a:t>Образец заголовка</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46F6F1A3-0A55-4214-B42D-A2A78D32B516}" type="datetimeFigureOut">
              <a:rPr lang="ru-RU" smtClean="0"/>
              <a:t>04.04.2023</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6616ED10-26C1-4E5F-99F6-6CB6ED489C24}" type="slidenum">
              <a:rPr lang="ru-RU" smtClean="0"/>
              <a:t>‹#›</a:t>
            </a:fld>
            <a:endParaRPr lang="ru-RU"/>
          </a:p>
        </p:txBody>
      </p:sp>
    </p:spTree>
    <p:extLst>
      <p:ext uri="{BB962C8B-B14F-4D97-AF65-F5344CB8AC3E}">
        <p14:creationId xmlns:p14="http://schemas.microsoft.com/office/powerpoint/2010/main" val="39150645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ru-RU"/>
              <a:t>Образец заголовка</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4" name="Date Placeholder 3"/>
          <p:cNvSpPr>
            <a:spLocks noGrp="1"/>
          </p:cNvSpPr>
          <p:nvPr>
            <p:ph type="dt" sz="half" idx="10"/>
          </p:nvPr>
        </p:nvSpPr>
        <p:spPr/>
        <p:txBody>
          <a:bodyPr/>
          <a:lstStyle/>
          <a:p>
            <a:fld id="{46F6F1A3-0A55-4214-B42D-A2A78D32B516}" type="datetimeFigureOut">
              <a:rPr lang="ru-RU" smtClean="0"/>
              <a:t>04.04.2023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6616ED10-26C1-4E5F-99F6-6CB6ED489C24}" type="slidenum">
              <a:rPr lang="ru-RU" smtClean="0"/>
              <a:t>‹#›</a:t>
            </a:fld>
            <a:endParaRPr lang="ru-RU"/>
          </a:p>
        </p:txBody>
      </p:sp>
    </p:spTree>
    <p:extLst>
      <p:ext uri="{BB962C8B-B14F-4D97-AF65-F5344CB8AC3E}">
        <p14:creationId xmlns:p14="http://schemas.microsoft.com/office/powerpoint/2010/main" val="422107382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ru-RU"/>
              <a:t>Образец заголовка</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ru-RU"/>
              <a:t>Образец текста</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4" name="Date Placeholder 3"/>
          <p:cNvSpPr>
            <a:spLocks noGrp="1"/>
          </p:cNvSpPr>
          <p:nvPr>
            <p:ph type="dt" sz="half" idx="10"/>
          </p:nvPr>
        </p:nvSpPr>
        <p:spPr/>
        <p:txBody>
          <a:bodyPr/>
          <a:lstStyle/>
          <a:p>
            <a:fld id="{46F6F1A3-0A55-4214-B42D-A2A78D32B516}" type="datetimeFigureOut">
              <a:rPr lang="ru-RU" smtClean="0"/>
              <a:t>04.04.2023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6616ED10-26C1-4E5F-99F6-6CB6ED489C24}" type="slidenum">
              <a:rPr lang="ru-RU" smtClean="0"/>
              <a:t>‹#›</a:t>
            </a:fld>
            <a:endParaRPr lang="ru-RU"/>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338045792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ru-RU"/>
              <a:t>Образец заголовка</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46F6F1A3-0A55-4214-B42D-A2A78D32B516}" type="datetimeFigureOut">
              <a:rPr lang="ru-RU" smtClean="0"/>
              <a:t>04.04.2023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6616ED10-26C1-4E5F-99F6-6CB6ED489C24}" type="slidenum">
              <a:rPr lang="ru-RU" smtClean="0"/>
              <a:t>‹#›</a:t>
            </a:fld>
            <a:endParaRPr lang="ru-RU"/>
          </a:p>
        </p:txBody>
      </p:sp>
    </p:spTree>
    <p:extLst>
      <p:ext uri="{BB962C8B-B14F-4D97-AF65-F5344CB8AC3E}">
        <p14:creationId xmlns:p14="http://schemas.microsoft.com/office/powerpoint/2010/main" val="127705148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Три колонки">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ru-RU"/>
              <a:t>Образец заголовка</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6F6F1A3-0A55-4214-B42D-A2A78D32B516}" type="datetimeFigureOut">
              <a:rPr lang="ru-RU" smtClean="0"/>
              <a:t>04.04.2023</a:t>
            </a:fld>
            <a:endParaRPr lang="ru-RU"/>
          </a:p>
        </p:txBody>
      </p:sp>
      <p:sp>
        <p:nvSpPr>
          <p:cNvPr id="4"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6616ED10-26C1-4E5F-99F6-6CB6ED489C24}" type="slidenum">
              <a:rPr lang="ru-RU" smtClean="0"/>
              <a:t>‹#›</a:t>
            </a:fld>
            <a:endParaRPr lang="ru-RU"/>
          </a:p>
        </p:txBody>
      </p:sp>
    </p:spTree>
    <p:extLst>
      <p:ext uri="{BB962C8B-B14F-4D97-AF65-F5344CB8AC3E}">
        <p14:creationId xmlns:p14="http://schemas.microsoft.com/office/powerpoint/2010/main" val="280965690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Столбец с тремя рисунками">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ru-RU"/>
              <a:t>Образец заголовка</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6F6F1A3-0A55-4214-B42D-A2A78D32B516}" type="datetimeFigureOut">
              <a:rPr lang="ru-RU" smtClean="0"/>
              <a:t>04.04.2023</a:t>
            </a:fld>
            <a:endParaRPr lang="ru-RU"/>
          </a:p>
        </p:txBody>
      </p:sp>
      <p:sp>
        <p:nvSpPr>
          <p:cNvPr id="4"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6616ED10-26C1-4E5F-99F6-6CB6ED489C24}" type="slidenum">
              <a:rPr lang="ru-RU" smtClean="0"/>
              <a:t>‹#›</a:t>
            </a:fld>
            <a:endParaRPr lang="ru-RU"/>
          </a:p>
        </p:txBody>
      </p:sp>
    </p:spTree>
    <p:extLst>
      <p:ext uri="{BB962C8B-B14F-4D97-AF65-F5344CB8AC3E}">
        <p14:creationId xmlns:p14="http://schemas.microsoft.com/office/powerpoint/2010/main" val="304408070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nchor="t" anchorCtr="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46F6F1A3-0A55-4214-B42D-A2A78D32B516}" type="datetimeFigureOut">
              <a:rPr lang="ru-RU" smtClean="0"/>
              <a:t>04.04.2023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6616ED10-26C1-4E5F-99F6-6CB6ED489C24}" type="slidenum">
              <a:rPr lang="ru-RU" smtClean="0"/>
              <a:t>‹#›</a:t>
            </a:fld>
            <a:endParaRPr lang="ru-RU"/>
          </a:p>
        </p:txBody>
      </p:sp>
    </p:spTree>
    <p:extLst>
      <p:ext uri="{BB962C8B-B14F-4D97-AF65-F5344CB8AC3E}">
        <p14:creationId xmlns:p14="http://schemas.microsoft.com/office/powerpoint/2010/main" val="357528687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ru-RU"/>
              <a:t>Образец заголовка</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46F6F1A3-0A55-4214-B42D-A2A78D32B516}" type="datetimeFigureOut">
              <a:rPr lang="ru-RU" smtClean="0"/>
              <a:t>04.04.2023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6616ED10-26C1-4E5F-99F6-6CB6ED489C24}" type="slidenum">
              <a:rPr lang="ru-RU" smtClean="0"/>
              <a:t>‹#›</a:t>
            </a:fld>
            <a:endParaRPr lang="ru-RU"/>
          </a:p>
        </p:txBody>
      </p:sp>
    </p:spTree>
    <p:extLst>
      <p:ext uri="{BB962C8B-B14F-4D97-AF65-F5344CB8AC3E}">
        <p14:creationId xmlns:p14="http://schemas.microsoft.com/office/powerpoint/2010/main" val="23456675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ru-RU"/>
              <a:t>Образец заголовка</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6F6F1A3-0A55-4214-B42D-A2A78D32B516}" type="datetimeFigureOut">
              <a:rPr lang="ru-RU" smtClean="0"/>
              <a:t>04.04.2023</a:t>
            </a:fld>
            <a:endParaRPr lang="ru-RU"/>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ru-RU"/>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6616ED10-26C1-4E5F-99F6-6CB6ED489C24}" type="slidenum">
              <a:rPr lang="ru-RU" smtClean="0"/>
              <a:t>‹#›</a:t>
            </a:fld>
            <a:endParaRPr lang="ru-RU"/>
          </a:p>
        </p:txBody>
      </p:sp>
    </p:spTree>
    <p:extLst>
      <p:ext uri="{BB962C8B-B14F-4D97-AF65-F5344CB8AC3E}">
        <p14:creationId xmlns:p14="http://schemas.microsoft.com/office/powerpoint/2010/main" val="3446877809"/>
      </p:ext>
    </p:extLst>
  </p:cSld>
  <p:clrMap bg1="dk1" tx1="lt1" bg2="dk2" tx2="lt2" accent1="accent1" accent2="accent2" accent3="accent3" accent4="accent4" accent5="accent5" accent6="accent6" hlink="hlink" folHlink="folHlink"/>
  <p:sldLayoutIdLst>
    <p:sldLayoutId id="2147484085" r:id="rId1"/>
    <p:sldLayoutId id="2147484086" r:id="rId2"/>
    <p:sldLayoutId id="2147484087" r:id="rId3"/>
    <p:sldLayoutId id="2147484088" r:id="rId4"/>
    <p:sldLayoutId id="2147484089" r:id="rId5"/>
    <p:sldLayoutId id="2147484090" r:id="rId6"/>
    <p:sldLayoutId id="2147484091" r:id="rId7"/>
    <p:sldLayoutId id="2147484092" r:id="rId8"/>
    <p:sldLayoutId id="2147484093" r:id="rId9"/>
    <p:sldLayoutId id="2147484094" r:id="rId10"/>
    <p:sldLayoutId id="2147484095" r:id="rId11"/>
    <p:sldLayoutId id="2147484096" r:id="rId12"/>
    <p:sldLayoutId id="2147484097" r:id="rId13"/>
    <p:sldLayoutId id="2147484098" r:id="rId14"/>
    <p:sldLayoutId id="2147484099" r:id="rId15"/>
    <p:sldLayoutId id="2147484100" r:id="rId16"/>
    <p:sldLayoutId id="2147484101"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g"/><Relationship Id="rId1" Type="http://schemas.openxmlformats.org/officeDocument/2006/relationships/slideLayout" Target="../slideLayouts/slideLayout2.xml"/><Relationship Id="rId6" Type="http://schemas.openxmlformats.org/officeDocument/2006/relationships/image" Target="../media/image9.sv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3.png"/></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15.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16.png"/><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8.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diagramLayout" Target="../diagrams/layout3.xml"/><Relationship Id="rId7" Type="http://schemas.openxmlformats.org/officeDocument/2006/relationships/image" Target="../media/image17.png"/><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11" Type="http://schemas.openxmlformats.org/officeDocument/2006/relationships/image" Target="../media/image21.png"/><Relationship Id="rId5" Type="http://schemas.openxmlformats.org/officeDocument/2006/relationships/diagramColors" Target="../diagrams/colors3.xml"/><Relationship Id="rId10" Type="http://schemas.openxmlformats.org/officeDocument/2006/relationships/image" Target="../media/image20.png"/><Relationship Id="rId4" Type="http://schemas.openxmlformats.org/officeDocument/2006/relationships/diagramQuickStyle" Target="../diagrams/quickStyle3.xml"/><Relationship Id="rId9" Type="http://schemas.openxmlformats.org/officeDocument/2006/relationships/image" Target="../media/image19.png"/></Relationships>
</file>

<file path=ppt/slides/_rels/slide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1.jpeg"/><Relationship Id="rId7" Type="http://schemas.openxmlformats.org/officeDocument/2006/relationships/image" Target="../media/image35.png"/><Relationship Id="rId2" Type="http://schemas.openxmlformats.org/officeDocument/2006/relationships/image" Target="../media/image30.jpeg"/><Relationship Id="rId1" Type="http://schemas.openxmlformats.org/officeDocument/2006/relationships/slideLayout" Target="../slideLayouts/slideLayout2.xml"/><Relationship Id="rId6" Type="http://schemas.openxmlformats.org/officeDocument/2006/relationships/image" Target="../media/image34.jpeg"/><Relationship Id="rId5" Type="http://schemas.openxmlformats.org/officeDocument/2006/relationships/image" Target="../media/image33.jpeg"/><Relationship Id="rId4" Type="http://schemas.openxmlformats.org/officeDocument/2006/relationships/image" Target="../media/image32.jpeg"/></Relationships>
</file>

<file path=ppt/slides/_rels/slide17.xml.rels><?xml version="1.0" encoding="UTF-8" standalone="yes"?>
<Relationships xmlns="http://schemas.openxmlformats.org/package/2006/relationships"><Relationship Id="rId8" Type="http://schemas.openxmlformats.org/officeDocument/2006/relationships/image" Target="../media/image40.jpeg"/><Relationship Id="rId3" Type="http://schemas.openxmlformats.org/officeDocument/2006/relationships/image" Target="../media/image37.png"/><Relationship Id="rId7" Type="http://schemas.openxmlformats.org/officeDocument/2006/relationships/image" Target="../media/image23.png"/><Relationship Id="rId2" Type="http://schemas.openxmlformats.org/officeDocument/2006/relationships/image" Target="../media/image36.jpg"/><Relationship Id="rId1" Type="http://schemas.openxmlformats.org/officeDocument/2006/relationships/slideLayout" Target="../slideLayouts/slideLayout2.xml"/><Relationship Id="rId6" Type="http://schemas.openxmlformats.org/officeDocument/2006/relationships/image" Target="../media/image39.jpeg"/><Relationship Id="rId5" Type="http://schemas.openxmlformats.org/officeDocument/2006/relationships/image" Target="../media/image38.jpeg"/><Relationship Id="rId4" Type="http://schemas.microsoft.com/office/2007/relationships/hdphoto" Target="../media/hdphoto1.wdp"/></Relationships>
</file>

<file path=ppt/slides/_rels/slide18.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jpeg"/><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8" Type="http://schemas.openxmlformats.org/officeDocument/2006/relationships/image" Target="../media/image51.png"/><Relationship Id="rId3" Type="http://schemas.openxmlformats.org/officeDocument/2006/relationships/image" Target="../media/image46.jpeg"/><Relationship Id="rId7" Type="http://schemas.openxmlformats.org/officeDocument/2006/relationships/image" Target="../media/image50.png"/><Relationship Id="rId2" Type="http://schemas.openxmlformats.org/officeDocument/2006/relationships/image" Target="../media/image45.jpeg"/><Relationship Id="rId1" Type="http://schemas.openxmlformats.org/officeDocument/2006/relationships/slideLayout" Target="../slideLayouts/slideLayout2.xml"/><Relationship Id="rId6" Type="http://schemas.openxmlformats.org/officeDocument/2006/relationships/image" Target="../media/image49.jpeg"/><Relationship Id="rId5" Type="http://schemas.openxmlformats.org/officeDocument/2006/relationships/image" Target="../media/image48.jpeg"/><Relationship Id="rId10" Type="http://schemas.openxmlformats.org/officeDocument/2006/relationships/image" Target="../media/image53.png"/><Relationship Id="rId4" Type="http://schemas.openxmlformats.org/officeDocument/2006/relationships/image" Target="../media/image47.jpeg"/><Relationship Id="rId9" Type="http://schemas.openxmlformats.org/officeDocument/2006/relationships/image" Target="../media/image52.jpe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a:extLst>
              <a:ext uri="{FF2B5EF4-FFF2-40B4-BE49-F238E27FC236}">
                <a16:creationId xmlns:a16="http://schemas.microsoft.com/office/drawing/2014/main" xmlns="" id="{0117996C-68A5-4140-B715-0B78B9F8AB1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1884" y="-161523"/>
            <a:ext cx="11800116" cy="7459305"/>
          </a:xfrm>
          <a:prstGeom prst="rect">
            <a:avLst/>
          </a:prstGeom>
        </p:spPr>
      </p:pic>
      <p:sp>
        <p:nvSpPr>
          <p:cNvPr id="2" name="Заголовок 1">
            <a:extLst>
              <a:ext uri="{FF2B5EF4-FFF2-40B4-BE49-F238E27FC236}">
                <a16:creationId xmlns:a16="http://schemas.microsoft.com/office/drawing/2014/main" xmlns="" id="{0718771A-73A8-4FE6-8981-1CAAE9502D74}"/>
              </a:ext>
            </a:extLst>
          </p:cNvPr>
          <p:cNvSpPr>
            <a:spLocks noGrp="1"/>
          </p:cNvSpPr>
          <p:nvPr>
            <p:ph type="ctrTitle"/>
          </p:nvPr>
        </p:nvSpPr>
        <p:spPr>
          <a:xfrm>
            <a:off x="99486" y="1158239"/>
            <a:ext cx="11871426" cy="1615855"/>
          </a:xfrm>
        </p:spPr>
        <p:txBody>
          <a:bodyPr>
            <a:normAutofit/>
          </a:bodyPr>
          <a:lstStyle/>
          <a:p>
            <a:pPr algn="ctr"/>
            <a:r>
              <a:rPr lang="ru-RU" sz="4400" b="1" dirty="0">
                <a:solidFill>
                  <a:srgbClr val="0000FF"/>
                </a:solidFill>
              </a:rPr>
              <a:t>Методический кейс </a:t>
            </a:r>
            <a:br>
              <a:rPr lang="ru-RU" sz="4400" b="1" dirty="0">
                <a:solidFill>
                  <a:srgbClr val="0000FF"/>
                </a:solidFill>
              </a:rPr>
            </a:br>
            <a:r>
              <a:rPr lang="ru-RU" sz="4400" b="1" dirty="0">
                <a:solidFill>
                  <a:srgbClr val="0000FF"/>
                </a:solidFill>
              </a:rPr>
              <a:t>«Фантастическое животное»</a:t>
            </a:r>
          </a:p>
        </p:txBody>
      </p:sp>
      <p:sp>
        <p:nvSpPr>
          <p:cNvPr id="3" name="Подзаголовок 2">
            <a:extLst>
              <a:ext uri="{FF2B5EF4-FFF2-40B4-BE49-F238E27FC236}">
                <a16:creationId xmlns:a16="http://schemas.microsoft.com/office/drawing/2014/main" xmlns="" id="{BE785067-20B1-4A46-8BA3-B2260F95DA8C}"/>
              </a:ext>
            </a:extLst>
          </p:cNvPr>
          <p:cNvSpPr>
            <a:spLocks noGrp="1"/>
          </p:cNvSpPr>
          <p:nvPr>
            <p:ph type="subTitle" idx="1"/>
          </p:nvPr>
        </p:nvSpPr>
        <p:spPr>
          <a:xfrm>
            <a:off x="1925256" y="2934790"/>
            <a:ext cx="8690492" cy="2960914"/>
          </a:xfrm>
        </p:spPr>
        <p:txBody>
          <a:bodyPr>
            <a:noAutofit/>
          </a:bodyPr>
          <a:lstStyle/>
          <a:p>
            <a:r>
              <a:rPr lang="ru-RU" sz="1600" b="1" dirty="0">
                <a:solidFill>
                  <a:srgbClr val="0000FF"/>
                </a:solidFill>
              </a:rPr>
              <a:t>В  Номинации  </a:t>
            </a:r>
            <a:r>
              <a:rPr lang="ru-RU" sz="1600" u="sng" dirty="0">
                <a:solidFill>
                  <a:srgbClr val="0000FF"/>
                </a:solidFill>
              </a:rPr>
              <a:t>«Методическая палитра изобразительных искусств» </a:t>
            </a:r>
          </a:p>
          <a:p>
            <a:r>
              <a:rPr lang="ru-RU" sz="1600" b="1" dirty="0">
                <a:solidFill>
                  <a:srgbClr val="0000FF"/>
                </a:solidFill>
              </a:rPr>
              <a:t>Состав команды разработчиков</a:t>
            </a:r>
            <a:r>
              <a:rPr lang="ru-RU" sz="1600" dirty="0">
                <a:solidFill>
                  <a:srgbClr val="0000FF"/>
                </a:solidFill>
              </a:rPr>
              <a:t>:                                                                                 Петрова Евгения Леонидовна,                                                                                Гололобова Анастасия Николаевна,                                                              Константинова Валентина Сергеевна,                                                                                  </a:t>
            </a:r>
            <a:r>
              <a:rPr lang="ru-RU" sz="1600" dirty="0" err="1">
                <a:solidFill>
                  <a:srgbClr val="0000FF"/>
                </a:solidFill>
              </a:rPr>
              <a:t>Бажина</a:t>
            </a:r>
            <a:r>
              <a:rPr lang="ru-RU" sz="1600" dirty="0">
                <a:solidFill>
                  <a:srgbClr val="0000FF"/>
                </a:solidFill>
              </a:rPr>
              <a:t> Оксана Валерьевна,                                                                                                             </a:t>
            </a:r>
            <a:r>
              <a:rPr lang="ru-RU" sz="1600" dirty="0" err="1">
                <a:solidFill>
                  <a:srgbClr val="0000FF"/>
                </a:solidFill>
              </a:rPr>
              <a:t>Иванус</a:t>
            </a:r>
            <a:r>
              <a:rPr lang="ru-RU" sz="1600" dirty="0">
                <a:solidFill>
                  <a:srgbClr val="0000FF"/>
                </a:solidFill>
              </a:rPr>
              <a:t> Любовь Сергеевна</a:t>
            </a:r>
          </a:p>
          <a:p>
            <a:r>
              <a:rPr lang="ru-RU" sz="1600" b="1" dirty="0">
                <a:solidFill>
                  <a:srgbClr val="0000FF"/>
                </a:solidFill>
              </a:rPr>
              <a:t>Образовательная организация</a:t>
            </a:r>
            <a:r>
              <a:rPr lang="ru-RU" sz="1600" dirty="0">
                <a:solidFill>
                  <a:srgbClr val="0000FF"/>
                </a:solidFill>
              </a:rPr>
              <a:t>: ГАУ ДО ТО «Дворец Творчества и Спорта «Пионер»                                                                                           </a:t>
            </a:r>
          </a:p>
          <a:p>
            <a:r>
              <a:rPr lang="ru-RU" sz="1600" dirty="0">
                <a:solidFill>
                  <a:srgbClr val="0000FF"/>
                </a:solidFill>
              </a:rPr>
              <a:t>                                                             Тюмень-2023</a:t>
            </a:r>
          </a:p>
        </p:txBody>
      </p:sp>
    </p:spTree>
    <p:extLst>
      <p:ext uri="{BB962C8B-B14F-4D97-AF65-F5344CB8AC3E}">
        <p14:creationId xmlns:p14="http://schemas.microsoft.com/office/powerpoint/2010/main" val="266520239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Свиток: вертикальный 13">
            <a:extLst>
              <a:ext uri="{FF2B5EF4-FFF2-40B4-BE49-F238E27FC236}">
                <a16:creationId xmlns:a16="http://schemas.microsoft.com/office/drawing/2014/main" xmlns="" id="{4BCBE554-6F07-41F8-B60A-57DA060AA4DC}"/>
              </a:ext>
            </a:extLst>
          </p:cNvPr>
          <p:cNvSpPr/>
          <p:nvPr/>
        </p:nvSpPr>
        <p:spPr>
          <a:xfrm rot="16200000">
            <a:off x="6680139" y="2902180"/>
            <a:ext cx="2280777" cy="5168764"/>
          </a:xfrm>
          <a:prstGeom prst="verticalScrol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 name="Заголовок 1">
            <a:extLst>
              <a:ext uri="{FF2B5EF4-FFF2-40B4-BE49-F238E27FC236}">
                <a16:creationId xmlns:a16="http://schemas.microsoft.com/office/drawing/2014/main" xmlns="" id="{E9629E4C-7EEB-4445-9CAD-7D800C3D1B8D}"/>
              </a:ext>
            </a:extLst>
          </p:cNvPr>
          <p:cNvSpPr>
            <a:spLocks noGrp="1"/>
          </p:cNvSpPr>
          <p:nvPr>
            <p:ph type="title"/>
          </p:nvPr>
        </p:nvSpPr>
        <p:spPr>
          <a:xfrm>
            <a:off x="-165463" y="177739"/>
            <a:ext cx="12035246" cy="683623"/>
          </a:xfrm>
        </p:spPr>
        <p:txBody>
          <a:bodyPr>
            <a:normAutofit fontScale="90000"/>
          </a:bodyPr>
          <a:lstStyle/>
          <a:p>
            <a:pPr algn="ctr"/>
            <a:r>
              <a:rPr lang="ru-RU" sz="4000" dirty="0">
                <a:solidFill>
                  <a:srgbClr val="0000FF"/>
                </a:solidFill>
              </a:rPr>
              <a:t>ГАУ ДО ТО </a:t>
            </a:r>
            <a:br>
              <a:rPr lang="ru-RU" sz="4000" dirty="0">
                <a:solidFill>
                  <a:srgbClr val="0000FF"/>
                </a:solidFill>
              </a:rPr>
            </a:br>
            <a:r>
              <a:rPr lang="ru-RU" sz="4000" dirty="0">
                <a:solidFill>
                  <a:srgbClr val="0000FF"/>
                </a:solidFill>
              </a:rPr>
              <a:t>«Дворец творчества и спорта «Пионер»</a:t>
            </a:r>
          </a:p>
        </p:txBody>
      </p:sp>
      <p:sp>
        <p:nvSpPr>
          <p:cNvPr id="3" name="Объект 2">
            <a:extLst>
              <a:ext uri="{FF2B5EF4-FFF2-40B4-BE49-F238E27FC236}">
                <a16:creationId xmlns:a16="http://schemas.microsoft.com/office/drawing/2014/main" xmlns="" id="{6B395D82-9D80-4DA7-ACDD-A96859EA3359}"/>
              </a:ext>
            </a:extLst>
          </p:cNvPr>
          <p:cNvSpPr>
            <a:spLocks noGrp="1"/>
          </p:cNvSpPr>
          <p:nvPr>
            <p:ph idx="1"/>
          </p:nvPr>
        </p:nvSpPr>
        <p:spPr>
          <a:xfrm>
            <a:off x="645272" y="2175566"/>
            <a:ext cx="10901455" cy="4451385"/>
          </a:xfrm>
        </p:spPr>
        <p:txBody>
          <a:bodyPr>
            <a:normAutofit fontScale="25000" lnSpcReduction="20000"/>
          </a:bodyPr>
          <a:lstStyle/>
          <a:p>
            <a:pPr marL="0" indent="0" algn="ctr">
              <a:lnSpc>
                <a:spcPct val="170000"/>
              </a:lnSpc>
              <a:buNone/>
            </a:pPr>
            <a:r>
              <a:rPr lang="ru-RU" sz="6400" b="1" dirty="0">
                <a:solidFill>
                  <a:srgbClr val="0000FF"/>
                </a:solidFill>
              </a:rPr>
              <a:t>К</a:t>
            </a:r>
            <a:r>
              <a:rPr lang="ru-RU" sz="6400" b="1" dirty="0" smtClean="0">
                <a:solidFill>
                  <a:srgbClr val="0000FF"/>
                </a:solidFill>
              </a:rPr>
              <a:t>рупнейшее учреждение дополнительного образования Тюменской области.</a:t>
            </a:r>
          </a:p>
          <a:p>
            <a:pPr marL="0" indent="0" algn="ctr">
              <a:lnSpc>
                <a:spcPct val="170000"/>
              </a:lnSpc>
              <a:buNone/>
            </a:pPr>
            <a:r>
              <a:rPr lang="ru-RU" sz="6400" b="1" dirty="0" smtClean="0">
                <a:solidFill>
                  <a:srgbClr val="0000FF"/>
                </a:solidFill>
              </a:rPr>
              <a:t>Основано в 1936 году как «Дом Пионеров». Современное здание построено в 1958 году </a:t>
            </a:r>
            <a:endParaRPr lang="ru-RU" sz="6400" b="1" dirty="0">
              <a:solidFill>
                <a:srgbClr val="0000FF"/>
              </a:solidFill>
            </a:endParaRPr>
          </a:p>
          <a:p>
            <a:pPr marL="0" indent="0" algn="ctr">
              <a:lnSpc>
                <a:spcPct val="170000"/>
              </a:lnSpc>
              <a:buNone/>
            </a:pPr>
            <a:r>
              <a:rPr lang="ru-RU" sz="6400" b="1" dirty="0" smtClean="0">
                <a:solidFill>
                  <a:srgbClr val="0000FF"/>
                </a:solidFill>
              </a:rPr>
              <a:t>79 образовательных программ, из которых 8 – адаптированные</a:t>
            </a:r>
          </a:p>
          <a:p>
            <a:pPr marL="0" indent="0" algn="ctr">
              <a:lnSpc>
                <a:spcPct val="170000"/>
              </a:lnSpc>
              <a:buNone/>
            </a:pPr>
            <a:r>
              <a:rPr lang="ru-RU" sz="6400" b="1" dirty="0" smtClean="0">
                <a:solidFill>
                  <a:srgbClr val="0000FF"/>
                </a:solidFill>
              </a:rPr>
              <a:t>7320 обучающихся по 6 направленностям       </a:t>
            </a:r>
            <a:endParaRPr lang="ru-RU" sz="6400" b="1" dirty="0">
              <a:solidFill>
                <a:srgbClr val="0000FF"/>
              </a:solidFill>
            </a:endParaRPr>
          </a:p>
          <a:p>
            <a:pPr marL="0" indent="0">
              <a:lnSpc>
                <a:spcPct val="170000"/>
              </a:lnSpc>
              <a:buNone/>
            </a:pPr>
            <a:r>
              <a:rPr lang="ru-RU" sz="3800" b="1" dirty="0">
                <a:solidFill>
                  <a:srgbClr val="0000FF"/>
                </a:solidFill>
              </a:rPr>
              <a:t>                                                                                                </a:t>
            </a:r>
            <a:endParaRPr lang="ru-RU" sz="3800" b="1" dirty="0" smtClean="0">
              <a:solidFill>
                <a:srgbClr val="0000FF"/>
              </a:solidFill>
            </a:endParaRPr>
          </a:p>
          <a:p>
            <a:pPr marL="0" indent="0" algn="ctr">
              <a:lnSpc>
                <a:spcPct val="170000"/>
              </a:lnSpc>
              <a:buNone/>
            </a:pPr>
            <a:r>
              <a:rPr lang="ru-RU" sz="3800" b="1" dirty="0">
                <a:solidFill>
                  <a:srgbClr val="0000FF"/>
                </a:solidFill>
              </a:rPr>
              <a:t> </a:t>
            </a:r>
            <a:r>
              <a:rPr lang="ru-RU" sz="3800" b="1" dirty="0" smtClean="0">
                <a:solidFill>
                  <a:srgbClr val="0000FF"/>
                </a:solidFill>
              </a:rPr>
              <a:t>                                                             </a:t>
            </a:r>
            <a:endParaRPr lang="ru-RU" sz="3800" b="1" dirty="0">
              <a:solidFill>
                <a:srgbClr val="0000FF"/>
              </a:solidFill>
            </a:endParaRPr>
          </a:p>
          <a:p>
            <a:pPr marL="0" indent="0" algn="ctr">
              <a:lnSpc>
                <a:spcPct val="170000"/>
              </a:lnSpc>
              <a:buNone/>
            </a:pPr>
            <a:r>
              <a:rPr lang="ru-RU" sz="3800" b="1" dirty="0" smtClean="0">
                <a:solidFill>
                  <a:srgbClr val="0000FF"/>
                </a:solidFill>
              </a:rPr>
              <a:t>                                                                                     Тюменская </a:t>
            </a:r>
            <a:r>
              <a:rPr lang="ru-RU" sz="3800" b="1" dirty="0">
                <a:solidFill>
                  <a:srgbClr val="0000FF"/>
                </a:solidFill>
              </a:rPr>
              <a:t>область , г. Тюмень 625001</a:t>
            </a:r>
          </a:p>
          <a:p>
            <a:pPr marL="0" indent="0">
              <a:buNone/>
            </a:pPr>
            <a:r>
              <a:rPr lang="ru-RU" sz="3800" b="1" dirty="0">
                <a:solidFill>
                  <a:srgbClr val="0000FF"/>
                </a:solidFill>
              </a:rPr>
              <a:t>                                                                                                 </a:t>
            </a:r>
            <a:r>
              <a:rPr lang="ru-RU" sz="3800" b="1" dirty="0" smtClean="0">
                <a:solidFill>
                  <a:srgbClr val="0000FF"/>
                </a:solidFill>
              </a:rPr>
              <a:t>                                                               ул</a:t>
            </a:r>
            <a:r>
              <a:rPr lang="ru-RU" sz="3800" b="1" dirty="0">
                <a:solidFill>
                  <a:srgbClr val="0000FF"/>
                </a:solidFill>
              </a:rPr>
              <a:t>. Челюскинцев, 46            </a:t>
            </a:r>
          </a:p>
          <a:p>
            <a:pPr marL="0" indent="0">
              <a:buNone/>
            </a:pPr>
            <a:r>
              <a:rPr lang="ru-RU" sz="3800" b="1" dirty="0">
                <a:solidFill>
                  <a:srgbClr val="0000FF"/>
                </a:solidFill>
              </a:rPr>
              <a:t>                                                                                                 </a:t>
            </a:r>
            <a:r>
              <a:rPr lang="ru-RU" sz="3800" b="1" dirty="0" smtClean="0">
                <a:solidFill>
                  <a:srgbClr val="0000FF"/>
                </a:solidFill>
              </a:rPr>
              <a:t>                                                               </a:t>
            </a:r>
            <a:r>
              <a:rPr lang="en-US" sz="3800" b="1" dirty="0" smtClean="0">
                <a:solidFill>
                  <a:srgbClr val="0000FF"/>
                </a:solidFill>
              </a:rPr>
              <a:t>e-mail</a:t>
            </a:r>
            <a:r>
              <a:rPr lang="ru-RU" sz="3800" b="1" dirty="0">
                <a:solidFill>
                  <a:srgbClr val="0000FF"/>
                </a:solidFill>
              </a:rPr>
              <a:t>: </a:t>
            </a:r>
            <a:r>
              <a:rPr lang="en-US" sz="3800" b="1" dirty="0">
                <a:solidFill>
                  <a:srgbClr val="0000FF"/>
                </a:solidFill>
              </a:rPr>
              <a:t>pioner@obl72.ru</a:t>
            </a:r>
            <a:r>
              <a:rPr lang="ru-RU" sz="3800" b="1" dirty="0">
                <a:solidFill>
                  <a:srgbClr val="0000FF"/>
                </a:solidFill>
              </a:rPr>
              <a:t>  </a:t>
            </a:r>
          </a:p>
          <a:p>
            <a:pPr marL="0" indent="0">
              <a:buNone/>
            </a:pPr>
            <a:r>
              <a:rPr lang="ru-RU" sz="3800" b="1" dirty="0">
                <a:solidFill>
                  <a:srgbClr val="0000FF"/>
                </a:solidFill>
              </a:rPr>
              <a:t>                                                                                                 </a:t>
            </a:r>
            <a:r>
              <a:rPr lang="ru-RU" sz="3800" b="1" dirty="0" smtClean="0">
                <a:solidFill>
                  <a:srgbClr val="0000FF"/>
                </a:solidFill>
              </a:rPr>
              <a:t>                                                               тел</a:t>
            </a:r>
            <a:r>
              <a:rPr lang="ru-RU" sz="3800" b="1" dirty="0">
                <a:solidFill>
                  <a:srgbClr val="0000FF"/>
                </a:solidFill>
              </a:rPr>
              <a:t>. +7 (3452) 68 93 </a:t>
            </a:r>
            <a:r>
              <a:rPr lang="ru-RU" sz="3800" b="1" dirty="0" smtClean="0">
                <a:solidFill>
                  <a:srgbClr val="0000FF"/>
                </a:solidFill>
              </a:rPr>
              <a:t>91</a:t>
            </a:r>
            <a:endParaRPr lang="ru-RU" sz="3800" dirty="0" smtClean="0"/>
          </a:p>
          <a:p>
            <a:pPr marL="0" indent="0">
              <a:buNone/>
            </a:pPr>
            <a:r>
              <a:rPr lang="ru-RU" sz="3800" dirty="0" smtClean="0"/>
              <a:t>                                                                                                                                                                </a:t>
            </a:r>
            <a:r>
              <a:rPr lang="en-US" sz="3800" b="1" u="sng" dirty="0" smtClean="0">
                <a:solidFill>
                  <a:srgbClr val="0000FF"/>
                </a:solidFill>
              </a:rPr>
              <a:t>https</a:t>
            </a:r>
            <a:r>
              <a:rPr lang="en-US" sz="3800" b="1" u="sng" dirty="0">
                <a:solidFill>
                  <a:srgbClr val="0000FF"/>
                </a:solidFill>
              </a:rPr>
              <a:t>://pioner72.ru/  http://vk.com/pioner_tmn</a:t>
            </a:r>
            <a:endParaRPr lang="ru-RU" sz="3800" b="1" u="sng" dirty="0">
              <a:solidFill>
                <a:srgbClr val="0000FF"/>
              </a:solidFill>
            </a:endParaRPr>
          </a:p>
          <a:p>
            <a:pPr marL="0" indent="0">
              <a:buNone/>
            </a:pPr>
            <a:r>
              <a:rPr lang="ru-RU" sz="3800" dirty="0" smtClean="0"/>
              <a:t>       </a:t>
            </a:r>
            <a:r>
              <a:rPr lang="ru-RU" dirty="0" smtClean="0"/>
              <a:t>       </a:t>
            </a:r>
            <a:endParaRPr lang="ru-RU" dirty="0"/>
          </a:p>
        </p:txBody>
      </p:sp>
      <p:pic>
        <p:nvPicPr>
          <p:cNvPr id="7" name="Рисунок 6">
            <a:extLst>
              <a:ext uri="{FF2B5EF4-FFF2-40B4-BE49-F238E27FC236}">
                <a16:creationId xmlns:a16="http://schemas.microsoft.com/office/drawing/2014/main" xmlns="" id="{0EC08573-575B-408A-AF00-2C27466206F4}"/>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6063"/>
          <a:stretch/>
        </p:blipFill>
        <p:spPr>
          <a:xfrm>
            <a:off x="798907" y="4162697"/>
            <a:ext cx="3868887" cy="2293640"/>
          </a:xfrm>
          <a:prstGeom prst="rect">
            <a:avLst/>
          </a:prstGeom>
          <a:ln w="76200">
            <a:solidFill>
              <a:schemeClr val="tx1"/>
            </a:solidFill>
          </a:ln>
        </p:spPr>
      </p:pic>
      <p:pic>
        <p:nvPicPr>
          <p:cNvPr id="5" name="Рисунок 4">
            <a:extLst>
              <a:ext uri="{FF2B5EF4-FFF2-40B4-BE49-F238E27FC236}">
                <a16:creationId xmlns:a16="http://schemas.microsoft.com/office/drawing/2014/main" xmlns="" id="{C703BD33-0C5E-4AE4-B068-F6096E50DEB2}"/>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4574489" y="1289800"/>
            <a:ext cx="2555342" cy="885766"/>
          </a:xfrm>
          <a:prstGeom prst="rect">
            <a:avLst/>
          </a:prstGeom>
        </p:spPr>
      </p:pic>
      <p:cxnSp>
        <p:nvCxnSpPr>
          <p:cNvPr id="6" name="Соединитель: уступ 5">
            <a:extLst>
              <a:ext uri="{FF2B5EF4-FFF2-40B4-BE49-F238E27FC236}">
                <a16:creationId xmlns:a16="http://schemas.microsoft.com/office/drawing/2014/main" xmlns="" id="{481762F9-62F0-443D-B3E9-5372C9121C20}"/>
              </a:ext>
            </a:extLst>
          </p:cNvPr>
          <p:cNvCxnSpPr>
            <a:cxnSpLocks/>
          </p:cNvCxnSpPr>
          <p:nvPr/>
        </p:nvCxnSpPr>
        <p:spPr>
          <a:xfrm>
            <a:off x="8368937" y="1840395"/>
            <a:ext cx="1132114" cy="12700"/>
          </a:xfrm>
          <a:prstGeom prst="bentConnector3">
            <a:avLst>
              <a:gd name="adj1" fmla="val 70000"/>
            </a:avLst>
          </a:prstGeom>
          <a:ln>
            <a:tailEnd type="triangle"/>
          </a:ln>
        </p:spPr>
        <p:style>
          <a:lnRef idx="1">
            <a:schemeClr val="accent1"/>
          </a:lnRef>
          <a:fillRef idx="0">
            <a:schemeClr val="accent1"/>
          </a:fillRef>
          <a:effectRef idx="0">
            <a:schemeClr val="accent1"/>
          </a:effectRef>
          <a:fontRef idx="minor">
            <a:schemeClr val="tx1"/>
          </a:fontRef>
        </p:style>
      </p:cxnSp>
      <p:sp>
        <p:nvSpPr>
          <p:cNvPr id="12" name="Стрелка: вниз 11">
            <a:extLst>
              <a:ext uri="{FF2B5EF4-FFF2-40B4-BE49-F238E27FC236}">
                <a16:creationId xmlns:a16="http://schemas.microsoft.com/office/drawing/2014/main" xmlns="" id="{F7E01F2C-B35E-42D6-B0EC-22EF8E18EC52}"/>
              </a:ext>
            </a:extLst>
          </p:cNvPr>
          <p:cNvSpPr/>
          <p:nvPr/>
        </p:nvSpPr>
        <p:spPr>
          <a:xfrm rot="16200000">
            <a:off x="4321521" y="5127440"/>
            <a:ext cx="1410789" cy="718242"/>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35104632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46111" y="452718"/>
            <a:ext cx="9891260" cy="1400530"/>
          </a:xfrm>
        </p:spPr>
        <p:txBody>
          <a:bodyPr/>
          <a:lstStyle/>
          <a:p>
            <a:pPr algn="ctr"/>
            <a:r>
              <a:rPr lang="ru-RU" sz="2800" dirty="0" smtClean="0">
                <a:solidFill>
                  <a:srgbClr val="0000FF"/>
                </a:solidFill>
              </a:rPr>
              <a:t>Дополнительная общеобразовательная общеразвивающая программа художественной направленности по изобразительному искусству</a:t>
            </a:r>
            <a:endParaRPr lang="ru-RU" sz="2800" dirty="0">
              <a:solidFill>
                <a:srgbClr val="0000FF"/>
              </a:solidFill>
            </a:endParaRPr>
          </a:p>
        </p:txBody>
      </p:sp>
      <p:sp>
        <p:nvSpPr>
          <p:cNvPr id="8" name="Вертикальный свиток 7"/>
          <p:cNvSpPr/>
          <p:nvPr/>
        </p:nvSpPr>
        <p:spPr>
          <a:xfrm>
            <a:off x="305119" y="2090056"/>
            <a:ext cx="2973817" cy="3454063"/>
          </a:xfrm>
          <a:prstGeom prst="verticalScrol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9" name="TextBox 8"/>
          <p:cNvSpPr txBox="1"/>
          <p:nvPr/>
        </p:nvSpPr>
        <p:spPr>
          <a:xfrm>
            <a:off x="892788" y="2626656"/>
            <a:ext cx="2024583" cy="2215991"/>
          </a:xfrm>
          <a:prstGeom prst="rect">
            <a:avLst/>
          </a:prstGeom>
          <a:noFill/>
        </p:spPr>
        <p:txBody>
          <a:bodyPr wrap="square" rtlCol="0">
            <a:spAutoFit/>
          </a:bodyPr>
          <a:lstStyle/>
          <a:p>
            <a:r>
              <a:rPr lang="ru-RU" sz="2000" dirty="0" smtClean="0">
                <a:solidFill>
                  <a:srgbClr val="0000FF"/>
                </a:solidFill>
              </a:rPr>
              <a:t>Уровни реализации ДООП:</a:t>
            </a:r>
          </a:p>
          <a:p>
            <a:endParaRPr lang="ru-RU" dirty="0" smtClean="0"/>
          </a:p>
          <a:p>
            <a:r>
              <a:rPr lang="ru-RU" sz="2000" dirty="0" smtClean="0"/>
              <a:t>-стартовый</a:t>
            </a:r>
          </a:p>
          <a:p>
            <a:r>
              <a:rPr lang="ru-RU" sz="2000" dirty="0" smtClean="0"/>
              <a:t>-базовый</a:t>
            </a:r>
          </a:p>
          <a:p>
            <a:r>
              <a:rPr lang="ru-RU" sz="2000" dirty="0" smtClean="0"/>
              <a:t>-продвинутый</a:t>
            </a:r>
            <a:endParaRPr lang="ru-RU" sz="2000" dirty="0"/>
          </a:p>
        </p:txBody>
      </p:sp>
      <p:sp>
        <p:nvSpPr>
          <p:cNvPr id="11" name="Вертикальный свиток 10"/>
          <p:cNvSpPr/>
          <p:nvPr/>
        </p:nvSpPr>
        <p:spPr>
          <a:xfrm>
            <a:off x="3207173" y="2090055"/>
            <a:ext cx="2973817" cy="3454063"/>
          </a:xfrm>
          <a:prstGeom prst="verticalScrol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3" name="TextBox 12"/>
          <p:cNvSpPr txBox="1"/>
          <p:nvPr/>
        </p:nvSpPr>
        <p:spPr>
          <a:xfrm>
            <a:off x="3866605" y="2626656"/>
            <a:ext cx="2211977" cy="1877437"/>
          </a:xfrm>
          <a:prstGeom prst="rect">
            <a:avLst/>
          </a:prstGeom>
          <a:noFill/>
        </p:spPr>
        <p:txBody>
          <a:bodyPr wrap="square" rtlCol="0">
            <a:spAutoFit/>
          </a:bodyPr>
          <a:lstStyle/>
          <a:p>
            <a:r>
              <a:rPr lang="ru-RU" sz="2000" dirty="0" smtClean="0">
                <a:solidFill>
                  <a:srgbClr val="0000FF"/>
                </a:solidFill>
              </a:rPr>
              <a:t>Срок </a:t>
            </a:r>
            <a:r>
              <a:rPr lang="ru-RU" sz="2000" dirty="0">
                <a:solidFill>
                  <a:srgbClr val="0000FF"/>
                </a:solidFill>
              </a:rPr>
              <a:t>реализации </a:t>
            </a:r>
            <a:r>
              <a:rPr lang="ru-RU" sz="2000" dirty="0" smtClean="0">
                <a:solidFill>
                  <a:srgbClr val="0000FF"/>
                </a:solidFill>
              </a:rPr>
              <a:t>программы:</a:t>
            </a:r>
          </a:p>
          <a:p>
            <a:endParaRPr lang="ru-RU" dirty="0"/>
          </a:p>
          <a:p>
            <a:endParaRPr lang="ru-RU" dirty="0" smtClean="0"/>
          </a:p>
          <a:p>
            <a:r>
              <a:rPr lang="ru-RU" dirty="0" smtClean="0"/>
              <a:t>   </a:t>
            </a:r>
            <a:r>
              <a:rPr lang="ru-RU" sz="2000" dirty="0" smtClean="0"/>
              <a:t>5 </a:t>
            </a:r>
            <a:r>
              <a:rPr lang="ru-RU" sz="2000" dirty="0"/>
              <a:t>лет</a:t>
            </a:r>
            <a:endParaRPr lang="ru-RU" sz="2000" dirty="0"/>
          </a:p>
        </p:txBody>
      </p:sp>
      <p:sp>
        <p:nvSpPr>
          <p:cNvPr id="14" name="Вертикальный свиток 13"/>
          <p:cNvSpPr/>
          <p:nvPr/>
        </p:nvSpPr>
        <p:spPr>
          <a:xfrm>
            <a:off x="6152605" y="2090054"/>
            <a:ext cx="2973817" cy="3454063"/>
          </a:xfrm>
          <a:prstGeom prst="verticalScrol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5" name="TextBox 14"/>
          <p:cNvSpPr txBox="1"/>
          <p:nvPr/>
        </p:nvSpPr>
        <p:spPr>
          <a:xfrm>
            <a:off x="6716405" y="2626656"/>
            <a:ext cx="1974750" cy="2215991"/>
          </a:xfrm>
          <a:prstGeom prst="rect">
            <a:avLst/>
          </a:prstGeom>
          <a:noFill/>
        </p:spPr>
        <p:txBody>
          <a:bodyPr wrap="square" rtlCol="0">
            <a:spAutoFit/>
          </a:bodyPr>
          <a:lstStyle/>
          <a:p>
            <a:r>
              <a:rPr lang="ru-RU" sz="2000" dirty="0" smtClean="0">
                <a:solidFill>
                  <a:srgbClr val="0000FF"/>
                </a:solidFill>
              </a:rPr>
              <a:t>Возрастная </a:t>
            </a:r>
            <a:r>
              <a:rPr lang="ru-RU" sz="2000" dirty="0">
                <a:solidFill>
                  <a:srgbClr val="0000FF"/>
                </a:solidFill>
              </a:rPr>
              <a:t>категория обучающихся</a:t>
            </a:r>
            <a:r>
              <a:rPr lang="ru-RU" sz="2000" dirty="0"/>
              <a:t> </a:t>
            </a:r>
            <a:r>
              <a:rPr lang="ru-RU" sz="2000" dirty="0" smtClean="0"/>
              <a:t> </a:t>
            </a:r>
          </a:p>
          <a:p>
            <a:endParaRPr lang="ru-RU" sz="2000" dirty="0"/>
          </a:p>
          <a:p>
            <a:endParaRPr lang="ru-RU" sz="2000" dirty="0" smtClean="0"/>
          </a:p>
          <a:p>
            <a:r>
              <a:rPr lang="ru-RU" sz="2000" dirty="0" smtClean="0"/>
              <a:t>   5-17 </a:t>
            </a:r>
            <a:r>
              <a:rPr lang="ru-RU" sz="2000" dirty="0"/>
              <a:t>лет</a:t>
            </a:r>
          </a:p>
          <a:p>
            <a:endParaRPr lang="ru-RU" dirty="0"/>
          </a:p>
        </p:txBody>
      </p:sp>
      <p:sp>
        <p:nvSpPr>
          <p:cNvPr id="16" name="Вертикальный свиток 15"/>
          <p:cNvSpPr/>
          <p:nvPr/>
        </p:nvSpPr>
        <p:spPr>
          <a:xfrm>
            <a:off x="9019824" y="2090054"/>
            <a:ext cx="2973817" cy="3454063"/>
          </a:xfrm>
          <a:prstGeom prst="verticalScrol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7" name="TextBox 16"/>
          <p:cNvSpPr txBox="1"/>
          <p:nvPr/>
        </p:nvSpPr>
        <p:spPr>
          <a:xfrm>
            <a:off x="9413000" y="2657434"/>
            <a:ext cx="2201656" cy="1877437"/>
          </a:xfrm>
          <a:prstGeom prst="rect">
            <a:avLst/>
          </a:prstGeom>
          <a:noFill/>
        </p:spPr>
        <p:txBody>
          <a:bodyPr wrap="square" rtlCol="0">
            <a:spAutoFit/>
          </a:bodyPr>
          <a:lstStyle/>
          <a:p>
            <a:r>
              <a:rPr lang="ru-RU" sz="2000" dirty="0">
                <a:solidFill>
                  <a:srgbClr val="0000FF"/>
                </a:solidFill>
              </a:rPr>
              <a:t>Наполняемость </a:t>
            </a:r>
            <a:endParaRPr lang="ru-RU" sz="2000" dirty="0" smtClean="0">
              <a:solidFill>
                <a:srgbClr val="0000FF"/>
              </a:solidFill>
            </a:endParaRPr>
          </a:p>
          <a:p>
            <a:r>
              <a:rPr lang="ru-RU" sz="2000" dirty="0" smtClean="0">
                <a:solidFill>
                  <a:srgbClr val="0000FF"/>
                </a:solidFill>
              </a:rPr>
              <a:t>групп </a:t>
            </a:r>
          </a:p>
          <a:p>
            <a:endParaRPr lang="ru-RU" sz="2000" dirty="0">
              <a:solidFill>
                <a:srgbClr val="0000FF"/>
              </a:solidFill>
            </a:endParaRPr>
          </a:p>
          <a:p>
            <a:endParaRPr lang="ru-RU" dirty="0" smtClean="0"/>
          </a:p>
          <a:p>
            <a:endParaRPr lang="ru-RU" dirty="0"/>
          </a:p>
          <a:p>
            <a:r>
              <a:rPr lang="ru-RU" sz="2000" dirty="0" smtClean="0"/>
              <a:t>  10-20 </a:t>
            </a:r>
            <a:r>
              <a:rPr lang="ru-RU" sz="2000" dirty="0"/>
              <a:t>человек</a:t>
            </a:r>
            <a:endParaRPr lang="ru-RU" sz="2000" dirty="0"/>
          </a:p>
        </p:txBody>
      </p:sp>
    </p:spTree>
    <p:extLst>
      <p:ext uri="{BB962C8B-B14F-4D97-AF65-F5344CB8AC3E}">
        <p14:creationId xmlns:p14="http://schemas.microsoft.com/office/powerpoint/2010/main" val="30775533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0525799F-E00C-4435-92BB-50AF256F5CE5}"/>
              </a:ext>
            </a:extLst>
          </p:cNvPr>
          <p:cNvSpPr>
            <a:spLocks noGrp="1"/>
          </p:cNvSpPr>
          <p:nvPr>
            <p:ph type="title"/>
          </p:nvPr>
        </p:nvSpPr>
        <p:spPr>
          <a:xfrm>
            <a:off x="646111" y="265611"/>
            <a:ext cx="10143809" cy="1400530"/>
          </a:xfrm>
        </p:spPr>
        <p:txBody>
          <a:bodyPr/>
          <a:lstStyle/>
          <a:p>
            <a:pPr algn="ctr"/>
            <a:r>
              <a:rPr lang="ru-RU" sz="4000" dirty="0">
                <a:solidFill>
                  <a:srgbClr val="0000FF"/>
                </a:solidFill>
              </a:rPr>
              <a:t>Студия изобразительного искусства                   «Фантазия»</a:t>
            </a:r>
          </a:p>
        </p:txBody>
      </p:sp>
      <p:sp>
        <p:nvSpPr>
          <p:cNvPr id="3" name="Объект 2">
            <a:extLst>
              <a:ext uri="{FF2B5EF4-FFF2-40B4-BE49-F238E27FC236}">
                <a16:creationId xmlns:a16="http://schemas.microsoft.com/office/drawing/2014/main" xmlns="" id="{CFFDDBE2-F4DB-42CD-A92E-CBE79CBFCF5B}"/>
              </a:ext>
            </a:extLst>
          </p:cNvPr>
          <p:cNvSpPr>
            <a:spLocks noGrp="1"/>
          </p:cNvSpPr>
          <p:nvPr>
            <p:ph idx="1"/>
          </p:nvPr>
        </p:nvSpPr>
        <p:spPr>
          <a:xfrm>
            <a:off x="490173" y="1875146"/>
            <a:ext cx="7234330" cy="4473402"/>
          </a:xfrm>
        </p:spPr>
        <p:txBody>
          <a:bodyPr>
            <a:normAutofit/>
          </a:bodyPr>
          <a:lstStyle/>
          <a:p>
            <a:r>
              <a:rPr lang="ru-RU" dirty="0" smtClean="0">
                <a:solidFill>
                  <a:srgbClr val="0000FF"/>
                </a:solidFill>
              </a:rPr>
              <a:t>Создана </a:t>
            </a:r>
            <a:r>
              <a:rPr lang="ru-RU" dirty="0">
                <a:solidFill>
                  <a:srgbClr val="0000FF"/>
                </a:solidFill>
              </a:rPr>
              <a:t>в 1964 году </a:t>
            </a:r>
            <a:r>
              <a:rPr lang="ru-RU" dirty="0" smtClean="0">
                <a:solidFill>
                  <a:srgbClr val="0000FF"/>
                </a:solidFill>
              </a:rPr>
              <a:t>В.С. </a:t>
            </a:r>
            <a:r>
              <a:rPr lang="ru-RU" dirty="0" err="1">
                <a:solidFill>
                  <a:srgbClr val="0000FF"/>
                </a:solidFill>
              </a:rPr>
              <a:t>Мокиным</a:t>
            </a:r>
            <a:r>
              <a:rPr lang="ru-RU" dirty="0">
                <a:solidFill>
                  <a:srgbClr val="0000FF"/>
                </a:solidFill>
              </a:rPr>
              <a:t>, </a:t>
            </a:r>
            <a:r>
              <a:rPr lang="ru-RU" dirty="0" smtClean="0">
                <a:solidFill>
                  <a:srgbClr val="0000FF"/>
                </a:solidFill>
              </a:rPr>
              <a:t>отличником </a:t>
            </a:r>
            <a:r>
              <a:rPr lang="ru-RU" dirty="0">
                <a:solidFill>
                  <a:srgbClr val="0000FF"/>
                </a:solidFill>
              </a:rPr>
              <a:t>народного просвещения, талантливым педагогом и наставником.</a:t>
            </a:r>
          </a:p>
          <a:p>
            <a:r>
              <a:rPr lang="ru-RU" dirty="0">
                <a:solidFill>
                  <a:srgbClr val="0000FF"/>
                </a:solidFill>
              </a:rPr>
              <a:t>В настоящее </a:t>
            </a:r>
            <a:r>
              <a:rPr lang="ru-RU" dirty="0" smtClean="0">
                <a:solidFill>
                  <a:srgbClr val="0000FF"/>
                </a:solidFill>
              </a:rPr>
              <a:t>время </a:t>
            </a:r>
            <a:r>
              <a:rPr lang="ru-RU" dirty="0">
                <a:solidFill>
                  <a:srgbClr val="0000FF"/>
                </a:solidFill>
              </a:rPr>
              <a:t>преподают педагоги высшей квалификационной категории:        </a:t>
            </a:r>
            <a:r>
              <a:rPr lang="ru-RU" dirty="0" smtClean="0">
                <a:solidFill>
                  <a:srgbClr val="0000FF"/>
                </a:solidFill>
              </a:rPr>
              <a:t>                              - Петрова </a:t>
            </a:r>
            <a:r>
              <a:rPr lang="ru-RU" dirty="0">
                <a:solidFill>
                  <a:srgbClr val="0000FF"/>
                </a:solidFill>
              </a:rPr>
              <a:t>Евгения Леонидовна, </a:t>
            </a:r>
            <a:r>
              <a:rPr lang="ru-RU" dirty="0" smtClean="0">
                <a:solidFill>
                  <a:srgbClr val="0000FF"/>
                </a:solidFill>
              </a:rPr>
              <a:t>                                      - Меньщикова </a:t>
            </a:r>
            <a:r>
              <a:rPr lang="ru-RU" dirty="0">
                <a:solidFill>
                  <a:srgbClr val="0000FF"/>
                </a:solidFill>
              </a:rPr>
              <a:t>Людмила </a:t>
            </a:r>
            <a:r>
              <a:rPr lang="ru-RU" dirty="0" smtClean="0">
                <a:solidFill>
                  <a:srgbClr val="0000FF"/>
                </a:solidFill>
              </a:rPr>
              <a:t>Александровна,                   - Гололобова </a:t>
            </a:r>
            <a:r>
              <a:rPr lang="ru-RU" dirty="0">
                <a:solidFill>
                  <a:srgbClr val="0000FF"/>
                </a:solidFill>
              </a:rPr>
              <a:t>Анастасия Николаевна</a:t>
            </a:r>
            <a:r>
              <a:rPr lang="ru-RU" dirty="0" smtClean="0">
                <a:solidFill>
                  <a:srgbClr val="0000FF"/>
                </a:solidFill>
              </a:rPr>
              <a:t>.</a:t>
            </a:r>
            <a:endParaRPr lang="ru-RU" dirty="0" smtClean="0"/>
          </a:p>
          <a:p>
            <a:r>
              <a:rPr lang="en-US" u="sng" dirty="0">
                <a:solidFill>
                  <a:srgbClr val="0000FF"/>
                </a:solidFill>
              </a:rPr>
              <a:t>https://vk.com/artstudio_fantasy </a:t>
            </a:r>
            <a:endParaRPr lang="ru-RU" u="sng" dirty="0" smtClean="0">
              <a:solidFill>
                <a:srgbClr val="0000FF"/>
              </a:solidFill>
            </a:endParaRPr>
          </a:p>
          <a:p>
            <a:r>
              <a:rPr lang="en-US" u="sng" dirty="0">
                <a:solidFill>
                  <a:srgbClr val="0000FF"/>
                </a:solidFill>
              </a:rPr>
              <a:t>https://www.youtube.com/channel/UCQlRW2TtTmNUuHaiztS72oA</a:t>
            </a:r>
          </a:p>
          <a:p>
            <a:endParaRPr lang="ru-RU" dirty="0"/>
          </a:p>
          <a:p>
            <a:endParaRPr lang="ru-RU" dirty="0"/>
          </a:p>
        </p:txBody>
      </p:sp>
      <p:pic>
        <p:nvPicPr>
          <p:cNvPr id="7" name="Рисунок 6">
            <a:extLst>
              <a:ext uri="{FF2B5EF4-FFF2-40B4-BE49-F238E27FC236}">
                <a16:creationId xmlns:a16="http://schemas.microsoft.com/office/drawing/2014/main" xmlns="" id="{E9B113BC-F18C-4DBC-A151-91066C17B05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79544" y="4030114"/>
            <a:ext cx="3843413" cy="2562275"/>
          </a:xfrm>
          <a:prstGeom prst="rect">
            <a:avLst/>
          </a:prstGeom>
          <a:ln w="57150">
            <a:solidFill>
              <a:schemeClr val="tx1"/>
            </a:solidFill>
          </a:ln>
        </p:spPr>
      </p:pic>
      <p:pic>
        <p:nvPicPr>
          <p:cNvPr id="8" name="Рисунок 7">
            <a:extLst>
              <a:ext uri="{FF2B5EF4-FFF2-40B4-BE49-F238E27FC236}">
                <a16:creationId xmlns:a16="http://schemas.microsoft.com/office/drawing/2014/main" xmlns="" id="{F2163DD6-8E7A-4D46-86B5-F7E343EF1D5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79544" y="1134248"/>
            <a:ext cx="3843413" cy="2565897"/>
          </a:xfrm>
          <a:prstGeom prst="rect">
            <a:avLst/>
          </a:prstGeom>
          <a:ln w="57150">
            <a:solidFill>
              <a:schemeClr val="tx1"/>
            </a:solidFill>
          </a:ln>
        </p:spPr>
      </p:pic>
    </p:spTree>
    <p:extLst>
      <p:ext uri="{BB962C8B-B14F-4D97-AF65-F5344CB8AC3E}">
        <p14:creationId xmlns:p14="http://schemas.microsoft.com/office/powerpoint/2010/main" val="23943853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17DCD5F9-1A5F-492C-889E-383E46C40D8C}"/>
              </a:ext>
            </a:extLst>
          </p:cNvPr>
          <p:cNvSpPr>
            <a:spLocks noGrp="1"/>
          </p:cNvSpPr>
          <p:nvPr>
            <p:ph type="title"/>
          </p:nvPr>
        </p:nvSpPr>
        <p:spPr>
          <a:xfrm>
            <a:off x="191390" y="347037"/>
            <a:ext cx="10357897" cy="914528"/>
          </a:xfrm>
        </p:spPr>
        <p:txBody>
          <a:bodyPr/>
          <a:lstStyle/>
          <a:p>
            <a:r>
              <a:rPr lang="ru-RU" sz="4400" dirty="0">
                <a:solidFill>
                  <a:srgbClr val="0000FF"/>
                </a:solidFill>
              </a:rPr>
              <a:t>          Каждый ребенок – художник!</a:t>
            </a:r>
          </a:p>
        </p:txBody>
      </p:sp>
      <p:sp>
        <p:nvSpPr>
          <p:cNvPr id="3" name="Объект 2">
            <a:extLst>
              <a:ext uri="{FF2B5EF4-FFF2-40B4-BE49-F238E27FC236}">
                <a16:creationId xmlns:a16="http://schemas.microsoft.com/office/drawing/2014/main" xmlns="" id="{E7DE8068-34BA-4AB6-AC7A-95657BD437F9}"/>
              </a:ext>
            </a:extLst>
          </p:cNvPr>
          <p:cNvSpPr>
            <a:spLocks noGrp="1"/>
          </p:cNvSpPr>
          <p:nvPr>
            <p:ph idx="1"/>
          </p:nvPr>
        </p:nvSpPr>
        <p:spPr>
          <a:xfrm>
            <a:off x="421319" y="1261565"/>
            <a:ext cx="10918907" cy="4046623"/>
          </a:xfrm>
        </p:spPr>
        <p:txBody>
          <a:bodyPr>
            <a:normAutofit/>
          </a:bodyPr>
          <a:lstStyle/>
          <a:p>
            <a:pPr algn="ctr"/>
            <a:r>
              <a:rPr lang="ru-RU" dirty="0" smtClean="0">
                <a:solidFill>
                  <a:srgbClr val="0000FF"/>
                </a:solidFill>
              </a:rPr>
              <a:t>Обучающиеся с </a:t>
            </a:r>
            <a:r>
              <a:rPr lang="ru-RU" dirty="0">
                <a:solidFill>
                  <a:srgbClr val="0000FF"/>
                </a:solidFill>
              </a:rPr>
              <a:t>увлечением рисуют в студии и работают на пленэрах, </a:t>
            </a:r>
            <a:r>
              <a:rPr lang="ru-RU" dirty="0" smtClean="0">
                <a:solidFill>
                  <a:srgbClr val="0000FF"/>
                </a:solidFill>
              </a:rPr>
              <a:t>организуют </a:t>
            </a:r>
            <a:r>
              <a:rPr lang="ru-RU" dirty="0">
                <a:solidFill>
                  <a:srgbClr val="0000FF"/>
                </a:solidFill>
              </a:rPr>
              <a:t>выставки, участвуют в творческих встречах с </a:t>
            </a:r>
            <a:r>
              <a:rPr lang="ru-RU" dirty="0" smtClean="0">
                <a:solidFill>
                  <a:srgbClr val="0000FF"/>
                </a:solidFill>
              </a:rPr>
              <a:t>художниками, </a:t>
            </a:r>
            <a:r>
              <a:rPr lang="ru-RU" dirty="0">
                <a:solidFill>
                  <a:srgbClr val="0000FF"/>
                </a:solidFill>
              </a:rPr>
              <a:t>принимают участие в фестивалях, творческих проектах, </a:t>
            </a:r>
            <a:r>
              <a:rPr lang="ru-RU" dirty="0" smtClean="0">
                <a:solidFill>
                  <a:srgbClr val="0000FF"/>
                </a:solidFill>
              </a:rPr>
              <a:t>конкурсах </a:t>
            </a:r>
            <a:r>
              <a:rPr lang="ru-RU" dirty="0">
                <a:solidFill>
                  <a:srgbClr val="0000FF"/>
                </a:solidFill>
              </a:rPr>
              <a:t>различного </a:t>
            </a:r>
            <a:r>
              <a:rPr lang="ru-RU" dirty="0" smtClean="0">
                <a:solidFill>
                  <a:srgbClr val="0000FF"/>
                </a:solidFill>
              </a:rPr>
              <a:t>уровней. </a:t>
            </a:r>
            <a:endParaRPr lang="ru-RU" dirty="0">
              <a:solidFill>
                <a:srgbClr val="0000FF"/>
              </a:solidFill>
            </a:endParaRPr>
          </a:p>
          <a:p>
            <a:pPr algn="ctr"/>
            <a:r>
              <a:rPr lang="ru-RU" dirty="0">
                <a:solidFill>
                  <a:srgbClr val="0000FF"/>
                </a:solidFill>
              </a:rPr>
              <a:t>Для ребенка, как творческой личности, очень важно раскрыть </a:t>
            </a:r>
            <a:r>
              <a:rPr lang="ru-RU" dirty="0" smtClean="0">
                <a:solidFill>
                  <a:srgbClr val="0000FF"/>
                </a:solidFill>
              </a:rPr>
              <a:t>индивидуальные </a:t>
            </a:r>
            <a:r>
              <a:rPr lang="ru-RU" dirty="0">
                <a:solidFill>
                  <a:srgbClr val="0000FF"/>
                </a:solidFill>
              </a:rPr>
              <a:t>способности, научится видеть и отображать задуманное, развить пространственное воображение</a:t>
            </a:r>
            <a:r>
              <a:rPr lang="ru-RU" dirty="0" smtClean="0">
                <a:solidFill>
                  <a:srgbClr val="0000FF"/>
                </a:solidFill>
              </a:rPr>
              <a:t>.</a:t>
            </a:r>
            <a:endParaRPr lang="ru-RU" dirty="0"/>
          </a:p>
          <a:p>
            <a:endParaRPr lang="ru-RU" dirty="0"/>
          </a:p>
        </p:txBody>
      </p:sp>
      <p:pic>
        <p:nvPicPr>
          <p:cNvPr id="4" name="Рисунок 3">
            <a:extLst>
              <a:ext uri="{FF2B5EF4-FFF2-40B4-BE49-F238E27FC236}">
                <a16:creationId xmlns:a16="http://schemas.microsoft.com/office/drawing/2014/main" xmlns="" id="{3A1BA302-491F-4477-9AAA-6A72A63770B3}"/>
              </a:ext>
            </a:extLst>
          </p:cNvPr>
          <p:cNvPicPr>
            <a:picLocks noChangeAspect="1"/>
          </p:cNvPicPr>
          <p:nvPr/>
        </p:nvPicPr>
        <p:blipFill>
          <a:blip r:embed="rId2"/>
          <a:stretch>
            <a:fillRect/>
          </a:stretch>
        </p:blipFill>
        <p:spPr>
          <a:xfrm>
            <a:off x="881121" y="3841386"/>
            <a:ext cx="3350220" cy="2338652"/>
          </a:xfrm>
          <a:prstGeom prst="rect">
            <a:avLst/>
          </a:prstGeom>
          <a:ln w="57150">
            <a:solidFill>
              <a:schemeClr val="tx1"/>
            </a:solidFill>
          </a:ln>
        </p:spPr>
      </p:pic>
      <p:pic>
        <p:nvPicPr>
          <p:cNvPr id="5" name="Рисунок 4">
            <a:extLst>
              <a:ext uri="{FF2B5EF4-FFF2-40B4-BE49-F238E27FC236}">
                <a16:creationId xmlns:a16="http://schemas.microsoft.com/office/drawing/2014/main" xmlns="" id="{001E280E-13C3-40B6-A7FA-A221C9B53CE0}"/>
              </a:ext>
            </a:extLst>
          </p:cNvPr>
          <p:cNvPicPr>
            <a:picLocks noChangeAspect="1"/>
          </p:cNvPicPr>
          <p:nvPr/>
        </p:nvPicPr>
        <p:blipFill>
          <a:blip r:embed="rId3"/>
          <a:stretch>
            <a:fillRect/>
          </a:stretch>
        </p:blipFill>
        <p:spPr>
          <a:xfrm>
            <a:off x="4463756" y="3824661"/>
            <a:ext cx="3473179" cy="2372101"/>
          </a:xfrm>
          <a:prstGeom prst="rect">
            <a:avLst/>
          </a:prstGeom>
          <a:ln w="57150">
            <a:solidFill>
              <a:schemeClr val="tx1"/>
            </a:solidFill>
          </a:ln>
        </p:spPr>
      </p:pic>
      <p:pic>
        <p:nvPicPr>
          <p:cNvPr id="7" name="Рисунок 6">
            <a:extLst>
              <a:ext uri="{FF2B5EF4-FFF2-40B4-BE49-F238E27FC236}">
                <a16:creationId xmlns:a16="http://schemas.microsoft.com/office/drawing/2014/main" xmlns="" id="{45F04E28-D062-4C3C-BD9C-FA24CA1F0AF9}"/>
              </a:ext>
            </a:extLst>
          </p:cNvPr>
          <p:cNvPicPr>
            <a:picLocks noChangeAspect="1"/>
          </p:cNvPicPr>
          <p:nvPr/>
        </p:nvPicPr>
        <p:blipFill>
          <a:blip r:embed="rId4"/>
          <a:stretch>
            <a:fillRect/>
          </a:stretch>
        </p:blipFill>
        <p:spPr>
          <a:xfrm rot="10800000">
            <a:off x="8434346" y="3807937"/>
            <a:ext cx="3198414" cy="2372101"/>
          </a:xfrm>
          <a:prstGeom prst="rect">
            <a:avLst/>
          </a:prstGeom>
          <a:ln w="57150">
            <a:solidFill>
              <a:schemeClr val="tx1"/>
            </a:solidFill>
          </a:ln>
        </p:spPr>
      </p:pic>
      <p:pic>
        <p:nvPicPr>
          <p:cNvPr id="8" name="Рисунок 7">
            <a:extLst>
              <a:ext uri="{FF2B5EF4-FFF2-40B4-BE49-F238E27FC236}">
                <a16:creationId xmlns:a16="http://schemas.microsoft.com/office/drawing/2014/main" xmlns="" id="{D1BC5E9E-8661-45AB-8F27-A5234748CC7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277246" y="75252"/>
            <a:ext cx="1914754" cy="1458098"/>
          </a:xfrm>
          <a:prstGeom prst="rect">
            <a:avLst/>
          </a:prstGeom>
        </p:spPr>
      </p:pic>
    </p:spTree>
    <p:extLst>
      <p:ext uri="{BB962C8B-B14F-4D97-AF65-F5344CB8AC3E}">
        <p14:creationId xmlns:p14="http://schemas.microsoft.com/office/powerpoint/2010/main" val="30469636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9250F9F5-2EAE-401E-B2FC-946209AEA635}"/>
              </a:ext>
            </a:extLst>
          </p:cNvPr>
          <p:cNvSpPr>
            <a:spLocks noGrp="1"/>
          </p:cNvSpPr>
          <p:nvPr>
            <p:ph type="title"/>
          </p:nvPr>
        </p:nvSpPr>
        <p:spPr>
          <a:xfrm>
            <a:off x="528546" y="461427"/>
            <a:ext cx="9995763" cy="1400530"/>
          </a:xfrm>
        </p:spPr>
        <p:txBody>
          <a:bodyPr/>
          <a:lstStyle/>
          <a:p>
            <a:pPr algn="ctr"/>
            <a:r>
              <a:rPr lang="ru-RU" b="1" dirty="0">
                <a:solidFill>
                  <a:srgbClr val="0000FF"/>
                </a:solidFill>
              </a:rPr>
              <a:t>«Фантастическое животное»</a:t>
            </a:r>
            <a:br>
              <a:rPr lang="ru-RU" b="1" dirty="0">
                <a:solidFill>
                  <a:srgbClr val="0000FF"/>
                </a:solidFill>
              </a:rPr>
            </a:br>
            <a:r>
              <a:rPr lang="ru-RU" dirty="0">
                <a:solidFill>
                  <a:srgbClr val="0000FF"/>
                </a:solidFill>
              </a:rPr>
              <a:t>Основные учебные задачи </a:t>
            </a:r>
          </a:p>
        </p:txBody>
      </p:sp>
      <p:graphicFrame>
        <p:nvGraphicFramePr>
          <p:cNvPr id="7" name="Объект 6">
            <a:extLst>
              <a:ext uri="{FF2B5EF4-FFF2-40B4-BE49-F238E27FC236}">
                <a16:creationId xmlns:a16="http://schemas.microsoft.com/office/drawing/2014/main" xmlns="" id="{F400AAD5-8DC1-421C-A5A7-FD0B7BAF52F7}"/>
              </a:ext>
            </a:extLst>
          </p:cNvPr>
          <p:cNvGraphicFramePr>
            <a:graphicFrameLocks noGrp="1"/>
          </p:cNvGraphicFramePr>
          <p:nvPr>
            <p:ph idx="1"/>
            <p:extLst>
              <p:ext uri="{D42A27DB-BD31-4B8C-83A1-F6EECF244321}">
                <p14:modId xmlns:p14="http://schemas.microsoft.com/office/powerpoint/2010/main" val="1758586698"/>
              </p:ext>
            </p:extLst>
          </p:nvPr>
        </p:nvGraphicFramePr>
        <p:xfrm>
          <a:off x="528546" y="2052638"/>
          <a:ext cx="10331041" cy="305929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9" name="TextBox 8">
            <a:extLst>
              <a:ext uri="{FF2B5EF4-FFF2-40B4-BE49-F238E27FC236}">
                <a16:creationId xmlns:a16="http://schemas.microsoft.com/office/drawing/2014/main" xmlns="" id="{F1E3C4BC-D852-4463-8176-A85A586A86B6}"/>
              </a:ext>
            </a:extLst>
          </p:cNvPr>
          <p:cNvSpPr txBox="1"/>
          <p:nvPr/>
        </p:nvSpPr>
        <p:spPr>
          <a:xfrm>
            <a:off x="1097280" y="4395896"/>
            <a:ext cx="9953897" cy="1631216"/>
          </a:xfrm>
          <a:prstGeom prst="rect">
            <a:avLst/>
          </a:prstGeom>
          <a:noFill/>
        </p:spPr>
        <p:txBody>
          <a:bodyPr wrap="square">
            <a:spAutoFit/>
          </a:bodyPr>
          <a:lstStyle/>
          <a:p>
            <a:endParaRPr lang="ru-RU" sz="2000" dirty="0">
              <a:solidFill>
                <a:srgbClr val="0000FF"/>
              </a:solidFill>
            </a:endParaRPr>
          </a:p>
          <a:p>
            <a:pPr algn="just"/>
            <a:r>
              <a:rPr lang="ru-RU" sz="2000" b="1" dirty="0">
                <a:solidFill>
                  <a:srgbClr val="0000FF"/>
                </a:solidFill>
              </a:rPr>
              <a:t>Актуальность</a:t>
            </a:r>
            <a:r>
              <a:rPr lang="ru-RU" sz="2000" dirty="0">
                <a:solidFill>
                  <a:srgbClr val="0000FF"/>
                </a:solidFill>
              </a:rPr>
              <a:t>: </a:t>
            </a:r>
            <a:r>
              <a:rPr lang="ru-RU" sz="2000" dirty="0" smtClean="0">
                <a:solidFill>
                  <a:srgbClr val="0000FF"/>
                </a:solidFill>
              </a:rPr>
              <a:t>впервые обучающиеся приходят с разным уровнем подготовки. Для выявления индивидуальных способностей и определения уровня обучения по программе предполагается </a:t>
            </a:r>
            <a:r>
              <a:rPr lang="ru-RU" sz="2000" b="1" dirty="0" smtClean="0">
                <a:solidFill>
                  <a:srgbClr val="0000FF"/>
                </a:solidFill>
              </a:rPr>
              <a:t>диагностика обучающегося </a:t>
            </a:r>
            <a:r>
              <a:rPr lang="ru-RU" sz="2000" dirty="0" smtClean="0">
                <a:solidFill>
                  <a:srgbClr val="0000FF"/>
                </a:solidFill>
              </a:rPr>
              <a:t>по методической разработке </a:t>
            </a:r>
            <a:r>
              <a:rPr lang="ru-RU" sz="2000" b="1" dirty="0" smtClean="0">
                <a:solidFill>
                  <a:srgbClr val="0000FF"/>
                </a:solidFill>
              </a:rPr>
              <a:t>«Фантастическое животное» </a:t>
            </a:r>
            <a:endParaRPr lang="ru-RU" sz="2000" b="1" dirty="0">
              <a:solidFill>
                <a:srgbClr val="0000FF"/>
              </a:solidFill>
            </a:endParaRPr>
          </a:p>
        </p:txBody>
      </p:sp>
      <p:pic>
        <p:nvPicPr>
          <p:cNvPr id="10" name="Рисунок 9">
            <a:extLst>
              <a:ext uri="{FF2B5EF4-FFF2-40B4-BE49-F238E27FC236}">
                <a16:creationId xmlns:a16="http://schemas.microsoft.com/office/drawing/2014/main" xmlns="" id="{F9D277DD-DC72-4AC3-928C-B5B3BE4265EB}"/>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0050834" y="77726"/>
            <a:ext cx="2093163" cy="2517429"/>
          </a:xfrm>
          <a:prstGeom prst="rect">
            <a:avLst/>
          </a:prstGeom>
        </p:spPr>
      </p:pic>
    </p:spTree>
    <p:extLst>
      <p:ext uri="{BB962C8B-B14F-4D97-AF65-F5344CB8AC3E}">
        <p14:creationId xmlns:p14="http://schemas.microsoft.com/office/powerpoint/2010/main" val="29123397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9250F9F5-2EAE-401E-B2FC-946209AEA635}"/>
              </a:ext>
            </a:extLst>
          </p:cNvPr>
          <p:cNvSpPr>
            <a:spLocks noGrp="1"/>
          </p:cNvSpPr>
          <p:nvPr>
            <p:ph type="title"/>
          </p:nvPr>
        </p:nvSpPr>
        <p:spPr>
          <a:xfrm>
            <a:off x="528546" y="461427"/>
            <a:ext cx="9995763" cy="1400530"/>
          </a:xfrm>
        </p:spPr>
        <p:txBody>
          <a:bodyPr/>
          <a:lstStyle/>
          <a:p>
            <a:pPr algn="ctr"/>
            <a:r>
              <a:rPr lang="ru-RU" b="1" dirty="0">
                <a:solidFill>
                  <a:srgbClr val="0000FF"/>
                </a:solidFill>
              </a:rPr>
              <a:t>«Фантастическое животное»</a:t>
            </a:r>
            <a:br>
              <a:rPr lang="ru-RU" b="1" dirty="0">
                <a:solidFill>
                  <a:srgbClr val="0000FF"/>
                </a:solidFill>
              </a:rPr>
            </a:br>
            <a:r>
              <a:rPr lang="ru-RU" dirty="0">
                <a:solidFill>
                  <a:srgbClr val="0000FF"/>
                </a:solidFill>
              </a:rPr>
              <a:t>Методические задачи </a:t>
            </a:r>
          </a:p>
        </p:txBody>
      </p:sp>
      <p:graphicFrame>
        <p:nvGraphicFramePr>
          <p:cNvPr id="7" name="Объект 6">
            <a:extLst>
              <a:ext uri="{FF2B5EF4-FFF2-40B4-BE49-F238E27FC236}">
                <a16:creationId xmlns:a16="http://schemas.microsoft.com/office/drawing/2014/main" xmlns="" id="{F400AAD5-8DC1-421C-A5A7-FD0B7BAF52F7}"/>
              </a:ext>
            </a:extLst>
          </p:cNvPr>
          <p:cNvGraphicFramePr>
            <a:graphicFrameLocks noGrp="1"/>
          </p:cNvGraphicFramePr>
          <p:nvPr>
            <p:ph idx="1"/>
            <p:extLst>
              <p:ext uri="{D42A27DB-BD31-4B8C-83A1-F6EECF244321}">
                <p14:modId xmlns:p14="http://schemas.microsoft.com/office/powerpoint/2010/main" val="3206255428"/>
              </p:ext>
            </p:extLst>
          </p:nvPr>
        </p:nvGraphicFramePr>
        <p:xfrm>
          <a:off x="528546" y="2052638"/>
          <a:ext cx="10331041" cy="305929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9" name="TextBox 8">
            <a:extLst>
              <a:ext uri="{FF2B5EF4-FFF2-40B4-BE49-F238E27FC236}">
                <a16:creationId xmlns:a16="http://schemas.microsoft.com/office/drawing/2014/main" xmlns="" id="{F1E3C4BC-D852-4463-8176-A85A586A86B6}"/>
              </a:ext>
            </a:extLst>
          </p:cNvPr>
          <p:cNvSpPr txBox="1"/>
          <p:nvPr/>
        </p:nvSpPr>
        <p:spPr>
          <a:xfrm>
            <a:off x="1123404" y="4601663"/>
            <a:ext cx="10093236" cy="1815882"/>
          </a:xfrm>
          <a:prstGeom prst="rect">
            <a:avLst/>
          </a:prstGeom>
          <a:noFill/>
        </p:spPr>
        <p:txBody>
          <a:bodyPr wrap="square">
            <a:spAutoFit/>
          </a:bodyPr>
          <a:lstStyle/>
          <a:p>
            <a:pPr algn="just"/>
            <a:r>
              <a:rPr lang="ru-RU" sz="2000" b="1" dirty="0">
                <a:solidFill>
                  <a:srgbClr val="0000FF"/>
                </a:solidFill>
              </a:rPr>
              <a:t>Цель:</a:t>
            </a:r>
            <a:r>
              <a:rPr lang="ru-RU" sz="2000" dirty="0">
                <a:solidFill>
                  <a:srgbClr val="0000FF"/>
                </a:solidFill>
              </a:rPr>
              <a:t> создать для </a:t>
            </a:r>
            <a:r>
              <a:rPr lang="ru-RU" sz="2000" dirty="0" smtClean="0">
                <a:solidFill>
                  <a:srgbClr val="0000FF"/>
                </a:solidFill>
              </a:rPr>
              <a:t>обучающегося </a:t>
            </a:r>
            <a:r>
              <a:rPr lang="ru-RU" sz="2000" dirty="0">
                <a:solidFill>
                  <a:srgbClr val="0000FF"/>
                </a:solidFill>
              </a:rPr>
              <a:t>оптимальные </a:t>
            </a:r>
            <a:r>
              <a:rPr lang="ru-RU" sz="2000" dirty="0" smtClean="0">
                <a:solidFill>
                  <a:srgbClr val="0000FF"/>
                </a:solidFill>
              </a:rPr>
              <a:t>условия </a:t>
            </a:r>
            <a:r>
              <a:rPr lang="ru-RU" sz="2000" dirty="0">
                <a:solidFill>
                  <a:srgbClr val="0000FF"/>
                </a:solidFill>
              </a:rPr>
              <a:t>творческого развития. </a:t>
            </a:r>
            <a:endParaRPr lang="ru-RU" sz="2000" dirty="0" smtClean="0">
              <a:solidFill>
                <a:srgbClr val="0000FF"/>
              </a:solidFill>
            </a:endParaRPr>
          </a:p>
          <a:p>
            <a:pPr algn="just"/>
            <a:r>
              <a:rPr lang="ru-RU" dirty="0" smtClean="0">
                <a:solidFill>
                  <a:srgbClr val="0000FF"/>
                </a:solidFill>
              </a:rPr>
              <a:t>Задания </a:t>
            </a:r>
            <a:r>
              <a:rPr lang="ru-RU" dirty="0">
                <a:solidFill>
                  <a:srgbClr val="0000FF"/>
                </a:solidFill>
              </a:rPr>
              <a:t>на развитие пространственного воображения сквозной линией проходят через все уровни программы. На разных годах обучения они используются для включения в творческий процесс, для «настройки» на творческую работу в игровой форме,  для диагностики (тестирования) художественных навыков обучающегося.</a:t>
            </a:r>
          </a:p>
        </p:txBody>
      </p:sp>
      <p:pic>
        <p:nvPicPr>
          <p:cNvPr id="4" name="Рисунок 3">
            <a:extLst>
              <a:ext uri="{FF2B5EF4-FFF2-40B4-BE49-F238E27FC236}">
                <a16:creationId xmlns:a16="http://schemas.microsoft.com/office/drawing/2014/main" xmlns="" id="{F5E312F3-EB6C-43E7-969F-782166E973FB}"/>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9633897" y="531096"/>
            <a:ext cx="2376712" cy="1593795"/>
          </a:xfrm>
          <a:prstGeom prst="rect">
            <a:avLst/>
          </a:prstGeom>
        </p:spPr>
      </p:pic>
    </p:spTree>
    <p:extLst>
      <p:ext uri="{BB962C8B-B14F-4D97-AF65-F5344CB8AC3E}">
        <p14:creationId xmlns:p14="http://schemas.microsoft.com/office/powerpoint/2010/main" val="409946070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9250F9F5-2EAE-401E-B2FC-946209AEA635}"/>
              </a:ext>
            </a:extLst>
          </p:cNvPr>
          <p:cNvSpPr>
            <a:spLocks noGrp="1"/>
          </p:cNvSpPr>
          <p:nvPr>
            <p:ph type="title"/>
          </p:nvPr>
        </p:nvSpPr>
        <p:spPr>
          <a:xfrm>
            <a:off x="528546" y="461427"/>
            <a:ext cx="9995763" cy="1400530"/>
          </a:xfrm>
        </p:spPr>
        <p:txBody>
          <a:bodyPr/>
          <a:lstStyle/>
          <a:p>
            <a:pPr algn="ctr"/>
            <a:r>
              <a:rPr lang="ru-RU" dirty="0">
                <a:solidFill>
                  <a:srgbClr val="0000FF"/>
                </a:solidFill>
              </a:rPr>
              <a:t>Задания на развитие                воображения и фантазии </a:t>
            </a:r>
          </a:p>
        </p:txBody>
      </p:sp>
      <p:graphicFrame>
        <p:nvGraphicFramePr>
          <p:cNvPr id="7" name="Объект 6">
            <a:extLst>
              <a:ext uri="{FF2B5EF4-FFF2-40B4-BE49-F238E27FC236}">
                <a16:creationId xmlns:a16="http://schemas.microsoft.com/office/drawing/2014/main" xmlns="" id="{F400AAD5-8DC1-421C-A5A7-FD0B7BAF52F7}"/>
              </a:ext>
            </a:extLst>
          </p:cNvPr>
          <p:cNvGraphicFramePr>
            <a:graphicFrameLocks noGrp="1"/>
          </p:cNvGraphicFramePr>
          <p:nvPr>
            <p:ph idx="1"/>
            <p:extLst>
              <p:ext uri="{D42A27DB-BD31-4B8C-83A1-F6EECF244321}">
                <p14:modId xmlns:p14="http://schemas.microsoft.com/office/powerpoint/2010/main" val="1545344790"/>
              </p:ext>
            </p:extLst>
          </p:nvPr>
        </p:nvGraphicFramePr>
        <p:xfrm>
          <a:off x="528546" y="2052638"/>
          <a:ext cx="10331041" cy="305929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9" name="TextBox 8">
            <a:extLst>
              <a:ext uri="{FF2B5EF4-FFF2-40B4-BE49-F238E27FC236}">
                <a16:creationId xmlns:a16="http://schemas.microsoft.com/office/drawing/2014/main" xmlns="" id="{F1E3C4BC-D852-4463-8176-A85A586A86B6}"/>
              </a:ext>
            </a:extLst>
          </p:cNvPr>
          <p:cNvSpPr txBox="1"/>
          <p:nvPr/>
        </p:nvSpPr>
        <p:spPr>
          <a:xfrm>
            <a:off x="661852" y="5328738"/>
            <a:ext cx="10245634" cy="707886"/>
          </a:xfrm>
          <a:prstGeom prst="rect">
            <a:avLst/>
          </a:prstGeom>
          <a:noFill/>
        </p:spPr>
        <p:txBody>
          <a:bodyPr wrap="square">
            <a:spAutoFit/>
          </a:bodyPr>
          <a:lstStyle/>
          <a:p>
            <a:pPr algn="ctr"/>
            <a:r>
              <a:rPr lang="ru-RU" sz="2000" dirty="0" smtClean="0">
                <a:solidFill>
                  <a:srgbClr val="0000FF"/>
                </a:solidFill>
              </a:rPr>
              <a:t>Задание-тест </a:t>
            </a:r>
            <a:r>
              <a:rPr lang="ru-RU" sz="2000" dirty="0">
                <a:solidFill>
                  <a:srgbClr val="0000FF"/>
                </a:solidFill>
              </a:rPr>
              <a:t>на воображение проводится ежегодно с </a:t>
            </a:r>
            <a:r>
              <a:rPr lang="ru-RU" sz="2000" dirty="0" smtClean="0">
                <a:solidFill>
                  <a:srgbClr val="0000FF"/>
                </a:solidFill>
              </a:rPr>
              <a:t>1-го </a:t>
            </a:r>
            <a:r>
              <a:rPr lang="ru-RU" sz="2000" dirty="0">
                <a:solidFill>
                  <a:srgbClr val="0000FF"/>
                </a:solidFill>
              </a:rPr>
              <a:t>по </a:t>
            </a:r>
            <a:r>
              <a:rPr lang="ru-RU" sz="2000" dirty="0" smtClean="0">
                <a:solidFill>
                  <a:srgbClr val="0000FF"/>
                </a:solidFill>
              </a:rPr>
              <a:t>5-й </a:t>
            </a:r>
            <a:r>
              <a:rPr lang="ru-RU" sz="2000" dirty="0">
                <a:solidFill>
                  <a:srgbClr val="0000FF"/>
                </a:solidFill>
              </a:rPr>
              <a:t>год </a:t>
            </a:r>
            <a:r>
              <a:rPr lang="ru-RU" sz="2000" dirty="0" smtClean="0">
                <a:solidFill>
                  <a:srgbClr val="0000FF"/>
                </a:solidFill>
              </a:rPr>
              <a:t>обучения </a:t>
            </a:r>
            <a:r>
              <a:rPr lang="ru-RU" sz="2000" dirty="0">
                <a:solidFill>
                  <a:srgbClr val="0000FF"/>
                </a:solidFill>
              </a:rPr>
              <a:t>в начале </a:t>
            </a:r>
            <a:r>
              <a:rPr lang="ru-RU" sz="2000" dirty="0" smtClean="0">
                <a:solidFill>
                  <a:srgbClr val="0000FF"/>
                </a:solidFill>
              </a:rPr>
              <a:t>каждого учебного </a:t>
            </a:r>
            <a:r>
              <a:rPr lang="ru-RU" sz="2000" dirty="0">
                <a:solidFill>
                  <a:srgbClr val="0000FF"/>
                </a:solidFill>
              </a:rPr>
              <a:t>года</a:t>
            </a:r>
            <a:r>
              <a:rPr lang="ru-RU" sz="2000" dirty="0" smtClean="0">
                <a:solidFill>
                  <a:srgbClr val="0000FF"/>
                </a:solidFill>
              </a:rPr>
              <a:t>.</a:t>
            </a:r>
            <a:endParaRPr lang="ru-RU" sz="2000" dirty="0">
              <a:solidFill>
                <a:srgbClr val="0000FF"/>
              </a:solidFill>
            </a:endParaRPr>
          </a:p>
        </p:txBody>
      </p:sp>
      <p:sp>
        <p:nvSpPr>
          <p:cNvPr id="6" name="TextBox 5">
            <a:extLst>
              <a:ext uri="{FF2B5EF4-FFF2-40B4-BE49-F238E27FC236}">
                <a16:creationId xmlns:a16="http://schemas.microsoft.com/office/drawing/2014/main" xmlns="" id="{703D8787-B06C-4C90-85F7-5A45A82A6112}"/>
              </a:ext>
            </a:extLst>
          </p:cNvPr>
          <p:cNvSpPr txBox="1"/>
          <p:nvPr/>
        </p:nvSpPr>
        <p:spPr>
          <a:xfrm>
            <a:off x="1136074" y="2335086"/>
            <a:ext cx="750526" cy="369332"/>
          </a:xfrm>
          <a:prstGeom prst="rect">
            <a:avLst/>
          </a:prstGeom>
          <a:noFill/>
        </p:spPr>
        <p:txBody>
          <a:bodyPr wrap="none" rtlCol="0">
            <a:spAutoFit/>
          </a:bodyPr>
          <a:lstStyle/>
          <a:p>
            <a:r>
              <a:rPr lang="ru-RU" dirty="0"/>
              <a:t>1 год</a:t>
            </a:r>
          </a:p>
        </p:txBody>
      </p:sp>
      <p:pic>
        <p:nvPicPr>
          <p:cNvPr id="14" name="Рисунок 13">
            <a:extLst>
              <a:ext uri="{FF2B5EF4-FFF2-40B4-BE49-F238E27FC236}">
                <a16:creationId xmlns:a16="http://schemas.microsoft.com/office/drawing/2014/main" xmlns="" id="{04728419-D797-432B-8500-4C138E551695}"/>
              </a:ext>
            </a:extLst>
          </p:cNvPr>
          <p:cNvPicPr>
            <a:picLocks noChangeAspect="1"/>
          </p:cNvPicPr>
          <p:nvPr/>
        </p:nvPicPr>
        <p:blipFill>
          <a:blip r:embed="rId7"/>
          <a:stretch>
            <a:fillRect/>
          </a:stretch>
        </p:blipFill>
        <p:spPr>
          <a:xfrm>
            <a:off x="7088459" y="2612611"/>
            <a:ext cx="2115032" cy="2438611"/>
          </a:xfrm>
          <a:prstGeom prst="rect">
            <a:avLst/>
          </a:prstGeom>
        </p:spPr>
      </p:pic>
      <p:pic>
        <p:nvPicPr>
          <p:cNvPr id="16" name="Рисунок 15">
            <a:extLst>
              <a:ext uri="{FF2B5EF4-FFF2-40B4-BE49-F238E27FC236}">
                <a16:creationId xmlns:a16="http://schemas.microsoft.com/office/drawing/2014/main" xmlns="" id="{CE308D4A-F9A4-442F-BE67-B4AF2AF8BC29}"/>
              </a:ext>
            </a:extLst>
          </p:cNvPr>
          <p:cNvPicPr>
            <a:picLocks noChangeAspect="1"/>
          </p:cNvPicPr>
          <p:nvPr/>
        </p:nvPicPr>
        <p:blipFill>
          <a:blip r:embed="rId8"/>
          <a:stretch>
            <a:fillRect/>
          </a:stretch>
        </p:blipFill>
        <p:spPr>
          <a:xfrm>
            <a:off x="9301388" y="2612611"/>
            <a:ext cx="2154843" cy="2438611"/>
          </a:xfrm>
          <a:prstGeom prst="rect">
            <a:avLst/>
          </a:prstGeom>
        </p:spPr>
      </p:pic>
      <p:pic>
        <p:nvPicPr>
          <p:cNvPr id="18" name="Рисунок 17">
            <a:extLst>
              <a:ext uri="{FF2B5EF4-FFF2-40B4-BE49-F238E27FC236}">
                <a16:creationId xmlns:a16="http://schemas.microsoft.com/office/drawing/2014/main" xmlns="" id="{676ACAE0-17AE-4396-BD63-3B84395AAFE4}"/>
              </a:ext>
            </a:extLst>
          </p:cNvPr>
          <p:cNvPicPr>
            <a:picLocks noChangeAspect="1"/>
          </p:cNvPicPr>
          <p:nvPr/>
        </p:nvPicPr>
        <p:blipFill>
          <a:blip r:embed="rId9"/>
          <a:stretch>
            <a:fillRect/>
          </a:stretch>
        </p:blipFill>
        <p:spPr>
          <a:xfrm>
            <a:off x="7700289" y="2139449"/>
            <a:ext cx="946321" cy="946321"/>
          </a:xfrm>
          <a:prstGeom prst="rect">
            <a:avLst/>
          </a:prstGeom>
        </p:spPr>
      </p:pic>
      <p:pic>
        <p:nvPicPr>
          <p:cNvPr id="19" name="Рисунок 18">
            <a:extLst>
              <a:ext uri="{FF2B5EF4-FFF2-40B4-BE49-F238E27FC236}">
                <a16:creationId xmlns:a16="http://schemas.microsoft.com/office/drawing/2014/main" xmlns="" id="{2B4FDAE7-AAE0-4E2F-998C-5AA508F03303}"/>
              </a:ext>
            </a:extLst>
          </p:cNvPr>
          <p:cNvPicPr>
            <a:picLocks noChangeAspect="1"/>
          </p:cNvPicPr>
          <p:nvPr/>
        </p:nvPicPr>
        <p:blipFill>
          <a:blip r:embed="rId10"/>
          <a:stretch>
            <a:fillRect/>
          </a:stretch>
        </p:blipFill>
        <p:spPr>
          <a:xfrm>
            <a:off x="9875932" y="2139449"/>
            <a:ext cx="946321" cy="946321"/>
          </a:xfrm>
          <a:prstGeom prst="rect">
            <a:avLst/>
          </a:prstGeom>
        </p:spPr>
      </p:pic>
      <p:sp>
        <p:nvSpPr>
          <p:cNvPr id="20" name="TextBox 19">
            <a:extLst>
              <a:ext uri="{FF2B5EF4-FFF2-40B4-BE49-F238E27FC236}">
                <a16:creationId xmlns:a16="http://schemas.microsoft.com/office/drawing/2014/main" xmlns="" id="{B4476861-E597-4C81-B2BB-989E7545BCFA}"/>
              </a:ext>
            </a:extLst>
          </p:cNvPr>
          <p:cNvSpPr txBox="1"/>
          <p:nvPr/>
        </p:nvSpPr>
        <p:spPr>
          <a:xfrm>
            <a:off x="3376599" y="2335086"/>
            <a:ext cx="750526" cy="369332"/>
          </a:xfrm>
          <a:prstGeom prst="rect">
            <a:avLst/>
          </a:prstGeom>
          <a:noFill/>
        </p:spPr>
        <p:txBody>
          <a:bodyPr wrap="none" rtlCol="0">
            <a:spAutoFit/>
          </a:bodyPr>
          <a:lstStyle/>
          <a:p>
            <a:r>
              <a:rPr lang="ru-RU" dirty="0"/>
              <a:t>2 год</a:t>
            </a:r>
          </a:p>
        </p:txBody>
      </p:sp>
      <p:sp>
        <p:nvSpPr>
          <p:cNvPr id="21" name="TextBox 20">
            <a:extLst>
              <a:ext uri="{FF2B5EF4-FFF2-40B4-BE49-F238E27FC236}">
                <a16:creationId xmlns:a16="http://schemas.microsoft.com/office/drawing/2014/main" xmlns="" id="{6CA5007F-6BAD-49C0-9612-F6AF4E8080F6}"/>
              </a:ext>
            </a:extLst>
          </p:cNvPr>
          <p:cNvSpPr txBox="1"/>
          <p:nvPr/>
        </p:nvSpPr>
        <p:spPr>
          <a:xfrm>
            <a:off x="5617125" y="2342887"/>
            <a:ext cx="750526" cy="369332"/>
          </a:xfrm>
          <a:prstGeom prst="rect">
            <a:avLst/>
          </a:prstGeom>
          <a:noFill/>
        </p:spPr>
        <p:txBody>
          <a:bodyPr wrap="none" rtlCol="0">
            <a:spAutoFit/>
          </a:bodyPr>
          <a:lstStyle/>
          <a:p>
            <a:r>
              <a:rPr lang="ru-RU" dirty="0"/>
              <a:t>3 год</a:t>
            </a:r>
          </a:p>
        </p:txBody>
      </p:sp>
      <p:sp>
        <p:nvSpPr>
          <p:cNvPr id="23" name="TextBox 22">
            <a:extLst>
              <a:ext uri="{FF2B5EF4-FFF2-40B4-BE49-F238E27FC236}">
                <a16:creationId xmlns:a16="http://schemas.microsoft.com/office/drawing/2014/main" xmlns="" id="{7F0A4322-0A2B-4F3A-BBA2-5ACABB75A6BA}"/>
              </a:ext>
            </a:extLst>
          </p:cNvPr>
          <p:cNvSpPr txBox="1"/>
          <p:nvPr/>
        </p:nvSpPr>
        <p:spPr>
          <a:xfrm>
            <a:off x="7789696" y="2325568"/>
            <a:ext cx="750526" cy="369332"/>
          </a:xfrm>
          <a:prstGeom prst="rect">
            <a:avLst/>
          </a:prstGeom>
          <a:noFill/>
        </p:spPr>
        <p:txBody>
          <a:bodyPr wrap="none" rtlCol="0">
            <a:spAutoFit/>
          </a:bodyPr>
          <a:lstStyle/>
          <a:p>
            <a:r>
              <a:rPr lang="ru-RU" dirty="0">
                <a:solidFill>
                  <a:srgbClr val="0000FF"/>
                </a:solidFill>
              </a:rPr>
              <a:t>4 год</a:t>
            </a:r>
          </a:p>
        </p:txBody>
      </p:sp>
      <p:sp>
        <p:nvSpPr>
          <p:cNvPr id="25" name="TextBox 24">
            <a:extLst>
              <a:ext uri="{FF2B5EF4-FFF2-40B4-BE49-F238E27FC236}">
                <a16:creationId xmlns:a16="http://schemas.microsoft.com/office/drawing/2014/main" xmlns="" id="{300F9C2A-BC93-4E0C-8ABE-F34CEF6DAE2C}"/>
              </a:ext>
            </a:extLst>
          </p:cNvPr>
          <p:cNvSpPr txBox="1"/>
          <p:nvPr/>
        </p:nvSpPr>
        <p:spPr>
          <a:xfrm>
            <a:off x="9963920" y="2315572"/>
            <a:ext cx="750526" cy="369332"/>
          </a:xfrm>
          <a:prstGeom prst="rect">
            <a:avLst/>
          </a:prstGeom>
          <a:noFill/>
        </p:spPr>
        <p:txBody>
          <a:bodyPr wrap="none" rtlCol="0">
            <a:spAutoFit/>
          </a:bodyPr>
          <a:lstStyle/>
          <a:p>
            <a:r>
              <a:rPr lang="ru-RU" dirty="0"/>
              <a:t>5 год</a:t>
            </a:r>
          </a:p>
        </p:txBody>
      </p:sp>
      <p:sp>
        <p:nvSpPr>
          <p:cNvPr id="28" name="TextBox 27">
            <a:extLst>
              <a:ext uri="{FF2B5EF4-FFF2-40B4-BE49-F238E27FC236}">
                <a16:creationId xmlns:a16="http://schemas.microsoft.com/office/drawing/2014/main" xmlns="" id="{C374F2DC-E3D0-4A6D-AE61-894B3C6103F4}"/>
              </a:ext>
            </a:extLst>
          </p:cNvPr>
          <p:cNvSpPr txBox="1"/>
          <p:nvPr/>
        </p:nvSpPr>
        <p:spPr>
          <a:xfrm>
            <a:off x="5192509" y="3340151"/>
            <a:ext cx="1599759" cy="707886"/>
          </a:xfrm>
          <a:prstGeom prst="rect">
            <a:avLst/>
          </a:prstGeom>
          <a:noFill/>
        </p:spPr>
        <p:txBody>
          <a:bodyPr wrap="square" rtlCol="0">
            <a:spAutoFit/>
          </a:bodyPr>
          <a:lstStyle/>
          <a:p>
            <a:r>
              <a:rPr lang="ru-RU" sz="2000" dirty="0">
                <a:solidFill>
                  <a:srgbClr val="0000FF"/>
                </a:solidFill>
              </a:rPr>
              <a:t>Сказочный</a:t>
            </a:r>
          </a:p>
          <a:p>
            <a:r>
              <a:rPr lang="ru-RU" sz="2000" dirty="0">
                <a:solidFill>
                  <a:srgbClr val="0000FF"/>
                </a:solidFill>
              </a:rPr>
              <a:t>сад</a:t>
            </a:r>
          </a:p>
        </p:txBody>
      </p:sp>
      <p:sp>
        <p:nvSpPr>
          <p:cNvPr id="29" name="TextBox 28">
            <a:extLst>
              <a:ext uri="{FF2B5EF4-FFF2-40B4-BE49-F238E27FC236}">
                <a16:creationId xmlns:a16="http://schemas.microsoft.com/office/drawing/2014/main" xmlns="" id="{6F55DDFD-E81D-499A-B961-E62BE9F198E5}"/>
              </a:ext>
            </a:extLst>
          </p:cNvPr>
          <p:cNvSpPr txBox="1"/>
          <p:nvPr/>
        </p:nvSpPr>
        <p:spPr>
          <a:xfrm>
            <a:off x="7125792" y="3337161"/>
            <a:ext cx="2175596" cy="646331"/>
          </a:xfrm>
          <a:prstGeom prst="rect">
            <a:avLst/>
          </a:prstGeom>
          <a:noFill/>
        </p:spPr>
        <p:txBody>
          <a:bodyPr wrap="none" rtlCol="0">
            <a:spAutoFit/>
          </a:bodyPr>
          <a:lstStyle/>
          <a:p>
            <a:r>
              <a:rPr lang="ru-RU" dirty="0">
                <a:solidFill>
                  <a:srgbClr val="0000FF"/>
                </a:solidFill>
              </a:rPr>
              <a:t>Фантастический </a:t>
            </a:r>
          </a:p>
          <a:p>
            <a:r>
              <a:rPr lang="ru-RU" dirty="0">
                <a:solidFill>
                  <a:srgbClr val="0000FF"/>
                </a:solidFill>
              </a:rPr>
              <a:t>транспорт</a:t>
            </a:r>
          </a:p>
        </p:txBody>
      </p:sp>
      <p:sp>
        <p:nvSpPr>
          <p:cNvPr id="30" name="TextBox 29">
            <a:extLst>
              <a:ext uri="{FF2B5EF4-FFF2-40B4-BE49-F238E27FC236}">
                <a16:creationId xmlns:a16="http://schemas.microsoft.com/office/drawing/2014/main" xmlns="" id="{2FEB69F8-A6DC-4BAD-B6A8-310C54767423}"/>
              </a:ext>
            </a:extLst>
          </p:cNvPr>
          <p:cNvSpPr txBox="1"/>
          <p:nvPr/>
        </p:nvSpPr>
        <p:spPr>
          <a:xfrm>
            <a:off x="9301388" y="3337161"/>
            <a:ext cx="2175596" cy="646331"/>
          </a:xfrm>
          <a:prstGeom prst="rect">
            <a:avLst/>
          </a:prstGeom>
          <a:noFill/>
        </p:spPr>
        <p:txBody>
          <a:bodyPr wrap="square" rtlCol="0">
            <a:spAutoFit/>
          </a:bodyPr>
          <a:lstStyle/>
          <a:p>
            <a:r>
              <a:rPr lang="ru-RU" dirty="0">
                <a:solidFill>
                  <a:srgbClr val="0000FF"/>
                </a:solidFill>
              </a:rPr>
              <a:t>Фантастический мир</a:t>
            </a:r>
          </a:p>
        </p:txBody>
      </p:sp>
      <p:pic>
        <p:nvPicPr>
          <p:cNvPr id="31" name="Рисунок 30">
            <a:extLst>
              <a:ext uri="{FF2B5EF4-FFF2-40B4-BE49-F238E27FC236}">
                <a16:creationId xmlns:a16="http://schemas.microsoft.com/office/drawing/2014/main" xmlns="" id="{2E51245F-8CD7-42D0-BE49-5B422EE160E0}"/>
              </a:ext>
            </a:extLst>
          </p:cNvPr>
          <p:cNvPicPr>
            <a:picLocks noChangeAspect="1"/>
          </p:cNvPicPr>
          <p:nvPr/>
        </p:nvPicPr>
        <p:blipFill>
          <a:blip r:embed="rId11"/>
          <a:stretch>
            <a:fillRect/>
          </a:stretch>
        </p:blipFill>
        <p:spPr>
          <a:xfrm>
            <a:off x="10059860" y="115868"/>
            <a:ext cx="1324399" cy="1962872"/>
          </a:xfrm>
          <a:prstGeom prst="rect">
            <a:avLst/>
          </a:prstGeom>
        </p:spPr>
      </p:pic>
      <p:sp>
        <p:nvSpPr>
          <p:cNvPr id="3" name="TextBox 2">
            <a:extLst>
              <a:ext uri="{FF2B5EF4-FFF2-40B4-BE49-F238E27FC236}">
                <a16:creationId xmlns:a16="http://schemas.microsoft.com/office/drawing/2014/main" xmlns="" id="{3FA6E859-4FEE-411E-AC49-0A24D1964DA7}"/>
              </a:ext>
            </a:extLst>
          </p:cNvPr>
          <p:cNvSpPr txBox="1"/>
          <p:nvPr/>
        </p:nvSpPr>
        <p:spPr>
          <a:xfrm>
            <a:off x="362671" y="1824530"/>
            <a:ext cx="2419252" cy="369332"/>
          </a:xfrm>
          <a:prstGeom prst="rect">
            <a:avLst/>
          </a:prstGeom>
          <a:noFill/>
        </p:spPr>
        <p:txBody>
          <a:bodyPr wrap="none" rtlCol="0">
            <a:spAutoFit/>
          </a:bodyPr>
          <a:lstStyle/>
          <a:p>
            <a:r>
              <a:rPr lang="ru-RU" dirty="0"/>
              <a:t>Стартовый уровень</a:t>
            </a:r>
          </a:p>
        </p:txBody>
      </p:sp>
      <p:sp>
        <p:nvSpPr>
          <p:cNvPr id="4" name="TextBox 3">
            <a:extLst>
              <a:ext uri="{FF2B5EF4-FFF2-40B4-BE49-F238E27FC236}">
                <a16:creationId xmlns:a16="http://schemas.microsoft.com/office/drawing/2014/main" xmlns="" id="{D577124E-37FC-4DEE-A483-0CE5D3DCE084}"/>
              </a:ext>
            </a:extLst>
          </p:cNvPr>
          <p:cNvSpPr txBox="1"/>
          <p:nvPr/>
        </p:nvSpPr>
        <p:spPr>
          <a:xfrm>
            <a:off x="3760571" y="1833222"/>
            <a:ext cx="2127505" cy="369332"/>
          </a:xfrm>
          <a:prstGeom prst="rect">
            <a:avLst/>
          </a:prstGeom>
          <a:noFill/>
        </p:spPr>
        <p:txBody>
          <a:bodyPr wrap="none" rtlCol="0">
            <a:spAutoFit/>
          </a:bodyPr>
          <a:lstStyle/>
          <a:p>
            <a:r>
              <a:rPr lang="ru-RU" dirty="0"/>
              <a:t>Базовый уровень</a:t>
            </a:r>
          </a:p>
        </p:txBody>
      </p:sp>
      <p:sp>
        <p:nvSpPr>
          <p:cNvPr id="5" name="TextBox 4">
            <a:extLst>
              <a:ext uri="{FF2B5EF4-FFF2-40B4-BE49-F238E27FC236}">
                <a16:creationId xmlns:a16="http://schemas.microsoft.com/office/drawing/2014/main" xmlns="" id="{65403AC7-FA65-4E40-9810-337B407984B4}"/>
              </a:ext>
            </a:extLst>
          </p:cNvPr>
          <p:cNvSpPr txBox="1"/>
          <p:nvPr/>
        </p:nvSpPr>
        <p:spPr>
          <a:xfrm>
            <a:off x="7882813" y="1796219"/>
            <a:ext cx="2792950" cy="369332"/>
          </a:xfrm>
          <a:prstGeom prst="rect">
            <a:avLst/>
          </a:prstGeom>
          <a:noFill/>
        </p:spPr>
        <p:txBody>
          <a:bodyPr wrap="square" rtlCol="0">
            <a:spAutoFit/>
          </a:bodyPr>
          <a:lstStyle/>
          <a:p>
            <a:r>
              <a:rPr lang="ru-RU" dirty="0"/>
              <a:t>Продвинутый уровень</a:t>
            </a:r>
          </a:p>
        </p:txBody>
      </p:sp>
    </p:spTree>
    <p:extLst>
      <p:ext uri="{BB962C8B-B14F-4D97-AF65-F5344CB8AC3E}">
        <p14:creationId xmlns:p14="http://schemas.microsoft.com/office/powerpoint/2010/main" val="40060270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937DA24D-DCF5-44FF-B961-1F5147F4C201}"/>
              </a:ext>
            </a:extLst>
          </p:cNvPr>
          <p:cNvSpPr>
            <a:spLocks noGrp="1"/>
          </p:cNvSpPr>
          <p:nvPr>
            <p:ph type="title"/>
          </p:nvPr>
        </p:nvSpPr>
        <p:spPr>
          <a:xfrm>
            <a:off x="0" y="330798"/>
            <a:ext cx="10555931" cy="1400530"/>
          </a:xfrm>
        </p:spPr>
        <p:txBody>
          <a:bodyPr>
            <a:normAutofit/>
          </a:bodyPr>
          <a:lstStyle/>
          <a:p>
            <a:pPr algn="ctr"/>
            <a:r>
              <a:rPr lang="ru-RU" sz="4000" dirty="0">
                <a:solidFill>
                  <a:srgbClr val="0000FF"/>
                </a:solidFill>
              </a:rPr>
              <a:t>Творческое задание-тест </a:t>
            </a:r>
            <a:r>
              <a:rPr lang="ru-RU" sz="4000" dirty="0" smtClean="0">
                <a:solidFill>
                  <a:srgbClr val="0000FF"/>
                </a:solidFill>
              </a:rPr>
              <a:t/>
            </a:r>
            <a:br>
              <a:rPr lang="ru-RU" sz="4000" dirty="0" smtClean="0">
                <a:solidFill>
                  <a:srgbClr val="0000FF"/>
                </a:solidFill>
              </a:rPr>
            </a:br>
            <a:r>
              <a:rPr lang="ru-RU" sz="4000" dirty="0" smtClean="0">
                <a:solidFill>
                  <a:srgbClr val="0000FF"/>
                </a:solidFill>
              </a:rPr>
              <a:t>«</a:t>
            </a:r>
            <a:r>
              <a:rPr lang="ru-RU" sz="4000" dirty="0">
                <a:solidFill>
                  <a:srgbClr val="0000FF"/>
                </a:solidFill>
              </a:rPr>
              <a:t>Фантастическое животное</a:t>
            </a:r>
            <a:r>
              <a:rPr lang="ru-RU" sz="4000" dirty="0" smtClean="0">
                <a:solidFill>
                  <a:srgbClr val="0000FF"/>
                </a:solidFill>
              </a:rPr>
              <a:t>»</a:t>
            </a:r>
            <a:endParaRPr lang="ru-RU" sz="4000" dirty="0">
              <a:solidFill>
                <a:srgbClr val="0000FF"/>
              </a:solidFill>
            </a:endParaRPr>
          </a:p>
        </p:txBody>
      </p:sp>
      <p:sp>
        <p:nvSpPr>
          <p:cNvPr id="3" name="Объект 2">
            <a:extLst>
              <a:ext uri="{FF2B5EF4-FFF2-40B4-BE49-F238E27FC236}">
                <a16:creationId xmlns:a16="http://schemas.microsoft.com/office/drawing/2014/main" xmlns="" id="{282BB57C-93B4-4FB2-B674-D3B77A7664F5}"/>
              </a:ext>
            </a:extLst>
          </p:cNvPr>
          <p:cNvSpPr>
            <a:spLocks noGrp="1"/>
          </p:cNvSpPr>
          <p:nvPr>
            <p:ph idx="1"/>
          </p:nvPr>
        </p:nvSpPr>
        <p:spPr>
          <a:xfrm>
            <a:off x="443345" y="2052918"/>
            <a:ext cx="10945091" cy="4477191"/>
          </a:xfrm>
        </p:spPr>
        <p:txBody>
          <a:bodyPr>
            <a:normAutofit lnSpcReduction="10000"/>
          </a:bodyPr>
          <a:lstStyle/>
          <a:p>
            <a:pPr algn="just"/>
            <a:r>
              <a:rPr lang="ru-RU" dirty="0">
                <a:solidFill>
                  <a:srgbClr val="0000FF"/>
                </a:solidFill>
              </a:rPr>
              <a:t>В контексте развивающего обучения важна формулировка творческих заданий, не имеющих однозначного решения. Как показали исследования детского воображения, формулировка прямой задачи на творческое решение –позволяет наиболее полно актуализировать творческие возможности детей. Уровень креативности становится выше, если дано задание найти творческое решение. Акцент на возможность и необходимость вариативного решения задачи должен быть постоянным.</a:t>
            </a:r>
          </a:p>
          <a:p>
            <a:pPr algn="just"/>
            <a:r>
              <a:rPr lang="ru-RU" dirty="0">
                <a:solidFill>
                  <a:srgbClr val="0000FF"/>
                </a:solidFill>
              </a:rPr>
              <a:t>Создание оригинальных образов возможно при наличии свободы, поощрения смелости, отсутствии жестких регламентирующих оценок, когда ребенок смело варьирует свой опыт, экспериментирует, находит новое в темах, замыслах, способах исполнения.</a:t>
            </a:r>
          </a:p>
          <a:p>
            <a:pPr algn="just"/>
            <a:r>
              <a:rPr lang="ru-RU" dirty="0">
                <a:solidFill>
                  <a:srgbClr val="0000FF"/>
                </a:solidFill>
              </a:rPr>
              <a:t>Задание развивает эстетические чувства, формирует художественный вкус, дает простор воображению и собственному творчеству детей, необычному открытию для себя мира, его образов.</a:t>
            </a:r>
          </a:p>
          <a:p>
            <a:endParaRPr lang="ru-RU" dirty="0"/>
          </a:p>
          <a:p>
            <a:endParaRPr lang="ru-RU" dirty="0"/>
          </a:p>
        </p:txBody>
      </p:sp>
      <p:pic>
        <p:nvPicPr>
          <p:cNvPr id="4" name="Рисунок 3">
            <a:extLst>
              <a:ext uri="{FF2B5EF4-FFF2-40B4-BE49-F238E27FC236}">
                <a16:creationId xmlns:a16="http://schemas.microsoft.com/office/drawing/2014/main" xmlns="" id="{4F010330-808E-48FE-9C06-5F5687743890}"/>
              </a:ext>
            </a:extLst>
          </p:cNvPr>
          <p:cNvPicPr>
            <a:picLocks noChangeAspect="1"/>
          </p:cNvPicPr>
          <p:nvPr/>
        </p:nvPicPr>
        <p:blipFill>
          <a:blip r:embed="rId2"/>
          <a:stretch>
            <a:fillRect/>
          </a:stretch>
        </p:blipFill>
        <p:spPr>
          <a:xfrm>
            <a:off x="9402617" y="219337"/>
            <a:ext cx="2600247" cy="1867292"/>
          </a:xfrm>
          <a:prstGeom prst="rect">
            <a:avLst/>
          </a:prstGeom>
        </p:spPr>
      </p:pic>
    </p:spTree>
    <p:extLst>
      <p:ext uri="{BB962C8B-B14F-4D97-AF65-F5344CB8AC3E}">
        <p14:creationId xmlns:p14="http://schemas.microsoft.com/office/powerpoint/2010/main" val="24995817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7BCB763E-CFBE-4525-8627-8AD4825B6619}"/>
              </a:ext>
            </a:extLst>
          </p:cNvPr>
          <p:cNvSpPr>
            <a:spLocks noGrp="1"/>
          </p:cNvSpPr>
          <p:nvPr>
            <p:ph type="title"/>
          </p:nvPr>
        </p:nvSpPr>
        <p:spPr>
          <a:xfrm>
            <a:off x="812800" y="267991"/>
            <a:ext cx="9404723" cy="1400530"/>
          </a:xfrm>
        </p:spPr>
        <p:txBody>
          <a:bodyPr/>
          <a:lstStyle/>
          <a:p>
            <a:pPr algn="ctr"/>
            <a:r>
              <a:rPr lang="ru-RU" sz="4000" dirty="0">
                <a:solidFill>
                  <a:srgbClr val="0000FF"/>
                </a:solidFill>
              </a:rPr>
              <a:t>Творческое задание-тест «Фантастическое животное»</a:t>
            </a:r>
          </a:p>
        </p:txBody>
      </p:sp>
      <p:sp>
        <p:nvSpPr>
          <p:cNvPr id="3" name="Объект 2">
            <a:extLst>
              <a:ext uri="{FF2B5EF4-FFF2-40B4-BE49-F238E27FC236}">
                <a16:creationId xmlns:a16="http://schemas.microsoft.com/office/drawing/2014/main" xmlns="" id="{A34697DA-5452-436E-B585-A4A6EDF27562}"/>
              </a:ext>
            </a:extLst>
          </p:cNvPr>
          <p:cNvSpPr>
            <a:spLocks noGrp="1"/>
          </p:cNvSpPr>
          <p:nvPr>
            <p:ph idx="1"/>
          </p:nvPr>
        </p:nvSpPr>
        <p:spPr>
          <a:xfrm>
            <a:off x="620252" y="1656024"/>
            <a:ext cx="10611166" cy="5000134"/>
          </a:xfrm>
        </p:spPr>
        <p:txBody>
          <a:bodyPr>
            <a:normAutofit lnSpcReduction="10000"/>
          </a:bodyPr>
          <a:lstStyle/>
          <a:p>
            <a:pPr marL="0" indent="0" algn="just">
              <a:buNone/>
            </a:pPr>
            <a:r>
              <a:rPr lang="ru-RU" dirty="0" smtClean="0">
                <a:solidFill>
                  <a:srgbClr val="0000FF"/>
                </a:solidFill>
              </a:rPr>
              <a:t>Для педагога это задание - </a:t>
            </a:r>
            <a:r>
              <a:rPr lang="ru-RU" dirty="0">
                <a:solidFill>
                  <a:srgbClr val="0000FF"/>
                </a:solidFill>
              </a:rPr>
              <a:t>возможность изучить </a:t>
            </a:r>
            <a:r>
              <a:rPr lang="ru-RU" dirty="0" smtClean="0">
                <a:solidFill>
                  <a:srgbClr val="0000FF"/>
                </a:solidFill>
              </a:rPr>
              <a:t>индивидуальный творческий </a:t>
            </a:r>
            <a:r>
              <a:rPr lang="ru-RU" dirty="0">
                <a:solidFill>
                  <a:srgbClr val="0000FF"/>
                </a:solidFill>
              </a:rPr>
              <a:t>потенциал </a:t>
            </a:r>
            <a:r>
              <a:rPr lang="ru-RU" dirty="0" smtClean="0">
                <a:solidFill>
                  <a:srgbClr val="0000FF"/>
                </a:solidFill>
              </a:rPr>
              <a:t>каждого ребёнка на </a:t>
            </a:r>
            <a:r>
              <a:rPr lang="ru-RU" dirty="0">
                <a:solidFill>
                  <a:srgbClr val="0000FF"/>
                </a:solidFill>
              </a:rPr>
              <a:t>начальном этапе занятий:</a:t>
            </a:r>
          </a:p>
          <a:p>
            <a:pPr algn="just"/>
            <a:r>
              <a:rPr lang="ru-RU" dirty="0">
                <a:solidFill>
                  <a:srgbClr val="0000FF"/>
                </a:solidFill>
              </a:rPr>
              <a:t>Насколько интересна и глубока фантазия </a:t>
            </a:r>
            <a:r>
              <a:rPr lang="ru-RU" dirty="0" smtClean="0">
                <a:solidFill>
                  <a:srgbClr val="0000FF"/>
                </a:solidFill>
              </a:rPr>
              <a:t>обучающегося. </a:t>
            </a:r>
            <a:r>
              <a:rPr lang="ru-RU" dirty="0">
                <a:solidFill>
                  <a:srgbClr val="0000FF"/>
                </a:solidFill>
              </a:rPr>
              <a:t>Коррекция в устранении шаблонов в мышлении</a:t>
            </a:r>
          </a:p>
          <a:p>
            <a:pPr algn="just"/>
            <a:r>
              <a:rPr lang="ru-RU" dirty="0">
                <a:solidFill>
                  <a:srgbClr val="0000FF"/>
                </a:solidFill>
              </a:rPr>
              <a:t>Какие произошли изменения в сравнении с прошлыми годами обучения</a:t>
            </a:r>
            <a:r>
              <a:rPr lang="ru-RU" dirty="0" smtClean="0">
                <a:solidFill>
                  <a:srgbClr val="0000FF"/>
                </a:solidFill>
              </a:rPr>
              <a:t>?</a:t>
            </a:r>
            <a:endParaRPr lang="ru-RU" dirty="0">
              <a:solidFill>
                <a:srgbClr val="0000FF"/>
              </a:solidFill>
            </a:endParaRPr>
          </a:p>
          <a:p>
            <a:pPr algn="just"/>
            <a:r>
              <a:rPr lang="ru-RU" dirty="0">
                <a:solidFill>
                  <a:srgbClr val="0000FF"/>
                </a:solidFill>
              </a:rPr>
              <a:t>Оценка эмоционального состояния </a:t>
            </a:r>
            <a:r>
              <a:rPr lang="ru-RU" dirty="0" smtClean="0">
                <a:solidFill>
                  <a:srgbClr val="0000FF"/>
                </a:solidFill>
              </a:rPr>
              <a:t>обучающегося. </a:t>
            </a:r>
            <a:r>
              <a:rPr lang="ru-RU" dirty="0">
                <a:solidFill>
                  <a:srgbClr val="0000FF"/>
                </a:solidFill>
              </a:rPr>
              <a:t>Коррекции психологического состояния страхов методом вырисовывания страхов.</a:t>
            </a:r>
          </a:p>
          <a:p>
            <a:pPr algn="just"/>
            <a:r>
              <a:rPr lang="ru-RU" dirty="0">
                <a:solidFill>
                  <a:srgbClr val="0000FF"/>
                </a:solidFill>
              </a:rPr>
              <a:t>Скорость и качество  реализации своей идеи</a:t>
            </a:r>
          </a:p>
          <a:p>
            <a:pPr algn="just"/>
            <a:r>
              <a:rPr lang="ru-RU" dirty="0">
                <a:solidFill>
                  <a:srgbClr val="0000FF"/>
                </a:solidFill>
              </a:rPr>
              <a:t>Уровень технических </a:t>
            </a:r>
            <a:r>
              <a:rPr lang="ru-RU" dirty="0" smtClean="0">
                <a:solidFill>
                  <a:srgbClr val="0000FF"/>
                </a:solidFill>
              </a:rPr>
              <a:t>навыков </a:t>
            </a:r>
            <a:r>
              <a:rPr lang="ru-RU" dirty="0">
                <a:solidFill>
                  <a:srgbClr val="0000FF"/>
                </a:solidFill>
              </a:rPr>
              <a:t>и необходимость коррекции пробелов в технике </a:t>
            </a:r>
          </a:p>
          <a:p>
            <a:pPr algn="just"/>
            <a:r>
              <a:rPr lang="ru-RU" dirty="0">
                <a:solidFill>
                  <a:srgbClr val="0000FF"/>
                </a:solidFill>
              </a:rPr>
              <a:t>Цветовые предпочтения </a:t>
            </a:r>
            <a:r>
              <a:rPr lang="ru-RU" dirty="0" smtClean="0">
                <a:solidFill>
                  <a:srgbClr val="0000FF"/>
                </a:solidFill>
              </a:rPr>
              <a:t>обучающегося</a:t>
            </a:r>
            <a:endParaRPr lang="ru-RU" dirty="0">
              <a:solidFill>
                <a:srgbClr val="0000FF"/>
              </a:solidFill>
            </a:endParaRPr>
          </a:p>
          <a:p>
            <a:pPr marL="0" indent="0" algn="just">
              <a:buNone/>
            </a:pPr>
            <a:r>
              <a:rPr lang="ru-RU" dirty="0" smtClean="0">
                <a:solidFill>
                  <a:srgbClr val="0000FF"/>
                </a:solidFill>
              </a:rPr>
              <a:t>На </a:t>
            </a:r>
            <a:r>
              <a:rPr lang="ru-RU" dirty="0">
                <a:solidFill>
                  <a:srgbClr val="0000FF"/>
                </a:solidFill>
              </a:rPr>
              <a:t>основе этих наблюдений  </a:t>
            </a:r>
            <a:r>
              <a:rPr lang="ru-RU" dirty="0" smtClean="0">
                <a:solidFill>
                  <a:srgbClr val="0000FF"/>
                </a:solidFill>
              </a:rPr>
              <a:t>педагог </a:t>
            </a:r>
            <a:r>
              <a:rPr lang="ru-RU" dirty="0">
                <a:solidFill>
                  <a:srgbClr val="0000FF"/>
                </a:solidFill>
              </a:rPr>
              <a:t>сможет в дальнейшем ставить ребенку одну или несколько задач  на основе одного задания  при построении композиций, формировать ощущение успешности в создании </a:t>
            </a:r>
            <a:r>
              <a:rPr lang="ru-RU" dirty="0" smtClean="0">
                <a:solidFill>
                  <a:srgbClr val="0000FF"/>
                </a:solidFill>
              </a:rPr>
              <a:t>работы.</a:t>
            </a:r>
            <a:endParaRPr lang="ru-RU" dirty="0">
              <a:solidFill>
                <a:srgbClr val="0000FF"/>
              </a:solidFill>
            </a:endParaRPr>
          </a:p>
          <a:p>
            <a:endParaRPr lang="ru-RU" dirty="0"/>
          </a:p>
        </p:txBody>
      </p:sp>
      <p:pic>
        <p:nvPicPr>
          <p:cNvPr id="4" name="Рисунок 3">
            <a:extLst>
              <a:ext uri="{FF2B5EF4-FFF2-40B4-BE49-F238E27FC236}">
                <a16:creationId xmlns:a16="http://schemas.microsoft.com/office/drawing/2014/main" xmlns="" id="{599EF5F4-9E6A-4F50-B7F5-4A05508B3DB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675131" y="267991"/>
            <a:ext cx="2284426" cy="1531909"/>
          </a:xfrm>
          <a:prstGeom prst="rect">
            <a:avLst/>
          </a:prstGeom>
        </p:spPr>
      </p:pic>
    </p:spTree>
    <p:extLst>
      <p:ext uri="{BB962C8B-B14F-4D97-AF65-F5344CB8AC3E}">
        <p14:creationId xmlns:p14="http://schemas.microsoft.com/office/powerpoint/2010/main" val="10315368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68955B1E-0854-402A-86D2-E3AA5638DA25}"/>
              </a:ext>
            </a:extLst>
          </p:cNvPr>
          <p:cNvSpPr>
            <a:spLocks noGrp="1"/>
          </p:cNvSpPr>
          <p:nvPr>
            <p:ph type="title"/>
          </p:nvPr>
        </p:nvSpPr>
        <p:spPr>
          <a:xfrm>
            <a:off x="646111" y="452718"/>
            <a:ext cx="10718575" cy="1400530"/>
          </a:xfrm>
        </p:spPr>
        <p:txBody>
          <a:bodyPr/>
          <a:lstStyle/>
          <a:p>
            <a:pPr algn="ctr"/>
            <a:r>
              <a:rPr lang="ru-RU" sz="3600" dirty="0">
                <a:solidFill>
                  <a:srgbClr val="0000FF"/>
                </a:solidFill>
              </a:rPr>
              <a:t>Необходимые материалы и инструменты </a:t>
            </a:r>
            <a:r>
              <a:rPr lang="ru-RU" sz="3600" dirty="0" smtClean="0">
                <a:solidFill>
                  <a:srgbClr val="0000FF"/>
                </a:solidFill>
              </a:rPr>
              <a:t/>
            </a:r>
            <a:br>
              <a:rPr lang="ru-RU" sz="3600" dirty="0" smtClean="0">
                <a:solidFill>
                  <a:srgbClr val="0000FF"/>
                </a:solidFill>
              </a:rPr>
            </a:br>
            <a:r>
              <a:rPr lang="ru-RU" sz="3600" dirty="0" smtClean="0">
                <a:solidFill>
                  <a:srgbClr val="0000FF"/>
                </a:solidFill>
              </a:rPr>
              <a:t>для </a:t>
            </a:r>
            <a:r>
              <a:rPr lang="ru-RU" sz="3600" dirty="0">
                <a:solidFill>
                  <a:srgbClr val="0000FF"/>
                </a:solidFill>
              </a:rPr>
              <a:t>выполнения задания</a:t>
            </a:r>
          </a:p>
        </p:txBody>
      </p:sp>
      <p:sp>
        <p:nvSpPr>
          <p:cNvPr id="3" name="Объект 2">
            <a:extLst>
              <a:ext uri="{FF2B5EF4-FFF2-40B4-BE49-F238E27FC236}">
                <a16:creationId xmlns:a16="http://schemas.microsoft.com/office/drawing/2014/main" xmlns="" id="{3AB9CA3D-5995-4E68-98DC-71C545729FAE}"/>
              </a:ext>
            </a:extLst>
          </p:cNvPr>
          <p:cNvSpPr>
            <a:spLocks noGrp="1"/>
          </p:cNvSpPr>
          <p:nvPr>
            <p:ph idx="1"/>
          </p:nvPr>
        </p:nvSpPr>
        <p:spPr>
          <a:xfrm>
            <a:off x="721719" y="2066774"/>
            <a:ext cx="10851300" cy="4195481"/>
          </a:xfrm>
        </p:spPr>
        <p:txBody>
          <a:bodyPr>
            <a:normAutofit/>
          </a:bodyPr>
          <a:lstStyle/>
          <a:p>
            <a:pPr marL="0" indent="0">
              <a:buNone/>
            </a:pPr>
            <a:r>
              <a:rPr lang="ru-RU" dirty="0">
                <a:solidFill>
                  <a:srgbClr val="0000FF"/>
                </a:solidFill>
              </a:rPr>
              <a:t>Рисунок может быть выполнен различными материалами - фломастерами, цветными карандашами, пастелью, пером и тушью, </a:t>
            </a:r>
            <a:r>
              <a:rPr lang="ru-RU" dirty="0" err="1">
                <a:solidFill>
                  <a:srgbClr val="0000FF"/>
                </a:solidFill>
              </a:rPr>
              <a:t>гелевыми</a:t>
            </a:r>
            <a:r>
              <a:rPr lang="ru-RU" dirty="0">
                <a:solidFill>
                  <a:srgbClr val="0000FF"/>
                </a:solidFill>
              </a:rPr>
              <a:t> ручками </a:t>
            </a:r>
            <a:r>
              <a:rPr lang="ru-RU" dirty="0" smtClean="0">
                <a:solidFill>
                  <a:srgbClr val="0000FF"/>
                </a:solidFill>
              </a:rPr>
              <a:t>или </a:t>
            </a:r>
            <a:r>
              <a:rPr lang="ru-RU" dirty="0">
                <a:solidFill>
                  <a:srgbClr val="0000FF"/>
                </a:solidFill>
              </a:rPr>
              <a:t>в смешанной технике. </a:t>
            </a:r>
          </a:p>
          <a:p>
            <a:pPr marL="0" indent="0">
              <a:buNone/>
            </a:pPr>
            <a:r>
              <a:rPr lang="ru-RU" dirty="0">
                <a:solidFill>
                  <a:srgbClr val="0000FF"/>
                </a:solidFill>
              </a:rPr>
              <a:t>В нашем примере потребуются</a:t>
            </a:r>
            <a:r>
              <a:rPr lang="ru-RU" dirty="0" smtClean="0">
                <a:solidFill>
                  <a:srgbClr val="0000FF"/>
                </a:solidFill>
              </a:rPr>
              <a:t>:</a:t>
            </a:r>
          </a:p>
          <a:p>
            <a:pPr marL="0" indent="0">
              <a:buNone/>
            </a:pPr>
            <a:endParaRPr lang="ru-RU" dirty="0">
              <a:solidFill>
                <a:srgbClr val="0000FF"/>
              </a:solidFill>
            </a:endParaRPr>
          </a:p>
          <a:p>
            <a:pPr marL="0" indent="0">
              <a:buNone/>
            </a:pPr>
            <a:r>
              <a:rPr lang="ru-RU" dirty="0">
                <a:solidFill>
                  <a:srgbClr val="0000FF"/>
                </a:solidFill>
              </a:rPr>
              <a:t>- простые карандаши НВ-2НВ-4В</a:t>
            </a:r>
          </a:p>
          <a:p>
            <a:pPr marL="0" indent="0">
              <a:buNone/>
            </a:pPr>
            <a:r>
              <a:rPr lang="ru-RU" dirty="0">
                <a:solidFill>
                  <a:srgbClr val="0000FF"/>
                </a:solidFill>
              </a:rPr>
              <a:t>- фломастеры</a:t>
            </a:r>
          </a:p>
          <a:p>
            <a:pPr marL="0" indent="0">
              <a:buNone/>
            </a:pPr>
            <a:r>
              <a:rPr lang="ru-RU" dirty="0">
                <a:solidFill>
                  <a:srgbClr val="0000FF"/>
                </a:solidFill>
              </a:rPr>
              <a:t>- цветные карандаши</a:t>
            </a:r>
          </a:p>
          <a:p>
            <a:pPr marL="0" indent="0">
              <a:buNone/>
            </a:pPr>
            <a:r>
              <a:rPr lang="ru-RU" dirty="0">
                <a:solidFill>
                  <a:srgbClr val="0000FF"/>
                </a:solidFill>
              </a:rPr>
              <a:t>- ластик </a:t>
            </a:r>
          </a:p>
          <a:p>
            <a:pPr marL="0" indent="0">
              <a:buNone/>
            </a:pPr>
            <a:r>
              <a:rPr lang="ru-RU" dirty="0">
                <a:solidFill>
                  <a:srgbClr val="0000FF"/>
                </a:solidFill>
              </a:rPr>
              <a:t>- бумага для рисования формата А4, А3</a:t>
            </a:r>
          </a:p>
          <a:p>
            <a:pPr marL="0" indent="0">
              <a:buNone/>
            </a:pPr>
            <a:endParaRPr lang="ru-RU" dirty="0">
              <a:solidFill>
                <a:srgbClr val="FFFF00"/>
              </a:solidFill>
            </a:endParaRPr>
          </a:p>
          <a:p>
            <a:pPr marL="0" indent="0">
              <a:buNone/>
            </a:pPr>
            <a:endParaRPr lang="ru-RU" dirty="0"/>
          </a:p>
        </p:txBody>
      </p:sp>
      <p:pic>
        <p:nvPicPr>
          <p:cNvPr id="7" name="Рисунок 6">
            <a:extLst>
              <a:ext uri="{FF2B5EF4-FFF2-40B4-BE49-F238E27FC236}">
                <a16:creationId xmlns:a16="http://schemas.microsoft.com/office/drawing/2014/main" xmlns="" id="{7018976F-7353-4F35-9181-44503516152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05006" y="3075038"/>
            <a:ext cx="4784292" cy="2917251"/>
          </a:xfrm>
          <a:prstGeom prst="rect">
            <a:avLst/>
          </a:prstGeom>
        </p:spPr>
      </p:pic>
    </p:spTree>
    <p:extLst>
      <p:ext uri="{BB962C8B-B14F-4D97-AF65-F5344CB8AC3E}">
        <p14:creationId xmlns:p14="http://schemas.microsoft.com/office/powerpoint/2010/main" val="4269881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Рисунок 8">
            <a:extLst>
              <a:ext uri="{FF2B5EF4-FFF2-40B4-BE49-F238E27FC236}">
                <a16:creationId xmlns:a16="http://schemas.microsoft.com/office/drawing/2014/main" xmlns="" id="{EA821948-5CFC-49B8-84FE-0D874BB1F000}"/>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r="58945"/>
          <a:stretch/>
        </p:blipFill>
        <p:spPr>
          <a:xfrm>
            <a:off x="6672580" y="2005257"/>
            <a:ext cx="1224511" cy="4134139"/>
          </a:xfrm>
          <a:prstGeom prst="rect">
            <a:avLst/>
          </a:prstGeom>
        </p:spPr>
      </p:pic>
      <p:sp>
        <p:nvSpPr>
          <p:cNvPr id="2" name="Заголовок 1">
            <a:extLst>
              <a:ext uri="{FF2B5EF4-FFF2-40B4-BE49-F238E27FC236}">
                <a16:creationId xmlns:a16="http://schemas.microsoft.com/office/drawing/2014/main" xmlns="" id="{1981C75D-AF8A-45C5-997B-0D05147D9884}"/>
              </a:ext>
            </a:extLst>
          </p:cNvPr>
          <p:cNvSpPr>
            <a:spLocks noGrp="1"/>
          </p:cNvSpPr>
          <p:nvPr>
            <p:ph type="title"/>
          </p:nvPr>
        </p:nvSpPr>
        <p:spPr>
          <a:xfrm>
            <a:off x="698362" y="363644"/>
            <a:ext cx="9404723" cy="1400530"/>
          </a:xfrm>
        </p:spPr>
        <p:txBody>
          <a:bodyPr/>
          <a:lstStyle/>
          <a:p>
            <a:pPr algn="ctr"/>
            <a:r>
              <a:rPr lang="ru-RU" sz="4000" dirty="0">
                <a:solidFill>
                  <a:srgbClr val="0000FF"/>
                </a:solidFill>
              </a:rPr>
              <a:t>Этапы выполнения задания. </a:t>
            </a:r>
            <a:r>
              <a:rPr lang="ru-RU" sz="4000" dirty="0"/>
              <a:t/>
            </a:r>
            <a:br>
              <a:rPr lang="ru-RU" sz="4000" dirty="0"/>
            </a:br>
            <a:r>
              <a:rPr lang="ru-RU" sz="4000" dirty="0">
                <a:solidFill>
                  <a:srgbClr val="0000FF"/>
                </a:solidFill>
              </a:rPr>
              <a:t>1 этап</a:t>
            </a:r>
            <a:r>
              <a:rPr lang="ru-RU" sz="4000" dirty="0"/>
              <a:t>. </a:t>
            </a:r>
            <a:r>
              <a:rPr lang="ru-RU" sz="4000" dirty="0">
                <a:solidFill>
                  <a:srgbClr val="FFFF00"/>
                </a:solidFill>
              </a:rPr>
              <a:t>Достроить форму</a:t>
            </a:r>
          </a:p>
        </p:txBody>
      </p:sp>
      <p:sp>
        <p:nvSpPr>
          <p:cNvPr id="3" name="Объект 2">
            <a:extLst>
              <a:ext uri="{FF2B5EF4-FFF2-40B4-BE49-F238E27FC236}">
                <a16:creationId xmlns:a16="http://schemas.microsoft.com/office/drawing/2014/main" xmlns="" id="{1356CB73-CF75-4CF9-A329-DC0340A57DAF}"/>
              </a:ext>
            </a:extLst>
          </p:cNvPr>
          <p:cNvSpPr>
            <a:spLocks noGrp="1"/>
          </p:cNvSpPr>
          <p:nvPr>
            <p:ph idx="1"/>
          </p:nvPr>
        </p:nvSpPr>
        <p:spPr>
          <a:xfrm>
            <a:off x="522515" y="1969227"/>
            <a:ext cx="5490920" cy="4506685"/>
          </a:xfrm>
        </p:spPr>
        <p:txBody>
          <a:bodyPr>
            <a:normAutofit lnSpcReduction="10000"/>
          </a:bodyPr>
          <a:lstStyle/>
          <a:p>
            <a:pPr algn="just"/>
            <a:r>
              <a:rPr lang="ru-RU" dirty="0">
                <a:solidFill>
                  <a:srgbClr val="0000FF"/>
                </a:solidFill>
              </a:rPr>
              <a:t>Педагог </a:t>
            </a:r>
            <a:r>
              <a:rPr lang="ru-RU" dirty="0" smtClean="0">
                <a:solidFill>
                  <a:srgbClr val="0000FF"/>
                </a:solidFill>
              </a:rPr>
              <a:t>предлагает </a:t>
            </a:r>
            <a:r>
              <a:rPr lang="ru-RU" dirty="0">
                <a:solidFill>
                  <a:srgbClr val="0000FF"/>
                </a:solidFill>
              </a:rPr>
              <a:t>заготовки из линий, расположенных хаотично, выполненных чёрным фломастером или тушью, </a:t>
            </a:r>
            <a:r>
              <a:rPr lang="ru-RU" dirty="0" smtClean="0">
                <a:solidFill>
                  <a:srgbClr val="0000FF"/>
                </a:solidFill>
              </a:rPr>
              <a:t>пером.</a:t>
            </a:r>
            <a:endParaRPr lang="ru-RU" dirty="0">
              <a:solidFill>
                <a:srgbClr val="0000FF"/>
              </a:solidFill>
            </a:endParaRPr>
          </a:p>
          <a:p>
            <a:pPr algn="just"/>
            <a:r>
              <a:rPr lang="ru-RU" dirty="0">
                <a:solidFill>
                  <a:srgbClr val="0000FF"/>
                </a:solidFill>
              </a:rPr>
              <a:t>Задача </a:t>
            </a:r>
            <a:r>
              <a:rPr lang="ru-RU" dirty="0" smtClean="0">
                <a:solidFill>
                  <a:srgbClr val="0000FF"/>
                </a:solidFill>
              </a:rPr>
              <a:t>обучающегося </a:t>
            </a:r>
            <a:r>
              <a:rPr lang="ru-RU" dirty="0">
                <a:solidFill>
                  <a:srgbClr val="0000FF"/>
                </a:solidFill>
              </a:rPr>
              <a:t>- придумать и дорисовать образ сказочного, фантастического животного, добавляя детали в заготовку (хвост, голову, ноги, крылья и т.д.), объединить хаотичные линии в единое целое-вначале простым карандашом, затем в цвете.</a:t>
            </a:r>
          </a:p>
          <a:p>
            <a:pPr algn="just"/>
            <a:r>
              <a:rPr lang="ru-RU" dirty="0">
                <a:solidFill>
                  <a:srgbClr val="0000FF"/>
                </a:solidFill>
              </a:rPr>
              <a:t>Развивается наблюдательность , умение создать оригинальный образ, пробуждается </a:t>
            </a:r>
            <a:r>
              <a:rPr lang="ru-RU" dirty="0" smtClean="0">
                <a:solidFill>
                  <a:srgbClr val="0000FF"/>
                </a:solidFill>
              </a:rPr>
              <a:t>воображение.</a:t>
            </a:r>
            <a:endParaRPr lang="ru-RU" dirty="0">
              <a:solidFill>
                <a:srgbClr val="0000FF"/>
              </a:solidFill>
            </a:endParaRPr>
          </a:p>
        </p:txBody>
      </p:sp>
      <p:pic>
        <p:nvPicPr>
          <p:cNvPr id="6" name="Рисунок 5">
            <a:extLst>
              <a:ext uri="{FF2B5EF4-FFF2-40B4-BE49-F238E27FC236}">
                <a16:creationId xmlns:a16="http://schemas.microsoft.com/office/drawing/2014/main" xmlns="" id="{81D0860A-2290-4EDC-B901-BD8BD6B1631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83135" y="2005257"/>
            <a:ext cx="2982620" cy="4134138"/>
          </a:xfrm>
          <a:prstGeom prst="rect">
            <a:avLst/>
          </a:prstGeom>
          <a:ln w="76200">
            <a:solidFill>
              <a:srgbClr val="FFFF00"/>
            </a:solidFill>
          </a:ln>
        </p:spPr>
      </p:pic>
    </p:spTree>
    <p:extLst>
      <p:ext uri="{BB962C8B-B14F-4D97-AF65-F5344CB8AC3E}">
        <p14:creationId xmlns:p14="http://schemas.microsoft.com/office/powerpoint/2010/main" val="54697795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FF817103-EA33-4DAD-9672-DBF901B20CD9}"/>
              </a:ext>
            </a:extLst>
          </p:cNvPr>
          <p:cNvSpPr>
            <a:spLocks noGrp="1"/>
          </p:cNvSpPr>
          <p:nvPr>
            <p:ph type="title"/>
          </p:nvPr>
        </p:nvSpPr>
        <p:spPr/>
        <p:txBody>
          <a:bodyPr/>
          <a:lstStyle/>
          <a:p>
            <a:pPr algn="ctr"/>
            <a:r>
              <a:rPr lang="ru-RU" dirty="0">
                <a:solidFill>
                  <a:srgbClr val="0000FF"/>
                </a:solidFill>
              </a:rPr>
              <a:t>Этапы выполнения задания. </a:t>
            </a:r>
            <a:r>
              <a:rPr lang="ru-RU" dirty="0"/>
              <a:t/>
            </a:r>
            <a:br>
              <a:rPr lang="ru-RU" dirty="0"/>
            </a:br>
            <a:r>
              <a:rPr lang="ru-RU" dirty="0">
                <a:solidFill>
                  <a:srgbClr val="0000FF"/>
                </a:solidFill>
              </a:rPr>
              <a:t>2 этап. </a:t>
            </a:r>
            <a:r>
              <a:rPr lang="ru-RU" dirty="0">
                <a:solidFill>
                  <a:srgbClr val="FFFF00"/>
                </a:solidFill>
              </a:rPr>
              <a:t>Узоры и детали</a:t>
            </a:r>
          </a:p>
        </p:txBody>
      </p:sp>
      <p:sp>
        <p:nvSpPr>
          <p:cNvPr id="3" name="Объект 2">
            <a:extLst>
              <a:ext uri="{FF2B5EF4-FFF2-40B4-BE49-F238E27FC236}">
                <a16:creationId xmlns:a16="http://schemas.microsoft.com/office/drawing/2014/main" xmlns="" id="{8ED4DFDA-1313-450E-9AAC-4C2FD23D98F2}"/>
              </a:ext>
            </a:extLst>
          </p:cNvPr>
          <p:cNvSpPr>
            <a:spLocks noGrp="1"/>
          </p:cNvSpPr>
          <p:nvPr>
            <p:ph idx="1"/>
          </p:nvPr>
        </p:nvSpPr>
        <p:spPr>
          <a:xfrm>
            <a:off x="1103312" y="2052918"/>
            <a:ext cx="6904615" cy="4195481"/>
          </a:xfrm>
        </p:spPr>
        <p:txBody>
          <a:bodyPr>
            <a:normAutofit/>
          </a:bodyPr>
          <a:lstStyle/>
          <a:p>
            <a:pPr algn="just"/>
            <a:r>
              <a:rPr lang="ru-RU" dirty="0" smtClean="0">
                <a:solidFill>
                  <a:srgbClr val="0000FF"/>
                </a:solidFill>
              </a:rPr>
              <a:t>Задача обучающегося - разбивка </a:t>
            </a:r>
            <a:r>
              <a:rPr lang="ru-RU" dirty="0">
                <a:solidFill>
                  <a:srgbClr val="0000FF"/>
                </a:solidFill>
              </a:rPr>
              <a:t>целой формы на более мелкие детали, создание </a:t>
            </a:r>
            <a:r>
              <a:rPr lang="ru-RU" dirty="0" smtClean="0">
                <a:solidFill>
                  <a:srgbClr val="0000FF"/>
                </a:solidFill>
              </a:rPr>
              <a:t>фактуры.</a:t>
            </a:r>
            <a:endParaRPr lang="ru-RU" dirty="0">
              <a:solidFill>
                <a:srgbClr val="0000FF"/>
              </a:solidFill>
            </a:endParaRPr>
          </a:p>
          <a:p>
            <a:pPr algn="just"/>
            <a:r>
              <a:rPr lang="ru-RU" dirty="0" smtClean="0">
                <a:solidFill>
                  <a:srgbClr val="0000FF"/>
                </a:solidFill>
              </a:rPr>
              <a:t>Возможно использование перьев, цветов, геометрических </a:t>
            </a:r>
            <a:r>
              <a:rPr lang="ru-RU" dirty="0">
                <a:solidFill>
                  <a:srgbClr val="0000FF"/>
                </a:solidFill>
              </a:rPr>
              <a:t>и </a:t>
            </a:r>
            <a:r>
              <a:rPr lang="ru-RU" dirty="0" smtClean="0">
                <a:solidFill>
                  <a:srgbClr val="0000FF"/>
                </a:solidFill>
              </a:rPr>
              <a:t>растительных узоров, линий, кругов, клеток </a:t>
            </a:r>
            <a:r>
              <a:rPr lang="ru-RU" dirty="0">
                <a:solidFill>
                  <a:srgbClr val="0000FF"/>
                </a:solidFill>
              </a:rPr>
              <a:t>и т.д. </a:t>
            </a:r>
          </a:p>
          <a:p>
            <a:pPr algn="just"/>
            <a:r>
              <a:rPr lang="ru-RU" dirty="0">
                <a:solidFill>
                  <a:srgbClr val="0000FF"/>
                </a:solidFill>
              </a:rPr>
              <a:t>На спине, крыльях или животе могут вырасти деревья, появиться целые города и даже сюжеты. </a:t>
            </a:r>
          </a:p>
          <a:p>
            <a:pPr algn="just"/>
            <a:r>
              <a:rPr lang="ru-RU" dirty="0">
                <a:solidFill>
                  <a:srgbClr val="0000FF"/>
                </a:solidFill>
              </a:rPr>
              <a:t>В ходе выполнения этой задачи развивается внимание к деталям, умение сосредоточится, способность наблюдать в природе мотивы для рисунка</a:t>
            </a:r>
          </a:p>
          <a:p>
            <a:endParaRPr lang="ru-RU" dirty="0"/>
          </a:p>
        </p:txBody>
      </p:sp>
      <p:pic>
        <p:nvPicPr>
          <p:cNvPr id="4" name="Рисунок 3">
            <a:extLst>
              <a:ext uri="{FF2B5EF4-FFF2-40B4-BE49-F238E27FC236}">
                <a16:creationId xmlns:a16="http://schemas.microsoft.com/office/drawing/2014/main" xmlns="" id="{7726ACC7-5A16-447F-82A4-89A56CCE22B9}"/>
              </a:ext>
            </a:extLst>
          </p:cNvPr>
          <p:cNvPicPr>
            <a:picLocks noChangeAspect="1"/>
          </p:cNvPicPr>
          <p:nvPr/>
        </p:nvPicPr>
        <p:blipFill>
          <a:blip r:embed="rId2"/>
          <a:stretch>
            <a:fillRect/>
          </a:stretch>
        </p:blipFill>
        <p:spPr>
          <a:xfrm>
            <a:off x="8223281" y="2052918"/>
            <a:ext cx="3079464" cy="4271696"/>
          </a:xfrm>
          <a:prstGeom prst="rect">
            <a:avLst/>
          </a:prstGeom>
          <a:ln w="76200">
            <a:solidFill>
              <a:srgbClr val="FFFF00"/>
            </a:solidFill>
          </a:ln>
        </p:spPr>
      </p:pic>
    </p:spTree>
    <p:extLst>
      <p:ext uri="{BB962C8B-B14F-4D97-AF65-F5344CB8AC3E}">
        <p14:creationId xmlns:p14="http://schemas.microsoft.com/office/powerpoint/2010/main" val="239888374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9F49511F-6F0B-4394-A926-AF1DF07D51EB}"/>
              </a:ext>
            </a:extLst>
          </p:cNvPr>
          <p:cNvSpPr>
            <a:spLocks noGrp="1"/>
          </p:cNvSpPr>
          <p:nvPr>
            <p:ph type="title"/>
          </p:nvPr>
        </p:nvSpPr>
        <p:spPr>
          <a:xfrm>
            <a:off x="900112" y="452718"/>
            <a:ext cx="9404723" cy="1400530"/>
          </a:xfrm>
        </p:spPr>
        <p:txBody>
          <a:bodyPr>
            <a:normAutofit fontScale="90000"/>
          </a:bodyPr>
          <a:lstStyle/>
          <a:p>
            <a:pPr algn="ctr"/>
            <a:r>
              <a:rPr lang="ru-RU" dirty="0">
                <a:solidFill>
                  <a:srgbClr val="0000FF"/>
                </a:solidFill>
              </a:rPr>
              <a:t>Этапы выполнения задания. </a:t>
            </a:r>
            <a:br>
              <a:rPr lang="ru-RU" dirty="0">
                <a:solidFill>
                  <a:srgbClr val="0000FF"/>
                </a:solidFill>
              </a:rPr>
            </a:br>
            <a:r>
              <a:rPr lang="ru-RU" dirty="0">
                <a:solidFill>
                  <a:srgbClr val="0000FF"/>
                </a:solidFill>
              </a:rPr>
              <a:t>3 этап. </a:t>
            </a:r>
            <a:r>
              <a:rPr lang="ru-RU" dirty="0">
                <a:solidFill>
                  <a:srgbClr val="FFFF00"/>
                </a:solidFill>
              </a:rPr>
              <a:t>Заполнить форму цветом </a:t>
            </a:r>
            <a:r>
              <a:rPr lang="ru-RU" dirty="0"/>
              <a:t/>
            </a:r>
            <a:br>
              <a:rPr lang="ru-RU" dirty="0"/>
            </a:br>
            <a:r>
              <a:rPr lang="ru-RU" dirty="0"/>
              <a:t/>
            </a:r>
            <a:br>
              <a:rPr lang="ru-RU" dirty="0"/>
            </a:br>
            <a:r>
              <a:rPr lang="ru-RU" dirty="0"/>
              <a:t/>
            </a:r>
            <a:br>
              <a:rPr lang="ru-RU" dirty="0"/>
            </a:br>
            <a:endParaRPr lang="ru-RU" dirty="0"/>
          </a:p>
        </p:txBody>
      </p:sp>
      <p:sp>
        <p:nvSpPr>
          <p:cNvPr id="9" name="Объект 8">
            <a:extLst>
              <a:ext uri="{FF2B5EF4-FFF2-40B4-BE49-F238E27FC236}">
                <a16:creationId xmlns:a16="http://schemas.microsoft.com/office/drawing/2014/main" xmlns="" id="{4026BC9A-794B-414B-B419-5E286CBDB0E5}"/>
              </a:ext>
            </a:extLst>
          </p:cNvPr>
          <p:cNvSpPr>
            <a:spLocks noGrp="1"/>
          </p:cNvSpPr>
          <p:nvPr>
            <p:ph idx="1"/>
          </p:nvPr>
        </p:nvSpPr>
        <p:spPr>
          <a:xfrm>
            <a:off x="900112" y="2117573"/>
            <a:ext cx="7292543" cy="4195481"/>
          </a:xfrm>
        </p:spPr>
        <p:txBody>
          <a:bodyPr>
            <a:normAutofit/>
          </a:bodyPr>
          <a:lstStyle/>
          <a:p>
            <a:pPr algn="just"/>
            <a:r>
              <a:rPr lang="ru-RU" dirty="0">
                <a:solidFill>
                  <a:srgbClr val="0000FF"/>
                </a:solidFill>
              </a:rPr>
              <a:t>З</a:t>
            </a:r>
            <a:r>
              <a:rPr lang="ru-RU" dirty="0" smtClean="0">
                <a:solidFill>
                  <a:srgbClr val="0000FF"/>
                </a:solidFill>
              </a:rPr>
              <a:t>аполнение </a:t>
            </a:r>
            <a:r>
              <a:rPr lang="ru-RU" dirty="0">
                <a:solidFill>
                  <a:srgbClr val="0000FF"/>
                </a:solidFill>
              </a:rPr>
              <a:t>формы персонажа </a:t>
            </a:r>
            <a:r>
              <a:rPr lang="ru-RU" dirty="0" smtClean="0">
                <a:solidFill>
                  <a:srgbClr val="0000FF"/>
                </a:solidFill>
              </a:rPr>
              <a:t>цветом </a:t>
            </a:r>
            <a:r>
              <a:rPr lang="ru-RU" dirty="0">
                <a:solidFill>
                  <a:srgbClr val="0000FF"/>
                </a:solidFill>
              </a:rPr>
              <a:t>любым </a:t>
            </a:r>
            <a:r>
              <a:rPr lang="ru-RU" dirty="0" smtClean="0">
                <a:solidFill>
                  <a:srgbClr val="0000FF"/>
                </a:solidFill>
              </a:rPr>
              <a:t>материалом - фломастерами, </a:t>
            </a:r>
            <a:r>
              <a:rPr lang="ru-RU" dirty="0">
                <a:solidFill>
                  <a:srgbClr val="0000FF"/>
                </a:solidFill>
              </a:rPr>
              <a:t>карандашами, красками</a:t>
            </a:r>
            <a:r>
              <a:rPr lang="ru-RU" dirty="0" smtClean="0">
                <a:solidFill>
                  <a:srgbClr val="0000FF"/>
                </a:solidFill>
              </a:rPr>
              <a:t>, </a:t>
            </a:r>
            <a:r>
              <a:rPr lang="ru-RU" dirty="0">
                <a:solidFill>
                  <a:srgbClr val="0000FF"/>
                </a:solidFill>
              </a:rPr>
              <a:t>ручками по заранее нарисованным мелким узорам или сразу по общей форме.</a:t>
            </a:r>
          </a:p>
          <a:p>
            <a:pPr algn="just"/>
            <a:r>
              <a:rPr lang="ru-RU" dirty="0">
                <a:solidFill>
                  <a:srgbClr val="0000FF"/>
                </a:solidFill>
              </a:rPr>
              <a:t>На данном этапе можно наблюдать, какую цветовую палитру использует ученик, каким тонам отдает предпочтение, насколько аккуратно </a:t>
            </a:r>
            <a:r>
              <a:rPr lang="ru-RU" dirty="0" smtClean="0">
                <a:solidFill>
                  <a:srgbClr val="0000FF"/>
                </a:solidFill>
              </a:rPr>
              <a:t>работает.</a:t>
            </a:r>
            <a:endParaRPr lang="ru-RU" dirty="0">
              <a:solidFill>
                <a:srgbClr val="0000FF"/>
              </a:solidFill>
            </a:endParaRPr>
          </a:p>
          <a:p>
            <a:pPr algn="just"/>
            <a:r>
              <a:rPr lang="ru-RU" dirty="0">
                <a:solidFill>
                  <a:srgbClr val="0000FF"/>
                </a:solidFill>
              </a:rPr>
              <a:t>Стиль рисунка во многом говорит о темпераменте, о настроении художника, а </a:t>
            </a:r>
            <a:r>
              <a:rPr lang="ru-RU" dirty="0" smtClean="0">
                <a:solidFill>
                  <a:srgbClr val="0000FF"/>
                </a:solidFill>
              </a:rPr>
              <a:t>порой, </a:t>
            </a:r>
            <a:r>
              <a:rPr lang="ru-RU" dirty="0">
                <a:solidFill>
                  <a:srgbClr val="0000FF"/>
                </a:solidFill>
              </a:rPr>
              <a:t>и о восприятии окружающей среды и ощущения себя в этом </a:t>
            </a:r>
            <a:r>
              <a:rPr lang="ru-RU" dirty="0" smtClean="0">
                <a:solidFill>
                  <a:srgbClr val="0000FF"/>
                </a:solidFill>
              </a:rPr>
              <a:t>мире.</a:t>
            </a:r>
            <a:endParaRPr lang="ru-RU" dirty="0">
              <a:solidFill>
                <a:srgbClr val="0000FF"/>
              </a:solidFill>
            </a:endParaRPr>
          </a:p>
        </p:txBody>
      </p:sp>
      <p:pic>
        <p:nvPicPr>
          <p:cNvPr id="7" name="Рисунок 6">
            <a:extLst>
              <a:ext uri="{FF2B5EF4-FFF2-40B4-BE49-F238E27FC236}">
                <a16:creationId xmlns:a16="http://schemas.microsoft.com/office/drawing/2014/main" xmlns="" id="{87CADBAE-F6E8-4E4F-8D27-335C8E33EAB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508146" y="2117573"/>
            <a:ext cx="3037309" cy="4209941"/>
          </a:xfrm>
          <a:prstGeom prst="rect">
            <a:avLst/>
          </a:prstGeom>
          <a:ln w="76200">
            <a:solidFill>
              <a:srgbClr val="FFFF00"/>
            </a:solidFill>
          </a:ln>
        </p:spPr>
      </p:pic>
    </p:spTree>
    <p:extLst>
      <p:ext uri="{BB962C8B-B14F-4D97-AF65-F5344CB8AC3E}">
        <p14:creationId xmlns:p14="http://schemas.microsoft.com/office/powerpoint/2010/main" val="5643712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C4C6944E-A5E1-4FEB-B6F9-48474BCA1276}"/>
              </a:ext>
            </a:extLst>
          </p:cNvPr>
          <p:cNvSpPr>
            <a:spLocks noGrp="1"/>
          </p:cNvSpPr>
          <p:nvPr>
            <p:ph type="title"/>
          </p:nvPr>
        </p:nvSpPr>
        <p:spPr>
          <a:xfrm>
            <a:off x="83127" y="422303"/>
            <a:ext cx="10492509" cy="1400530"/>
          </a:xfrm>
        </p:spPr>
        <p:txBody>
          <a:bodyPr>
            <a:normAutofit fontScale="90000"/>
          </a:bodyPr>
          <a:lstStyle/>
          <a:p>
            <a:pPr algn="ctr"/>
            <a:r>
              <a:rPr lang="ru-RU" sz="4000" dirty="0">
                <a:solidFill>
                  <a:srgbClr val="0000FF"/>
                </a:solidFill>
              </a:rPr>
              <a:t>Этапы выполнения задания. </a:t>
            </a:r>
            <a:br>
              <a:rPr lang="ru-RU" sz="4000" dirty="0">
                <a:solidFill>
                  <a:srgbClr val="0000FF"/>
                </a:solidFill>
              </a:rPr>
            </a:br>
            <a:r>
              <a:rPr lang="ru-RU" sz="4000" dirty="0">
                <a:solidFill>
                  <a:srgbClr val="0000FF"/>
                </a:solidFill>
              </a:rPr>
              <a:t>4 этап. </a:t>
            </a:r>
            <a:r>
              <a:rPr lang="ru-RU" sz="4000" dirty="0">
                <a:solidFill>
                  <a:srgbClr val="FFFF00"/>
                </a:solidFill>
              </a:rPr>
              <a:t>Создание пространства, фона</a:t>
            </a:r>
            <a:r>
              <a:rPr lang="ru-RU" sz="4000" dirty="0"/>
              <a:t/>
            </a:r>
            <a:br>
              <a:rPr lang="ru-RU" sz="4000" dirty="0"/>
            </a:br>
            <a:r>
              <a:rPr lang="ru-RU" sz="4000" dirty="0"/>
              <a:t/>
            </a:r>
            <a:br>
              <a:rPr lang="ru-RU" sz="4000" dirty="0"/>
            </a:br>
            <a:r>
              <a:rPr lang="ru-RU" sz="4000" dirty="0"/>
              <a:t/>
            </a:r>
            <a:br>
              <a:rPr lang="ru-RU" sz="4000" dirty="0"/>
            </a:br>
            <a:r>
              <a:rPr lang="ru-RU" sz="4000" dirty="0"/>
              <a:t/>
            </a:r>
            <a:br>
              <a:rPr lang="ru-RU" sz="4000" dirty="0"/>
            </a:br>
            <a:r>
              <a:rPr lang="ru-RU" sz="4000" dirty="0"/>
              <a:t/>
            </a:r>
            <a:br>
              <a:rPr lang="ru-RU" sz="4000" dirty="0"/>
            </a:br>
            <a:r>
              <a:rPr lang="ru-RU" sz="4000" dirty="0"/>
              <a:t/>
            </a:r>
            <a:br>
              <a:rPr lang="ru-RU" sz="4000" dirty="0"/>
            </a:br>
            <a:r>
              <a:rPr lang="ru-RU" sz="4000" dirty="0"/>
              <a:t/>
            </a:r>
            <a:br>
              <a:rPr lang="ru-RU" sz="4000" dirty="0"/>
            </a:br>
            <a:r>
              <a:rPr lang="ru-RU" sz="4000" dirty="0"/>
              <a:t/>
            </a:r>
            <a:br>
              <a:rPr lang="ru-RU" sz="4000" dirty="0"/>
            </a:br>
            <a:r>
              <a:rPr lang="ru-RU" sz="4000" dirty="0"/>
              <a:t/>
            </a:r>
            <a:br>
              <a:rPr lang="ru-RU" sz="4000" dirty="0"/>
            </a:br>
            <a:r>
              <a:rPr lang="ru-RU" sz="4000" dirty="0"/>
              <a:t/>
            </a:r>
            <a:br>
              <a:rPr lang="ru-RU" sz="4000" dirty="0"/>
            </a:br>
            <a:r>
              <a:rPr lang="ru-RU" sz="4000" dirty="0"/>
              <a:t/>
            </a:r>
            <a:br>
              <a:rPr lang="ru-RU" sz="4000" dirty="0"/>
            </a:br>
            <a:r>
              <a:rPr lang="ru-RU" sz="4000" dirty="0"/>
              <a:t/>
            </a:r>
            <a:br>
              <a:rPr lang="ru-RU" sz="4000" dirty="0"/>
            </a:br>
            <a:r>
              <a:rPr lang="ru-RU" sz="4000" dirty="0"/>
              <a:t/>
            </a:r>
            <a:br>
              <a:rPr lang="ru-RU" sz="4000" dirty="0"/>
            </a:br>
            <a:r>
              <a:rPr lang="ru-RU" sz="4000" dirty="0"/>
              <a:t/>
            </a:r>
            <a:br>
              <a:rPr lang="ru-RU" sz="4000" dirty="0"/>
            </a:br>
            <a:r>
              <a:rPr lang="ru-RU" sz="4000" dirty="0"/>
              <a:t/>
            </a:r>
            <a:br>
              <a:rPr lang="ru-RU" sz="4000" dirty="0"/>
            </a:br>
            <a:r>
              <a:rPr lang="ru-RU" sz="4000" dirty="0"/>
              <a:t/>
            </a:r>
            <a:br>
              <a:rPr lang="ru-RU" sz="4000" dirty="0"/>
            </a:br>
            <a:r>
              <a:rPr lang="ru-RU" sz="4000" dirty="0"/>
              <a:t/>
            </a:r>
            <a:br>
              <a:rPr lang="ru-RU" sz="4000" dirty="0"/>
            </a:br>
            <a:r>
              <a:rPr lang="ru-RU" sz="4000" dirty="0"/>
              <a:t/>
            </a:r>
            <a:br>
              <a:rPr lang="ru-RU" sz="4000" dirty="0"/>
            </a:br>
            <a:r>
              <a:rPr lang="ru-RU" sz="4000" dirty="0"/>
              <a:t/>
            </a:r>
            <a:br>
              <a:rPr lang="ru-RU" sz="4000" dirty="0"/>
            </a:br>
            <a:r>
              <a:rPr lang="ru-RU" sz="4000" dirty="0"/>
              <a:t/>
            </a:r>
            <a:br>
              <a:rPr lang="ru-RU" sz="4000" dirty="0"/>
            </a:br>
            <a:r>
              <a:rPr lang="ru-RU" sz="4000" dirty="0"/>
              <a:t/>
            </a:r>
            <a:br>
              <a:rPr lang="ru-RU" sz="4000" dirty="0"/>
            </a:br>
            <a:r>
              <a:rPr lang="ru-RU" sz="4000" dirty="0"/>
              <a:t/>
            </a:r>
            <a:br>
              <a:rPr lang="ru-RU" sz="4000" dirty="0"/>
            </a:br>
            <a:r>
              <a:rPr lang="ru-RU" sz="4000" dirty="0"/>
              <a:t> </a:t>
            </a:r>
          </a:p>
        </p:txBody>
      </p:sp>
      <p:sp>
        <p:nvSpPr>
          <p:cNvPr id="3" name="Объект 2">
            <a:extLst>
              <a:ext uri="{FF2B5EF4-FFF2-40B4-BE49-F238E27FC236}">
                <a16:creationId xmlns:a16="http://schemas.microsoft.com/office/drawing/2014/main" xmlns="" id="{8343F378-B4BD-4E72-B9C7-C22383D536C5}"/>
              </a:ext>
            </a:extLst>
          </p:cNvPr>
          <p:cNvSpPr>
            <a:spLocks noGrp="1"/>
          </p:cNvSpPr>
          <p:nvPr>
            <p:ph idx="1"/>
          </p:nvPr>
        </p:nvSpPr>
        <p:spPr>
          <a:xfrm>
            <a:off x="554182" y="2430218"/>
            <a:ext cx="7243856" cy="4195481"/>
          </a:xfrm>
        </p:spPr>
        <p:txBody>
          <a:bodyPr>
            <a:normAutofit lnSpcReduction="10000"/>
          </a:bodyPr>
          <a:lstStyle/>
          <a:p>
            <a:pPr algn="just"/>
            <a:r>
              <a:rPr lang="ru-RU" dirty="0">
                <a:solidFill>
                  <a:srgbClr val="0000FF"/>
                </a:solidFill>
              </a:rPr>
              <a:t>После завершения работы над главным </a:t>
            </a:r>
            <a:r>
              <a:rPr lang="ru-RU" dirty="0" smtClean="0">
                <a:solidFill>
                  <a:srgbClr val="0000FF"/>
                </a:solidFill>
              </a:rPr>
              <a:t>персонажем </a:t>
            </a:r>
            <a:r>
              <a:rPr lang="ru-RU" dirty="0">
                <a:solidFill>
                  <a:srgbClr val="0000FF"/>
                </a:solidFill>
              </a:rPr>
              <a:t>предлагается пофантазировать: где, в какой сказке, на какой планете живёт это существо? Как его зовут? Кто у него друзья? Какой окружает его мир? Есть ли у него какие-то истории в жизни, приключения? </a:t>
            </a:r>
          </a:p>
          <a:p>
            <a:pPr algn="just"/>
            <a:r>
              <a:rPr lang="ru-RU" dirty="0">
                <a:solidFill>
                  <a:srgbClr val="0000FF"/>
                </a:solidFill>
              </a:rPr>
              <a:t>Исходя из задумки, можно поместить это существо в среду обитания, в его сказку, чтобы сказочное животное не просто одиноко висело на белом листе, а  летало в облаках, плавало, бегало и т.д., среди своего сказочного мира. </a:t>
            </a:r>
          </a:p>
          <a:p>
            <a:pPr algn="just"/>
            <a:r>
              <a:rPr lang="ru-RU" dirty="0">
                <a:solidFill>
                  <a:srgbClr val="0000FF"/>
                </a:solidFill>
              </a:rPr>
              <a:t>Возможно, появится целая история или книга о придуманном персонаже.</a:t>
            </a:r>
          </a:p>
          <a:p>
            <a:endParaRPr lang="ru-RU" dirty="0"/>
          </a:p>
        </p:txBody>
      </p:sp>
      <p:pic>
        <p:nvPicPr>
          <p:cNvPr id="4" name="Рисунок 3">
            <a:extLst>
              <a:ext uri="{FF2B5EF4-FFF2-40B4-BE49-F238E27FC236}">
                <a16:creationId xmlns:a16="http://schemas.microsoft.com/office/drawing/2014/main" xmlns="" id="{F688EF1C-0ED2-4DB1-8E46-F785C2CD9EEB}"/>
              </a:ext>
            </a:extLst>
          </p:cNvPr>
          <p:cNvPicPr>
            <a:picLocks noChangeAspect="1"/>
          </p:cNvPicPr>
          <p:nvPr/>
        </p:nvPicPr>
        <p:blipFill>
          <a:blip r:embed="rId2"/>
          <a:stretch>
            <a:fillRect/>
          </a:stretch>
        </p:blipFill>
        <p:spPr>
          <a:xfrm>
            <a:off x="8452071" y="2263223"/>
            <a:ext cx="3010256" cy="4172475"/>
          </a:xfrm>
          <a:prstGeom prst="rect">
            <a:avLst/>
          </a:prstGeom>
          <a:ln w="76200">
            <a:solidFill>
              <a:srgbClr val="FFFF00"/>
            </a:solidFill>
          </a:ln>
        </p:spPr>
      </p:pic>
    </p:spTree>
    <p:extLst>
      <p:ext uri="{BB962C8B-B14F-4D97-AF65-F5344CB8AC3E}">
        <p14:creationId xmlns:p14="http://schemas.microsoft.com/office/powerpoint/2010/main" val="324002346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4B14C3BF-EA1D-4155-A59C-E9F5712A3564}"/>
              </a:ext>
            </a:extLst>
          </p:cNvPr>
          <p:cNvSpPr>
            <a:spLocks noGrp="1"/>
          </p:cNvSpPr>
          <p:nvPr>
            <p:ph type="title"/>
          </p:nvPr>
        </p:nvSpPr>
        <p:spPr>
          <a:xfrm>
            <a:off x="1184417" y="411273"/>
            <a:ext cx="8726630" cy="1400530"/>
          </a:xfrm>
        </p:spPr>
        <p:txBody>
          <a:bodyPr/>
          <a:lstStyle/>
          <a:p>
            <a:pPr algn="ctr"/>
            <a:r>
              <a:rPr lang="ru-RU" sz="4000" dirty="0" smtClean="0">
                <a:solidFill>
                  <a:srgbClr val="0000FF"/>
                </a:solidFill>
              </a:rPr>
              <a:t>Различные образные решения.    </a:t>
            </a:r>
            <a:r>
              <a:rPr lang="ru-RU" sz="4000" dirty="0">
                <a:solidFill>
                  <a:srgbClr val="0000FF"/>
                </a:solidFill>
              </a:rPr>
              <a:t>Стартовый уровень.</a:t>
            </a:r>
          </a:p>
        </p:txBody>
      </p:sp>
      <p:pic>
        <p:nvPicPr>
          <p:cNvPr id="12" name="Объект 11">
            <a:extLst>
              <a:ext uri="{FF2B5EF4-FFF2-40B4-BE49-F238E27FC236}">
                <a16:creationId xmlns:a16="http://schemas.microsoft.com/office/drawing/2014/main" xmlns="" id="{911C1358-2527-445B-907A-6221C158603E}"/>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rot="16200000">
            <a:off x="7048441" y="1401360"/>
            <a:ext cx="2369634" cy="3159512"/>
          </a:xfrm>
        </p:spPr>
      </p:pic>
      <p:pic>
        <p:nvPicPr>
          <p:cNvPr id="11" name="Рисунок 10">
            <a:extLst>
              <a:ext uri="{FF2B5EF4-FFF2-40B4-BE49-F238E27FC236}">
                <a16:creationId xmlns:a16="http://schemas.microsoft.com/office/drawing/2014/main" xmlns="" id="{45F94785-C780-4826-9635-CA125C68C28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6200000">
            <a:off x="7043892" y="3882625"/>
            <a:ext cx="2373532" cy="3164708"/>
          </a:xfrm>
          <a:prstGeom prst="rect">
            <a:avLst/>
          </a:prstGeom>
        </p:spPr>
      </p:pic>
      <p:pic>
        <p:nvPicPr>
          <p:cNvPr id="13" name="Рисунок 12">
            <a:extLst>
              <a:ext uri="{FF2B5EF4-FFF2-40B4-BE49-F238E27FC236}">
                <a16:creationId xmlns:a16="http://schemas.microsoft.com/office/drawing/2014/main" xmlns="" id="{AFAB3C11-B93D-410F-87CE-DC7222D61C8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6200000">
            <a:off x="3724698" y="1385943"/>
            <a:ext cx="2375343" cy="3167124"/>
          </a:xfrm>
          <a:prstGeom prst="rect">
            <a:avLst/>
          </a:prstGeom>
        </p:spPr>
      </p:pic>
      <p:pic>
        <p:nvPicPr>
          <p:cNvPr id="5" name="Рисунок 4">
            <a:extLst>
              <a:ext uri="{FF2B5EF4-FFF2-40B4-BE49-F238E27FC236}">
                <a16:creationId xmlns:a16="http://schemas.microsoft.com/office/drawing/2014/main" xmlns="" id="{3AC839E3-5C98-41D6-8271-0B010791068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71887" y="2332768"/>
            <a:ext cx="2782781" cy="3710375"/>
          </a:xfrm>
          <a:prstGeom prst="rect">
            <a:avLst/>
          </a:prstGeom>
        </p:spPr>
      </p:pic>
      <p:pic>
        <p:nvPicPr>
          <p:cNvPr id="7" name="Рисунок 6">
            <a:extLst>
              <a:ext uri="{FF2B5EF4-FFF2-40B4-BE49-F238E27FC236}">
                <a16:creationId xmlns:a16="http://schemas.microsoft.com/office/drawing/2014/main" xmlns="" id="{9339FDAA-F321-4893-A469-7E0E9620450F}"/>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16200000">
            <a:off x="3724396" y="3873870"/>
            <a:ext cx="2373530" cy="3164706"/>
          </a:xfrm>
          <a:prstGeom prst="rect">
            <a:avLst/>
          </a:prstGeom>
        </p:spPr>
      </p:pic>
      <p:pic>
        <p:nvPicPr>
          <p:cNvPr id="9" name="Рисунок 8">
            <a:extLst>
              <a:ext uri="{FF2B5EF4-FFF2-40B4-BE49-F238E27FC236}">
                <a16:creationId xmlns:a16="http://schemas.microsoft.com/office/drawing/2014/main" xmlns="" id="{6D39A869-D31A-486F-8625-1795E9079568}"/>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flipH="1">
            <a:off x="9758262" y="325348"/>
            <a:ext cx="2317685" cy="2972910"/>
          </a:xfrm>
          <a:prstGeom prst="rect">
            <a:avLst/>
          </a:prstGeom>
        </p:spPr>
      </p:pic>
      <p:sp>
        <p:nvSpPr>
          <p:cNvPr id="3" name="Прямоугольник 2"/>
          <p:cNvSpPr/>
          <p:nvPr/>
        </p:nvSpPr>
        <p:spPr>
          <a:xfrm>
            <a:off x="1040087" y="5735366"/>
            <a:ext cx="1460656" cy="307777"/>
          </a:xfrm>
          <a:prstGeom prst="rect">
            <a:avLst/>
          </a:prstGeom>
        </p:spPr>
        <p:txBody>
          <a:bodyPr wrap="none">
            <a:spAutoFit/>
          </a:bodyPr>
          <a:lstStyle/>
          <a:p>
            <a:pPr lvl="0"/>
            <a:r>
              <a:rPr lang="ru-RU" sz="1400" dirty="0" smtClean="0">
                <a:solidFill>
                  <a:srgbClr val="0000FF"/>
                </a:solidFill>
              </a:rPr>
              <a:t>Катя </a:t>
            </a:r>
            <a:r>
              <a:rPr lang="ru-RU" sz="1400" dirty="0">
                <a:solidFill>
                  <a:srgbClr val="0000FF"/>
                </a:solidFill>
              </a:rPr>
              <a:t>М., </a:t>
            </a:r>
            <a:r>
              <a:rPr lang="ru-RU" sz="1400" dirty="0" smtClean="0">
                <a:solidFill>
                  <a:srgbClr val="0000FF"/>
                </a:solidFill>
              </a:rPr>
              <a:t>10 </a:t>
            </a:r>
            <a:r>
              <a:rPr lang="ru-RU" sz="1400" dirty="0">
                <a:solidFill>
                  <a:srgbClr val="0000FF"/>
                </a:solidFill>
              </a:rPr>
              <a:t>лет</a:t>
            </a:r>
          </a:p>
        </p:txBody>
      </p:sp>
      <p:sp>
        <p:nvSpPr>
          <p:cNvPr id="4" name="Прямоугольник 3"/>
          <p:cNvSpPr/>
          <p:nvPr/>
        </p:nvSpPr>
        <p:spPr>
          <a:xfrm>
            <a:off x="4028852" y="3843986"/>
            <a:ext cx="1519968" cy="307777"/>
          </a:xfrm>
          <a:prstGeom prst="rect">
            <a:avLst/>
          </a:prstGeom>
        </p:spPr>
        <p:txBody>
          <a:bodyPr wrap="none">
            <a:spAutoFit/>
          </a:bodyPr>
          <a:lstStyle/>
          <a:p>
            <a:pPr lvl="0"/>
            <a:r>
              <a:rPr lang="ru-RU" sz="1400" dirty="0" smtClean="0">
                <a:solidFill>
                  <a:srgbClr val="0000FF"/>
                </a:solidFill>
              </a:rPr>
              <a:t>Марк Б., 11 </a:t>
            </a:r>
            <a:r>
              <a:rPr lang="ru-RU" sz="1400" dirty="0">
                <a:solidFill>
                  <a:srgbClr val="0000FF"/>
                </a:solidFill>
              </a:rPr>
              <a:t>лет</a:t>
            </a:r>
          </a:p>
        </p:txBody>
      </p:sp>
      <p:sp>
        <p:nvSpPr>
          <p:cNvPr id="6" name="Прямоугольник 5"/>
          <p:cNvSpPr/>
          <p:nvPr/>
        </p:nvSpPr>
        <p:spPr>
          <a:xfrm>
            <a:off x="7391133" y="3879141"/>
            <a:ext cx="1798890" cy="338554"/>
          </a:xfrm>
          <a:prstGeom prst="rect">
            <a:avLst/>
          </a:prstGeom>
        </p:spPr>
        <p:txBody>
          <a:bodyPr wrap="none">
            <a:spAutoFit/>
          </a:bodyPr>
          <a:lstStyle/>
          <a:p>
            <a:pPr lvl="0"/>
            <a:r>
              <a:rPr lang="ru-RU" sz="1600" dirty="0" smtClean="0">
                <a:solidFill>
                  <a:srgbClr val="0000FF"/>
                </a:solidFill>
              </a:rPr>
              <a:t>Сергей К., 8 </a:t>
            </a:r>
            <a:r>
              <a:rPr lang="ru-RU" sz="1600" dirty="0">
                <a:solidFill>
                  <a:srgbClr val="0000FF"/>
                </a:solidFill>
              </a:rPr>
              <a:t>лет</a:t>
            </a:r>
          </a:p>
        </p:txBody>
      </p:sp>
      <p:sp>
        <p:nvSpPr>
          <p:cNvPr id="8" name="Прямоугольник 7"/>
          <p:cNvSpPr/>
          <p:nvPr/>
        </p:nvSpPr>
        <p:spPr>
          <a:xfrm>
            <a:off x="4181652" y="6356613"/>
            <a:ext cx="1366080" cy="338554"/>
          </a:xfrm>
          <a:prstGeom prst="rect">
            <a:avLst/>
          </a:prstGeom>
        </p:spPr>
        <p:txBody>
          <a:bodyPr wrap="none">
            <a:spAutoFit/>
          </a:bodyPr>
          <a:lstStyle/>
          <a:p>
            <a:pPr lvl="0"/>
            <a:r>
              <a:rPr lang="ru-RU" sz="1600" dirty="0" smtClean="0">
                <a:solidFill>
                  <a:srgbClr val="0000FF"/>
                </a:solidFill>
              </a:rPr>
              <a:t>Аня Г., 7 лет</a:t>
            </a:r>
            <a:endParaRPr lang="ru-RU" sz="1600" dirty="0">
              <a:solidFill>
                <a:srgbClr val="0000FF"/>
              </a:solidFill>
            </a:endParaRPr>
          </a:p>
        </p:txBody>
      </p:sp>
      <p:sp>
        <p:nvSpPr>
          <p:cNvPr id="10" name="Прямоугольник 9"/>
          <p:cNvSpPr/>
          <p:nvPr/>
        </p:nvSpPr>
        <p:spPr>
          <a:xfrm>
            <a:off x="7525785" y="6345550"/>
            <a:ext cx="1664238" cy="338554"/>
          </a:xfrm>
          <a:prstGeom prst="rect">
            <a:avLst/>
          </a:prstGeom>
        </p:spPr>
        <p:txBody>
          <a:bodyPr wrap="none">
            <a:spAutoFit/>
          </a:bodyPr>
          <a:lstStyle/>
          <a:p>
            <a:pPr lvl="0"/>
            <a:r>
              <a:rPr lang="ru-RU" sz="1600" dirty="0" smtClean="0">
                <a:solidFill>
                  <a:srgbClr val="0000FF"/>
                </a:solidFill>
              </a:rPr>
              <a:t>Алиса Г</a:t>
            </a:r>
            <a:r>
              <a:rPr lang="ru-RU" sz="1600" dirty="0">
                <a:solidFill>
                  <a:srgbClr val="0000FF"/>
                </a:solidFill>
              </a:rPr>
              <a:t>., 7 лет</a:t>
            </a:r>
          </a:p>
        </p:txBody>
      </p:sp>
    </p:spTree>
    <p:extLst>
      <p:ext uri="{BB962C8B-B14F-4D97-AF65-F5344CB8AC3E}">
        <p14:creationId xmlns:p14="http://schemas.microsoft.com/office/powerpoint/2010/main" val="8089907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6D5CE83C-A27F-48E2-936D-32EEB2A78DE7}"/>
              </a:ext>
            </a:extLst>
          </p:cNvPr>
          <p:cNvSpPr>
            <a:spLocks noGrp="1"/>
          </p:cNvSpPr>
          <p:nvPr>
            <p:ph type="title"/>
          </p:nvPr>
        </p:nvSpPr>
        <p:spPr>
          <a:xfrm>
            <a:off x="1103312" y="152081"/>
            <a:ext cx="9404723" cy="1400530"/>
          </a:xfrm>
        </p:spPr>
        <p:txBody>
          <a:bodyPr/>
          <a:lstStyle/>
          <a:p>
            <a:pPr algn="ctr"/>
            <a:r>
              <a:rPr lang="ru-RU" sz="4000" dirty="0">
                <a:solidFill>
                  <a:srgbClr val="FFFF00"/>
                </a:solidFill>
              </a:rPr>
              <a:t> </a:t>
            </a:r>
            <a:r>
              <a:rPr lang="ru-RU" sz="4000" dirty="0">
                <a:solidFill>
                  <a:srgbClr val="0000FF"/>
                </a:solidFill>
              </a:rPr>
              <a:t>Примеры готовых работ        разных уровней обучения</a:t>
            </a:r>
          </a:p>
        </p:txBody>
      </p:sp>
      <p:sp>
        <p:nvSpPr>
          <p:cNvPr id="23" name="Объект 22">
            <a:extLst>
              <a:ext uri="{FF2B5EF4-FFF2-40B4-BE49-F238E27FC236}">
                <a16:creationId xmlns:a16="http://schemas.microsoft.com/office/drawing/2014/main" xmlns="" id="{C1178702-22E4-4CF2-B539-3DC688C23F67}"/>
              </a:ext>
            </a:extLst>
          </p:cNvPr>
          <p:cNvSpPr>
            <a:spLocks noGrp="1"/>
          </p:cNvSpPr>
          <p:nvPr>
            <p:ph idx="1"/>
          </p:nvPr>
        </p:nvSpPr>
        <p:spPr/>
        <p:txBody>
          <a:bodyPr/>
          <a:lstStyle/>
          <a:p>
            <a:endParaRPr lang="ru-RU" dirty="0"/>
          </a:p>
        </p:txBody>
      </p:sp>
      <p:pic>
        <p:nvPicPr>
          <p:cNvPr id="7" name="Рисунок 6">
            <a:extLst>
              <a:ext uri="{FF2B5EF4-FFF2-40B4-BE49-F238E27FC236}">
                <a16:creationId xmlns:a16="http://schemas.microsoft.com/office/drawing/2014/main" xmlns="" id="{BED08BC0-1F89-4060-B67C-B3628CFC816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693667" y="2310699"/>
            <a:ext cx="2628116" cy="3642768"/>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9" name="Рисунок 8">
            <a:extLst>
              <a:ext uri="{FF2B5EF4-FFF2-40B4-BE49-F238E27FC236}">
                <a16:creationId xmlns:a16="http://schemas.microsoft.com/office/drawing/2014/main" xmlns="" id="{1BB37207-D93E-4D07-885D-841BB1145FB2}"/>
              </a:ext>
            </a:extLst>
          </p:cNvPr>
          <p:cNvPicPr>
            <a:picLocks noChangeAspect="1"/>
          </p:cNvPicPr>
          <p:nvPr/>
        </p:nvPicPr>
        <p:blipFill>
          <a:blip r:embed="rId3" cstate="print">
            <a:extLst>
              <a:ext uri="{BEBA8EAE-BF5A-486C-A8C5-ECC9F3942E4B}">
                <a14:imgProps xmlns:a14="http://schemas.microsoft.com/office/drawing/2010/main">
                  <a14:imgLayer r:embed="rId4">
                    <a14:imgEffect>
                      <a14:sharpenSoften amount="17000"/>
                    </a14:imgEffect>
                    <a14:imgEffect>
                      <a14:brightnessContrast contrast="44000"/>
                    </a14:imgEffect>
                  </a14:imgLayer>
                </a14:imgProps>
              </a:ext>
              <a:ext uri="{28A0092B-C50C-407E-A947-70E740481C1C}">
                <a14:useLocalDpi xmlns:a14="http://schemas.microsoft.com/office/drawing/2010/main" val="0"/>
              </a:ext>
            </a:extLst>
          </a:blip>
          <a:stretch>
            <a:fillRect/>
          </a:stretch>
        </p:blipFill>
        <p:spPr>
          <a:xfrm rot="5400000">
            <a:off x="1846897" y="1340468"/>
            <a:ext cx="2107974" cy="3057747"/>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1" name="Рисунок 10">
            <a:extLst>
              <a:ext uri="{FF2B5EF4-FFF2-40B4-BE49-F238E27FC236}">
                <a16:creationId xmlns:a16="http://schemas.microsoft.com/office/drawing/2014/main" xmlns="" id="{39A5F288-1410-4F38-A0BA-FEAA64056A6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400000">
            <a:off x="1762557" y="3741539"/>
            <a:ext cx="2273199" cy="3054290"/>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3" name="Рисунок 12">
            <a:extLst>
              <a:ext uri="{FF2B5EF4-FFF2-40B4-BE49-F238E27FC236}">
                <a16:creationId xmlns:a16="http://schemas.microsoft.com/office/drawing/2014/main" xmlns="" id="{534540A0-0ADD-449B-B1AC-4A044DCD5998}"/>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5400000">
            <a:off x="8002091" y="1395587"/>
            <a:ext cx="2148142" cy="2977487"/>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9" name="Рисунок 18">
            <a:extLst>
              <a:ext uri="{FF2B5EF4-FFF2-40B4-BE49-F238E27FC236}">
                <a16:creationId xmlns:a16="http://schemas.microsoft.com/office/drawing/2014/main" xmlns="" id="{F7E71064-8694-4D2A-9FC0-1D3BE72BB6C0}"/>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9601240" y="320652"/>
            <a:ext cx="2284426" cy="1531909"/>
          </a:xfrm>
          <a:prstGeom prst="rect">
            <a:avLst/>
          </a:prstGeom>
        </p:spPr>
      </p:pic>
      <p:pic>
        <p:nvPicPr>
          <p:cNvPr id="21" name="Рисунок 20">
            <a:extLst>
              <a:ext uri="{FF2B5EF4-FFF2-40B4-BE49-F238E27FC236}">
                <a16:creationId xmlns:a16="http://schemas.microsoft.com/office/drawing/2014/main" xmlns="" id="{F4865A1C-45EF-4387-974F-948C094A14AE}"/>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5400000">
            <a:off x="7939562" y="3791626"/>
            <a:ext cx="2273200" cy="2977487"/>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3" name="TextBox 2">
            <a:extLst>
              <a:ext uri="{FF2B5EF4-FFF2-40B4-BE49-F238E27FC236}">
                <a16:creationId xmlns:a16="http://schemas.microsoft.com/office/drawing/2014/main" xmlns="" id="{1C8EFBD5-69E3-4CFE-9A4F-4D78C639C641}"/>
              </a:ext>
            </a:extLst>
          </p:cNvPr>
          <p:cNvSpPr txBox="1"/>
          <p:nvPr/>
        </p:nvSpPr>
        <p:spPr>
          <a:xfrm>
            <a:off x="2027700" y="1440927"/>
            <a:ext cx="1418978" cy="369332"/>
          </a:xfrm>
          <a:prstGeom prst="rect">
            <a:avLst/>
          </a:prstGeom>
          <a:noFill/>
        </p:spPr>
        <p:txBody>
          <a:bodyPr wrap="none" rtlCol="0">
            <a:spAutoFit/>
          </a:bodyPr>
          <a:lstStyle/>
          <a:p>
            <a:r>
              <a:rPr lang="ru-RU" dirty="0">
                <a:solidFill>
                  <a:srgbClr val="0000FF"/>
                </a:solidFill>
              </a:rPr>
              <a:t>Стартовый</a:t>
            </a:r>
          </a:p>
        </p:txBody>
      </p:sp>
      <p:sp>
        <p:nvSpPr>
          <p:cNvPr id="4" name="TextBox 3">
            <a:extLst>
              <a:ext uri="{FF2B5EF4-FFF2-40B4-BE49-F238E27FC236}">
                <a16:creationId xmlns:a16="http://schemas.microsoft.com/office/drawing/2014/main" xmlns="" id="{3DB734DF-1468-481F-945F-5BE901F0BC56}"/>
              </a:ext>
            </a:extLst>
          </p:cNvPr>
          <p:cNvSpPr txBox="1"/>
          <p:nvPr/>
        </p:nvSpPr>
        <p:spPr>
          <a:xfrm>
            <a:off x="5373430" y="1810259"/>
            <a:ext cx="1445139" cy="369332"/>
          </a:xfrm>
          <a:prstGeom prst="rect">
            <a:avLst/>
          </a:prstGeom>
          <a:noFill/>
        </p:spPr>
        <p:txBody>
          <a:bodyPr wrap="square" rtlCol="0">
            <a:spAutoFit/>
          </a:bodyPr>
          <a:lstStyle/>
          <a:p>
            <a:r>
              <a:rPr lang="ru-RU" dirty="0">
                <a:solidFill>
                  <a:srgbClr val="0000FF"/>
                </a:solidFill>
              </a:rPr>
              <a:t>Базовый</a:t>
            </a:r>
          </a:p>
        </p:txBody>
      </p:sp>
      <p:sp>
        <p:nvSpPr>
          <p:cNvPr id="6" name="TextBox 5">
            <a:extLst>
              <a:ext uri="{FF2B5EF4-FFF2-40B4-BE49-F238E27FC236}">
                <a16:creationId xmlns:a16="http://schemas.microsoft.com/office/drawing/2014/main" xmlns="" id="{16E624CF-7B29-4A01-AA0E-57A32B0EE55A}"/>
              </a:ext>
            </a:extLst>
          </p:cNvPr>
          <p:cNvSpPr txBox="1"/>
          <p:nvPr/>
        </p:nvSpPr>
        <p:spPr>
          <a:xfrm>
            <a:off x="8217452" y="1421099"/>
            <a:ext cx="1717419" cy="369332"/>
          </a:xfrm>
          <a:prstGeom prst="rect">
            <a:avLst/>
          </a:prstGeom>
          <a:noFill/>
        </p:spPr>
        <p:txBody>
          <a:bodyPr wrap="square" rtlCol="0">
            <a:spAutoFit/>
          </a:bodyPr>
          <a:lstStyle/>
          <a:p>
            <a:r>
              <a:rPr lang="ru-RU" dirty="0">
                <a:solidFill>
                  <a:srgbClr val="0000FF"/>
                </a:solidFill>
              </a:rPr>
              <a:t>Продвинутый</a:t>
            </a:r>
          </a:p>
        </p:txBody>
      </p:sp>
      <p:sp>
        <p:nvSpPr>
          <p:cNvPr id="8" name="TextBox 7">
            <a:extLst>
              <a:ext uri="{FF2B5EF4-FFF2-40B4-BE49-F238E27FC236}">
                <a16:creationId xmlns:a16="http://schemas.microsoft.com/office/drawing/2014/main" xmlns="" id="{84643282-6896-48D3-8749-F0C1D1C3CE76}"/>
              </a:ext>
            </a:extLst>
          </p:cNvPr>
          <p:cNvSpPr txBox="1"/>
          <p:nvPr/>
        </p:nvSpPr>
        <p:spPr>
          <a:xfrm>
            <a:off x="1415025" y="1810259"/>
            <a:ext cx="1454244" cy="276999"/>
          </a:xfrm>
          <a:prstGeom prst="rect">
            <a:avLst/>
          </a:prstGeom>
          <a:noFill/>
        </p:spPr>
        <p:txBody>
          <a:bodyPr wrap="none" rtlCol="0">
            <a:spAutoFit/>
          </a:bodyPr>
          <a:lstStyle/>
          <a:p>
            <a:r>
              <a:rPr lang="ru-RU" sz="1200" dirty="0">
                <a:solidFill>
                  <a:srgbClr val="0000FF"/>
                </a:solidFill>
              </a:rPr>
              <a:t>Полина М., 9 лет</a:t>
            </a:r>
          </a:p>
        </p:txBody>
      </p:sp>
      <p:sp>
        <p:nvSpPr>
          <p:cNvPr id="10" name="TextBox 9">
            <a:extLst>
              <a:ext uri="{FF2B5EF4-FFF2-40B4-BE49-F238E27FC236}">
                <a16:creationId xmlns:a16="http://schemas.microsoft.com/office/drawing/2014/main" xmlns="" id="{D2282FA3-F50C-4270-B656-7B6D3F240D56}"/>
              </a:ext>
            </a:extLst>
          </p:cNvPr>
          <p:cNvSpPr txBox="1"/>
          <p:nvPr/>
        </p:nvSpPr>
        <p:spPr>
          <a:xfrm>
            <a:off x="1415025" y="4123686"/>
            <a:ext cx="1399742" cy="276999"/>
          </a:xfrm>
          <a:prstGeom prst="rect">
            <a:avLst/>
          </a:prstGeom>
          <a:noFill/>
        </p:spPr>
        <p:txBody>
          <a:bodyPr wrap="none" rtlCol="0">
            <a:spAutoFit/>
          </a:bodyPr>
          <a:lstStyle/>
          <a:p>
            <a:r>
              <a:rPr lang="ru-RU" sz="1200" dirty="0">
                <a:solidFill>
                  <a:srgbClr val="0000FF"/>
                </a:solidFill>
              </a:rPr>
              <a:t>Сергей К., 8 лет</a:t>
            </a:r>
          </a:p>
        </p:txBody>
      </p:sp>
      <p:sp>
        <p:nvSpPr>
          <p:cNvPr id="12" name="TextBox 11">
            <a:extLst>
              <a:ext uri="{FF2B5EF4-FFF2-40B4-BE49-F238E27FC236}">
                <a16:creationId xmlns:a16="http://schemas.microsoft.com/office/drawing/2014/main" xmlns="" id="{17E36CD8-D2D8-4DCF-AD0A-FA0363791989}"/>
              </a:ext>
            </a:extLst>
          </p:cNvPr>
          <p:cNvSpPr txBox="1"/>
          <p:nvPr/>
        </p:nvSpPr>
        <p:spPr>
          <a:xfrm>
            <a:off x="5805673" y="5980366"/>
            <a:ext cx="1619794" cy="276999"/>
          </a:xfrm>
          <a:prstGeom prst="rect">
            <a:avLst/>
          </a:prstGeom>
          <a:noFill/>
        </p:spPr>
        <p:txBody>
          <a:bodyPr wrap="square" rtlCol="0">
            <a:spAutoFit/>
          </a:bodyPr>
          <a:lstStyle/>
          <a:p>
            <a:pPr algn="l"/>
            <a:r>
              <a:rPr lang="ru-RU" sz="1200" dirty="0">
                <a:solidFill>
                  <a:srgbClr val="0000FF"/>
                </a:solidFill>
              </a:rPr>
              <a:t>Даниил С.,10 лет</a:t>
            </a:r>
          </a:p>
        </p:txBody>
      </p:sp>
      <p:sp>
        <p:nvSpPr>
          <p:cNvPr id="14" name="TextBox 13">
            <a:extLst>
              <a:ext uri="{FF2B5EF4-FFF2-40B4-BE49-F238E27FC236}">
                <a16:creationId xmlns:a16="http://schemas.microsoft.com/office/drawing/2014/main" xmlns="" id="{783A6FEB-13F7-4CFE-B544-0C3FCDB7CA65}"/>
              </a:ext>
            </a:extLst>
          </p:cNvPr>
          <p:cNvSpPr txBox="1"/>
          <p:nvPr/>
        </p:nvSpPr>
        <p:spPr>
          <a:xfrm>
            <a:off x="9080974" y="3672373"/>
            <a:ext cx="1505540" cy="276999"/>
          </a:xfrm>
          <a:prstGeom prst="rect">
            <a:avLst/>
          </a:prstGeom>
          <a:noFill/>
        </p:spPr>
        <p:txBody>
          <a:bodyPr wrap="none" rtlCol="0">
            <a:spAutoFit/>
          </a:bodyPr>
          <a:lstStyle/>
          <a:p>
            <a:pPr algn="l"/>
            <a:r>
              <a:rPr lang="ru-RU" sz="1200" dirty="0"/>
              <a:t>София Ф., 12 лет</a:t>
            </a:r>
          </a:p>
        </p:txBody>
      </p:sp>
      <p:sp>
        <p:nvSpPr>
          <p:cNvPr id="15" name="TextBox 14">
            <a:extLst>
              <a:ext uri="{FF2B5EF4-FFF2-40B4-BE49-F238E27FC236}">
                <a16:creationId xmlns:a16="http://schemas.microsoft.com/office/drawing/2014/main" xmlns="" id="{C4B124E8-E89A-4BF6-82F1-168ACFC06210}"/>
              </a:ext>
            </a:extLst>
          </p:cNvPr>
          <p:cNvSpPr txBox="1"/>
          <p:nvPr/>
        </p:nvSpPr>
        <p:spPr>
          <a:xfrm>
            <a:off x="9122009" y="6140966"/>
            <a:ext cx="1708532" cy="276999"/>
          </a:xfrm>
          <a:prstGeom prst="rect">
            <a:avLst/>
          </a:prstGeom>
          <a:noFill/>
        </p:spPr>
        <p:txBody>
          <a:bodyPr wrap="square" rtlCol="0">
            <a:spAutoFit/>
          </a:bodyPr>
          <a:lstStyle/>
          <a:p>
            <a:pPr algn="l"/>
            <a:r>
              <a:rPr lang="ru-RU" sz="1200" dirty="0">
                <a:solidFill>
                  <a:srgbClr val="0000FF"/>
                </a:solidFill>
              </a:rPr>
              <a:t>Михаил К., 11 лет</a:t>
            </a:r>
          </a:p>
        </p:txBody>
      </p:sp>
    </p:spTree>
    <p:extLst>
      <p:ext uri="{BB962C8B-B14F-4D97-AF65-F5344CB8AC3E}">
        <p14:creationId xmlns:p14="http://schemas.microsoft.com/office/powerpoint/2010/main" val="308773516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5AF3EB4C-45A4-4A02-8347-86A2AACB80A4}"/>
              </a:ext>
            </a:extLst>
          </p:cNvPr>
          <p:cNvSpPr>
            <a:spLocks noGrp="1"/>
          </p:cNvSpPr>
          <p:nvPr>
            <p:ph type="title"/>
          </p:nvPr>
        </p:nvSpPr>
        <p:spPr/>
        <p:txBody>
          <a:bodyPr/>
          <a:lstStyle/>
          <a:p>
            <a:r>
              <a:rPr lang="ru-RU" dirty="0">
                <a:solidFill>
                  <a:srgbClr val="0000FF"/>
                </a:solidFill>
              </a:rPr>
              <a:t>        </a:t>
            </a:r>
          </a:p>
        </p:txBody>
      </p:sp>
      <p:sp>
        <p:nvSpPr>
          <p:cNvPr id="3" name="Объект 2">
            <a:extLst>
              <a:ext uri="{FF2B5EF4-FFF2-40B4-BE49-F238E27FC236}">
                <a16:creationId xmlns:a16="http://schemas.microsoft.com/office/drawing/2014/main" xmlns="" id="{787186E3-0109-442D-8CC9-DD573021EC3C}"/>
              </a:ext>
            </a:extLst>
          </p:cNvPr>
          <p:cNvSpPr>
            <a:spLocks noGrp="1"/>
          </p:cNvSpPr>
          <p:nvPr>
            <p:ph idx="1"/>
          </p:nvPr>
        </p:nvSpPr>
        <p:spPr>
          <a:xfrm>
            <a:off x="783700" y="627017"/>
            <a:ext cx="8946541" cy="1994263"/>
          </a:xfrm>
        </p:spPr>
        <p:txBody>
          <a:bodyPr>
            <a:normAutofit/>
          </a:bodyPr>
          <a:lstStyle/>
          <a:p>
            <a:pPr marL="0" indent="0" algn="ctr">
              <a:buNone/>
            </a:pPr>
            <a:r>
              <a:rPr lang="ru-RU" sz="2400" dirty="0">
                <a:solidFill>
                  <a:srgbClr val="0000FF"/>
                </a:solidFill>
              </a:rPr>
              <a:t>На протяжении всего периода обучения по </a:t>
            </a:r>
            <a:r>
              <a:rPr lang="ru-RU" sz="2400" dirty="0" smtClean="0">
                <a:solidFill>
                  <a:srgbClr val="0000FF"/>
                </a:solidFill>
              </a:rPr>
              <a:t>программе </a:t>
            </a:r>
            <a:r>
              <a:rPr lang="ru-RU" sz="2400" dirty="0">
                <a:solidFill>
                  <a:srgbClr val="0000FF"/>
                </a:solidFill>
              </a:rPr>
              <a:t>серия заданий на пространственное воображение позволяет проследить трансформацию творческих способностей ученика, динамику художественных навыков</a:t>
            </a:r>
          </a:p>
        </p:txBody>
      </p:sp>
      <p:pic>
        <p:nvPicPr>
          <p:cNvPr id="6" name="Рисунок 5">
            <a:extLst>
              <a:ext uri="{FF2B5EF4-FFF2-40B4-BE49-F238E27FC236}">
                <a16:creationId xmlns:a16="http://schemas.microsoft.com/office/drawing/2014/main" xmlns="" id="{0EB07987-FE96-4E8A-BA8D-2A243B219A1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5004" y="2969623"/>
            <a:ext cx="5217669" cy="3478445"/>
          </a:xfrm>
          <a:prstGeom prst="rect">
            <a:avLst/>
          </a:prstGeom>
          <a:ln w="57150">
            <a:solidFill>
              <a:srgbClr val="FFFF00"/>
            </a:solidFill>
          </a:ln>
        </p:spPr>
      </p:pic>
      <p:pic>
        <p:nvPicPr>
          <p:cNvPr id="5" name="Рисунок 4">
            <a:extLst>
              <a:ext uri="{FF2B5EF4-FFF2-40B4-BE49-F238E27FC236}">
                <a16:creationId xmlns:a16="http://schemas.microsoft.com/office/drawing/2014/main" xmlns="" id="{0B5BC719-0F28-4FC6-B770-AFEBE889085E}"/>
              </a:ext>
            </a:extLst>
          </p:cNvPr>
          <p:cNvPicPr>
            <a:picLocks noChangeAspect="1"/>
          </p:cNvPicPr>
          <p:nvPr/>
        </p:nvPicPr>
        <p:blipFill>
          <a:blip r:embed="rId3"/>
          <a:stretch>
            <a:fillRect/>
          </a:stretch>
        </p:blipFill>
        <p:spPr>
          <a:xfrm>
            <a:off x="6145814" y="2940825"/>
            <a:ext cx="5123077" cy="3507241"/>
          </a:xfrm>
          <a:prstGeom prst="rect">
            <a:avLst/>
          </a:prstGeom>
          <a:ln w="57150">
            <a:solidFill>
              <a:srgbClr val="FFFF00"/>
            </a:solidFill>
          </a:ln>
        </p:spPr>
      </p:pic>
      <p:pic>
        <p:nvPicPr>
          <p:cNvPr id="7" name="Рисунок 6">
            <a:extLst>
              <a:ext uri="{FF2B5EF4-FFF2-40B4-BE49-F238E27FC236}">
                <a16:creationId xmlns:a16="http://schemas.microsoft.com/office/drawing/2014/main" xmlns="" id="{4F010330-808E-48FE-9C06-5F5687743890}"/>
              </a:ext>
            </a:extLst>
          </p:cNvPr>
          <p:cNvPicPr>
            <a:picLocks noChangeAspect="1"/>
          </p:cNvPicPr>
          <p:nvPr/>
        </p:nvPicPr>
        <p:blipFill>
          <a:blip r:embed="rId4"/>
          <a:stretch>
            <a:fillRect/>
          </a:stretch>
        </p:blipFill>
        <p:spPr>
          <a:xfrm>
            <a:off x="9730241" y="132946"/>
            <a:ext cx="2339840" cy="1680288"/>
          </a:xfrm>
          <a:prstGeom prst="rect">
            <a:avLst/>
          </a:prstGeom>
        </p:spPr>
      </p:pic>
    </p:spTree>
    <p:extLst>
      <p:ext uri="{BB962C8B-B14F-4D97-AF65-F5344CB8AC3E}">
        <p14:creationId xmlns:p14="http://schemas.microsoft.com/office/powerpoint/2010/main" val="322828110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D4059C0E-0CA4-457B-8708-4AAF79D5460B}"/>
              </a:ext>
            </a:extLst>
          </p:cNvPr>
          <p:cNvSpPr>
            <a:spLocks noGrp="1"/>
          </p:cNvSpPr>
          <p:nvPr>
            <p:ph type="title"/>
          </p:nvPr>
        </p:nvSpPr>
        <p:spPr>
          <a:xfrm>
            <a:off x="646111" y="452718"/>
            <a:ext cx="10108975" cy="1400530"/>
          </a:xfrm>
        </p:spPr>
        <p:txBody>
          <a:bodyPr/>
          <a:lstStyle/>
          <a:p>
            <a:pPr algn="ctr"/>
            <a:r>
              <a:rPr lang="ru-RU" dirty="0">
                <a:solidFill>
                  <a:srgbClr val="0000FF"/>
                </a:solidFill>
              </a:rPr>
              <a:t>   Диагностическая карта входного          контроля</a:t>
            </a:r>
            <a:endParaRPr lang="ru-RU" dirty="0"/>
          </a:p>
        </p:txBody>
      </p:sp>
      <p:graphicFrame>
        <p:nvGraphicFramePr>
          <p:cNvPr id="7" name="Объект 6">
            <a:extLst>
              <a:ext uri="{FF2B5EF4-FFF2-40B4-BE49-F238E27FC236}">
                <a16:creationId xmlns:a16="http://schemas.microsoft.com/office/drawing/2014/main" xmlns="" id="{A51F5E9F-32D4-49AB-88CF-EB5A263AF2E7}"/>
              </a:ext>
            </a:extLst>
          </p:cNvPr>
          <p:cNvGraphicFramePr>
            <a:graphicFrameLocks noGrp="1"/>
          </p:cNvGraphicFramePr>
          <p:nvPr>
            <p:ph idx="1"/>
            <p:extLst/>
          </p:nvPr>
        </p:nvGraphicFramePr>
        <p:xfrm>
          <a:off x="1593669" y="1853248"/>
          <a:ext cx="8090266" cy="4112119"/>
        </p:xfrm>
        <a:graphic>
          <a:graphicData uri="http://schemas.openxmlformats.org/drawingml/2006/table">
            <a:tbl>
              <a:tblPr firstRow="1" firstCol="1" bandRow="1">
                <a:tableStyleId>{5C22544A-7EE6-4342-B048-85BDC9FD1C3A}</a:tableStyleId>
              </a:tblPr>
              <a:tblGrid>
                <a:gridCol w="501290">
                  <a:extLst>
                    <a:ext uri="{9D8B030D-6E8A-4147-A177-3AD203B41FA5}">
                      <a16:colId xmlns:a16="http://schemas.microsoft.com/office/drawing/2014/main" xmlns="" val="3074395343"/>
                    </a:ext>
                  </a:extLst>
                </a:gridCol>
                <a:gridCol w="620879">
                  <a:extLst>
                    <a:ext uri="{9D8B030D-6E8A-4147-A177-3AD203B41FA5}">
                      <a16:colId xmlns:a16="http://schemas.microsoft.com/office/drawing/2014/main" xmlns="" val="3369401367"/>
                    </a:ext>
                  </a:extLst>
                </a:gridCol>
                <a:gridCol w="579924">
                  <a:extLst>
                    <a:ext uri="{9D8B030D-6E8A-4147-A177-3AD203B41FA5}">
                      <a16:colId xmlns:a16="http://schemas.microsoft.com/office/drawing/2014/main" xmlns="" val="3248220340"/>
                    </a:ext>
                  </a:extLst>
                </a:gridCol>
                <a:gridCol w="580743">
                  <a:extLst>
                    <a:ext uri="{9D8B030D-6E8A-4147-A177-3AD203B41FA5}">
                      <a16:colId xmlns:a16="http://schemas.microsoft.com/office/drawing/2014/main" xmlns="" val="3050134205"/>
                    </a:ext>
                  </a:extLst>
                </a:gridCol>
                <a:gridCol w="580743">
                  <a:extLst>
                    <a:ext uri="{9D8B030D-6E8A-4147-A177-3AD203B41FA5}">
                      <a16:colId xmlns:a16="http://schemas.microsoft.com/office/drawing/2014/main" xmlns="" val="1940046153"/>
                    </a:ext>
                  </a:extLst>
                </a:gridCol>
                <a:gridCol w="580743">
                  <a:extLst>
                    <a:ext uri="{9D8B030D-6E8A-4147-A177-3AD203B41FA5}">
                      <a16:colId xmlns:a16="http://schemas.microsoft.com/office/drawing/2014/main" xmlns="" val="185093872"/>
                    </a:ext>
                  </a:extLst>
                </a:gridCol>
                <a:gridCol w="580743">
                  <a:extLst>
                    <a:ext uri="{9D8B030D-6E8A-4147-A177-3AD203B41FA5}">
                      <a16:colId xmlns:a16="http://schemas.microsoft.com/office/drawing/2014/main" xmlns="" val="1257758084"/>
                    </a:ext>
                  </a:extLst>
                </a:gridCol>
                <a:gridCol w="580743">
                  <a:extLst>
                    <a:ext uri="{9D8B030D-6E8A-4147-A177-3AD203B41FA5}">
                      <a16:colId xmlns:a16="http://schemas.microsoft.com/office/drawing/2014/main" xmlns="" val="3040802"/>
                    </a:ext>
                  </a:extLst>
                </a:gridCol>
                <a:gridCol w="580743">
                  <a:extLst>
                    <a:ext uri="{9D8B030D-6E8A-4147-A177-3AD203B41FA5}">
                      <a16:colId xmlns:a16="http://schemas.microsoft.com/office/drawing/2014/main" xmlns="" val="912869754"/>
                    </a:ext>
                  </a:extLst>
                </a:gridCol>
                <a:gridCol w="580743">
                  <a:extLst>
                    <a:ext uri="{9D8B030D-6E8A-4147-A177-3AD203B41FA5}">
                      <a16:colId xmlns:a16="http://schemas.microsoft.com/office/drawing/2014/main" xmlns="" val="264313945"/>
                    </a:ext>
                  </a:extLst>
                </a:gridCol>
                <a:gridCol w="580743">
                  <a:extLst>
                    <a:ext uri="{9D8B030D-6E8A-4147-A177-3AD203B41FA5}">
                      <a16:colId xmlns:a16="http://schemas.microsoft.com/office/drawing/2014/main" xmlns="" val="445221869"/>
                    </a:ext>
                  </a:extLst>
                </a:gridCol>
                <a:gridCol w="580743">
                  <a:extLst>
                    <a:ext uri="{9D8B030D-6E8A-4147-A177-3AD203B41FA5}">
                      <a16:colId xmlns:a16="http://schemas.microsoft.com/office/drawing/2014/main" xmlns="" val="4199905208"/>
                    </a:ext>
                  </a:extLst>
                </a:gridCol>
                <a:gridCol w="580743">
                  <a:extLst>
                    <a:ext uri="{9D8B030D-6E8A-4147-A177-3AD203B41FA5}">
                      <a16:colId xmlns:a16="http://schemas.microsoft.com/office/drawing/2014/main" xmlns="" val="2996359752"/>
                    </a:ext>
                  </a:extLst>
                </a:gridCol>
                <a:gridCol w="580743">
                  <a:extLst>
                    <a:ext uri="{9D8B030D-6E8A-4147-A177-3AD203B41FA5}">
                      <a16:colId xmlns:a16="http://schemas.microsoft.com/office/drawing/2014/main" xmlns="" val="2628678274"/>
                    </a:ext>
                  </a:extLst>
                </a:gridCol>
              </a:tblGrid>
              <a:tr h="456902">
                <a:tc rowSpan="3">
                  <a:txBody>
                    <a:bodyPr/>
                    <a:lstStyle/>
                    <a:p>
                      <a:pPr algn="just"/>
                      <a:r>
                        <a:rPr lang="ru-RU" sz="1100" dirty="0">
                          <a:effectLst/>
                        </a:rPr>
                        <a:t>№</a:t>
                      </a:r>
                      <a:endParaRPr lang="ru-RU"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rowSpan="3">
                  <a:txBody>
                    <a:bodyPr/>
                    <a:lstStyle/>
                    <a:p>
                      <a:pPr algn="just"/>
                      <a:r>
                        <a:rPr lang="ru-RU" sz="1100">
                          <a:effectLst/>
                        </a:rPr>
                        <a:t>ФИО</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gridSpan="12">
                  <a:txBody>
                    <a:bodyPr/>
                    <a:lstStyle/>
                    <a:p>
                      <a:pPr algn="ctr"/>
                      <a:r>
                        <a:rPr lang="ru-RU" sz="1100">
                          <a:effectLst/>
                        </a:rPr>
                        <a:t>Критерии и система оценки:</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xmlns="" val="1597924262"/>
                  </a:ext>
                </a:extLst>
              </a:tr>
              <a:tr h="913805">
                <a:tc vMerge="1">
                  <a:txBody>
                    <a:bodyPr/>
                    <a:lstStyle/>
                    <a:p>
                      <a:endParaRPr lang="ru-RU"/>
                    </a:p>
                  </a:txBody>
                  <a:tcPr/>
                </a:tc>
                <a:tc vMerge="1">
                  <a:txBody>
                    <a:bodyPr/>
                    <a:lstStyle/>
                    <a:p>
                      <a:endParaRPr lang="ru-RU"/>
                    </a:p>
                  </a:txBody>
                  <a:tcPr/>
                </a:tc>
                <a:tc gridSpan="3">
                  <a:txBody>
                    <a:bodyPr/>
                    <a:lstStyle/>
                    <a:p>
                      <a:pPr algn="ctr"/>
                      <a:r>
                        <a:rPr lang="ru-RU" sz="1100" dirty="0">
                          <a:effectLst/>
                        </a:rPr>
                        <a:t>«Фантазия»</a:t>
                      </a:r>
                      <a:endParaRPr lang="ru-RU"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hMerge="1">
                  <a:txBody>
                    <a:bodyPr/>
                    <a:lstStyle/>
                    <a:p>
                      <a:endParaRPr lang="ru-RU"/>
                    </a:p>
                  </a:txBody>
                  <a:tcPr/>
                </a:tc>
                <a:tc hMerge="1">
                  <a:txBody>
                    <a:bodyPr/>
                    <a:lstStyle/>
                    <a:p>
                      <a:endParaRPr lang="ru-RU"/>
                    </a:p>
                  </a:txBody>
                  <a:tcPr/>
                </a:tc>
                <a:tc gridSpan="3">
                  <a:txBody>
                    <a:bodyPr/>
                    <a:lstStyle/>
                    <a:p>
                      <a:pPr algn="ctr"/>
                      <a:r>
                        <a:rPr lang="ru-RU" sz="1100">
                          <a:effectLst/>
                        </a:rPr>
                        <a:t>«Композиция»</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hMerge="1">
                  <a:txBody>
                    <a:bodyPr/>
                    <a:lstStyle/>
                    <a:p>
                      <a:endParaRPr lang="ru-RU"/>
                    </a:p>
                  </a:txBody>
                  <a:tcPr/>
                </a:tc>
                <a:tc hMerge="1">
                  <a:txBody>
                    <a:bodyPr/>
                    <a:lstStyle/>
                    <a:p>
                      <a:endParaRPr lang="ru-RU"/>
                    </a:p>
                  </a:txBody>
                  <a:tcPr/>
                </a:tc>
                <a:tc gridSpan="3">
                  <a:txBody>
                    <a:bodyPr/>
                    <a:lstStyle/>
                    <a:p>
                      <a:pPr algn="ctr"/>
                      <a:r>
                        <a:rPr lang="ru-RU" sz="1100">
                          <a:effectLst/>
                        </a:rPr>
                        <a:t>«Мастерство исполнения»</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hMerge="1">
                  <a:txBody>
                    <a:bodyPr/>
                    <a:lstStyle/>
                    <a:p>
                      <a:endParaRPr lang="ru-RU"/>
                    </a:p>
                  </a:txBody>
                  <a:tcPr/>
                </a:tc>
                <a:tc hMerge="1">
                  <a:txBody>
                    <a:bodyPr/>
                    <a:lstStyle/>
                    <a:p>
                      <a:endParaRPr lang="ru-RU"/>
                    </a:p>
                  </a:txBody>
                  <a:tcPr/>
                </a:tc>
                <a:tc gridSpan="3">
                  <a:txBody>
                    <a:bodyPr/>
                    <a:lstStyle/>
                    <a:p>
                      <a:pPr algn="ctr"/>
                      <a:r>
                        <a:rPr lang="ru-RU" sz="1100">
                          <a:effectLst/>
                        </a:rPr>
                        <a:t>Уровень подготовки</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xmlns="" val="2652607426"/>
                  </a:ext>
                </a:extLst>
              </a:tr>
              <a:tr h="456902">
                <a:tc vMerge="1">
                  <a:txBody>
                    <a:bodyPr/>
                    <a:lstStyle/>
                    <a:p>
                      <a:endParaRPr lang="ru-RU"/>
                    </a:p>
                  </a:txBody>
                  <a:tcPr/>
                </a:tc>
                <a:tc vMerge="1">
                  <a:txBody>
                    <a:bodyPr/>
                    <a:lstStyle/>
                    <a:p>
                      <a:endParaRPr lang="ru-RU"/>
                    </a:p>
                  </a:txBody>
                  <a:tcPr/>
                </a:tc>
                <a:tc>
                  <a:txBody>
                    <a:bodyPr/>
                    <a:lstStyle/>
                    <a:p>
                      <a:pPr algn="ctr"/>
                      <a:r>
                        <a:rPr lang="ru-RU" sz="1100">
                          <a:effectLst/>
                        </a:rPr>
                        <a:t>В</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r>
                        <a:rPr lang="ru-RU" sz="1100">
                          <a:effectLst/>
                        </a:rPr>
                        <a:t>С</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r>
                        <a:rPr lang="ru-RU" sz="1100">
                          <a:effectLst/>
                        </a:rPr>
                        <a:t>Н</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r>
                        <a:rPr lang="ru-RU" sz="1100">
                          <a:effectLst/>
                        </a:rPr>
                        <a:t>В</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r>
                        <a:rPr lang="ru-RU" sz="1100">
                          <a:effectLst/>
                        </a:rPr>
                        <a:t>С</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r>
                        <a:rPr lang="ru-RU" sz="1100">
                          <a:effectLst/>
                        </a:rPr>
                        <a:t>Н</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r>
                        <a:rPr lang="ru-RU" sz="1100">
                          <a:effectLst/>
                        </a:rPr>
                        <a:t>В</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r>
                        <a:rPr lang="ru-RU" sz="1100">
                          <a:effectLst/>
                        </a:rPr>
                        <a:t>С</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r>
                        <a:rPr lang="ru-RU" sz="1100">
                          <a:effectLst/>
                        </a:rPr>
                        <a:t>Н</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r>
                        <a:rPr lang="ru-RU" sz="1100">
                          <a:effectLst/>
                        </a:rPr>
                        <a:t>В</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r>
                        <a:rPr lang="ru-RU" sz="1100">
                          <a:effectLst/>
                        </a:rPr>
                        <a:t>С</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r>
                        <a:rPr lang="ru-RU" sz="1100">
                          <a:effectLst/>
                        </a:rPr>
                        <a:t>Н</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xmlns="" val="1128161080"/>
                  </a:ext>
                </a:extLst>
              </a:tr>
              <a:tr h="456902">
                <a:tc>
                  <a:txBody>
                    <a:bodyPr/>
                    <a:lstStyle/>
                    <a:p>
                      <a:pPr algn="just"/>
                      <a:r>
                        <a:rPr lang="ru-RU" sz="1100">
                          <a:effectLst/>
                        </a:rPr>
                        <a:t>1</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just"/>
                      <a:r>
                        <a:rPr lang="ru-RU" sz="11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just"/>
                      <a:endParaRPr lang="ru-RU"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just"/>
                      <a:r>
                        <a:rPr lang="ru-RU" sz="11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just"/>
                      <a:r>
                        <a:rPr lang="ru-RU" sz="11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just"/>
                      <a:r>
                        <a:rPr lang="ru-RU" sz="11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just"/>
                      <a:r>
                        <a:rPr lang="ru-RU" sz="11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just"/>
                      <a:r>
                        <a:rPr lang="ru-RU" sz="11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just"/>
                      <a:r>
                        <a:rPr lang="ru-RU" sz="11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just"/>
                      <a:r>
                        <a:rPr lang="ru-RU" sz="11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just"/>
                      <a:r>
                        <a:rPr lang="ru-RU" sz="11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just"/>
                      <a:r>
                        <a:rPr lang="ru-RU" sz="11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just"/>
                      <a:r>
                        <a:rPr lang="ru-RU" sz="11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just"/>
                      <a:r>
                        <a:rPr lang="ru-RU" sz="11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xmlns="" val="442129377"/>
                  </a:ext>
                </a:extLst>
              </a:tr>
              <a:tr h="456902">
                <a:tc>
                  <a:txBody>
                    <a:bodyPr/>
                    <a:lstStyle/>
                    <a:p>
                      <a:pPr algn="just"/>
                      <a:r>
                        <a:rPr lang="ru-RU" sz="1100">
                          <a:effectLst/>
                        </a:rPr>
                        <a:t>2</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just"/>
                      <a:r>
                        <a:rPr lang="ru-RU" sz="11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just"/>
                      <a:r>
                        <a:rPr lang="ru-RU" sz="11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just"/>
                      <a:r>
                        <a:rPr lang="ru-RU" sz="11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just"/>
                      <a:r>
                        <a:rPr lang="ru-RU" sz="11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just"/>
                      <a:r>
                        <a:rPr lang="ru-RU" sz="11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just"/>
                      <a:r>
                        <a:rPr lang="ru-RU" sz="11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just"/>
                      <a:r>
                        <a:rPr lang="ru-RU" sz="11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just"/>
                      <a:r>
                        <a:rPr lang="ru-RU" sz="11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just"/>
                      <a:r>
                        <a:rPr lang="ru-RU" sz="11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just"/>
                      <a:r>
                        <a:rPr lang="ru-RU" sz="11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just"/>
                      <a:r>
                        <a:rPr lang="ru-RU" sz="11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just"/>
                      <a:r>
                        <a:rPr lang="ru-RU" sz="11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just"/>
                      <a:r>
                        <a:rPr lang="ru-RU" sz="11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xmlns="" val="2218362583"/>
                  </a:ext>
                </a:extLst>
              </a:tr>
              <a:tr h="456902">
                <a:tc>
                  <a:txBody>
                    <a:bodyPr/>
                    <a:lstStyle/>
                    <a:p>
                      <a:pPr algn="just"/>
                      <a:r>
                        <a:rPr lang="ru-RU" sz="1100">
                          <a:effectLst/>
                        </a:rPr>
                        <a:t>3</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just"/>
                      <a:r>
                        <a:rPr lang="ru-RU" sz="11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just"/>
                      <a:r>
                        <a:rPr lang="ru-RU" sz="11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just"/>
                      <a:r>
                        <a:rPr lang="ru-RU" sz="11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just"/>
                      <a:r>
                        <a:rPr lang="ru-RU" sz="11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just"/>
                      <a:r>
                        <a:rPr lang="ru-RU" sz="11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just"/>
                      <a:r>
                        <a:rPr lang="ru-RU" sz="11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just"/>
                      <a:r>
                        <a:rPr lang="ru-RU" sz="11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just"/>
                      <a:r>
                        <a:rPr lang="ru-RU" sz="11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just"/>
                      <a:r>
                        <a:rPr lang="ru-RU" sz="11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just"/>
                      <a:r>
                        <a:rPr lang="ru-RU" sz="11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just"/>
                      <a:r>
                        <a:rPr lang="ru-RU" sz="11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just"/>
                      <a:r>
                        <a:rPr lang="ru-RU" sz="11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just"/>
                      <a:r>
                        <a:rPr lang="ru-RU" sz="11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xmlns="" val="1686940356"/>
                  </a:ext>
                </a:extLst>
              </a:tr>
              <a:tr h="456902">
                <a:tc>
                  <a:txBody>
                    <a:bodyPr/>
                    <a:lstStyle/>
                    <a:p>
                      <a:pPr algn="just"/>
                      <a:r>
                        <a:rPr lang="ru-RU" sz="1100">
                          <a:effectLst/>
                        </a:rPr>
                        <a:t>4</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just"/>
                      <a:r>
                        <a:rPr lang="ru-RU" sz="11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just"/>
                      <a:r>
                        <a:rPr lang="ru-RU" sz="11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just"/>
                      <a:r>
                        <a:rPr lang="ru-RU" sz="11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just"/>
                      <a:r>
                        <a:rPr lang="ru-RU" sz="11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just"/>
                      <a:r>
                        <a:rPr lang="ru-RU" sz="11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just"/>
                      <a:r>
                        <a:rPr lang="ru-RU" sz="11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just"/>
                      <a:r>
                        <a:rPr lang="ru-RU" sz="11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just"/>
                      <a:r>
                        <a:rPr lang="ru-RU" sz="11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just"/>
                      <a:r>
                        <a:rPr lang="ru-RU" sz="11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just"/>
                      <a:r>
                        <a:rPr lang="ru-RU" sz="11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just"/>
                      <a:r>
                        <a:rPr lang="ru-RU" sz="11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just"/>
                      <a:r>
                        <a:rPr lang="ru-RU" sz="11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just"/>
                      <a:r>
                        <a:rPr lang="ru-RU" sz="11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xmlns="" val="3010908354"/>
                  </a:ext>
                </a:extLst>
              </a:tr>
              <a:tr h="456902">
                <a:tc>
                  <a:txBody>
                    <a:bodyPr/>
                    <a:lstStyle/>
                    <a:p>
                      <a:pPr algn="just"/>
                      <a:r>
                        <a:rPr lang="ru-RU" sz="1100">
                          <a:effectLst/>
                        </a:rPr>
                        <a:t>5</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just"/>
                      <a:r>
                        <a:rPr lang="ru-RU" sz="11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just"/>
                      <a:r>
                        <a:rPr lang="ru-RU" sz="11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just"/>
                      <a:r>
                        <a:rPr lang="ru-RU" sz="11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just"/>
                      <a:r>
                        <a:rPr lang="ru-RU" sz="11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just"/>
                      <a:r>
                        <a:rPr lang="ru-RU" sz="11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just"/>
                      <a:r>
                        <a:rPr lang="ru-RU" sz="11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just"/>
                      <a:r>
                        <a:rPr lang="ru-RU" sz="11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just"/>
                      <a:r>
                        <a:rPr lang="ru-RU" sz="11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just"/>
                      <a:r>
                        <a:rPr lang="ru-RU" sz="11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just"/>
                      <a:r>
                        <a:rPr lang="ru-RU" sz="11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just"/>
                      <a:r>
                        <a:rPr lang="ru-RU" sz="11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just"/>
                      <a:r>
                        <a:rPr lang="ru-RU" sz="1100">
                          <a:effectLst/>
                        </a:rPr>
                        <a:t> </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just"/>
                      <a:r>
                        <a:rPr lang="ru-RU" sz="1100" dirty="0">
                          <a:effectLst/>
                        </a:rPr>
                        <a:t> </a:t>
                      </a:r>
                      <a:endParaRPr lang="ru-RU"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xmlns="" val="3741347031"/>
                  </a:ext>
                </a:extLst>
              </a:tr>
            </a:tbl>
          </a:graphicData>
        </a:graphic>
      </p:graphicFrame>
      <p:sp>
        <p:nvSpPr>
          <p:cNvPr id="8" name="TextBox 7">
            <a:extLst>
              <a:ext uri="{FF2B5EF4-FFF2-40B4-BE49-F238E27FC236}">
                <a16:creationId xmlns:a16="http://schemas.microsoft.com/office/drawing/2014/main" xmlns="" id="{044B2BCD-6482-4942-8021-8DA843D72B87}"/>
              </a:ext>
            </a:extLst>
          </p:cNvPr>
          <p:cNvSpPr txBox="1"/>
          <p:nvPr/>
        </p:nvSpPr>
        <p:spPr>
          <a:xfrm flipH="1">
            <a:off x="1796141" y="6235337"/>
            <a:ext cx="7818121" cy="369332"/>
          </a:xfrm>
          <a:prstGeom prst="rect">
            <a:avLst/>
          </a:prstGeom>
          <a:noFill/>
        </p:spPr>
        <p:txBody>
          <a:bodyPr wrap="square" rtlCol="0">
            <a:spAutoFit/>
          </a:bodyPr>
          <a:lstStyle/>
          <a:p>
            <a:pPr algn="l"/>
            <a:r>
              <a:rPr lang="ru-RU" dirty="0">
                <a:solidFill>
                  <a:srgbClr val="0000FF"/>
                </a:solidFill>
              </a:rPr>
              <a:t>В - высокая степень, С - средняя степень, Н - низкая степень</a:t>
            </a:r>
          </a:p>
        </p:txBody>
      </p:sp>
    </p:spTree>
    <p:extLst>
      <p:ext uri="{BB962C8B-B14F-4D97-AF65-F5344CB8AC3E}">
        <p14:creationId xmlns:p14="http://schemas.microsoft.com/office/powerpoint/2010/main" val="63011169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CCD3CD1F-FFEF-472F-B551-BD1E0292B265}"/>
              </a:ext>
            </a:extLst>
          </p:cNvPr>
          <p:cNvSpPr>
            <a:spLocks noGrp="1"/>
          </p:cNvSpPr>
          <p:nvPr>
            <p:ph type="title"/>
          </p:nvPr>
        </p:nvSpPr>
        <p:spPr>
          <a:xfrm>
            <a:off x="637402" y="182752"/>
            <a:ext cx="10413775" cy="1400530"/>
          </a:xfrm>
        </p:spPr>
        <p:txBody>
          <a:bodyPr/>
          <a:lstStyle/>
          <a:p>
            <a:pPr algn="ctr"/>
            <a:r>
              <a:rPr lang="ru-RU" dirty="0" smtClean="0">
                <a:solidFill>
                  <a:srgbClr val="0000FF"/>
                </a:solidFill>
              </a:rPr>
              <a:t>Ключ к диагностической карте входного контроля</a:t>
            </a:r>
            <a:endParaRPr lang="ru-RU" dirty="0">
              <a:solidFill>
                <a:srgbClr val="0000FF"/>
              </a:solidFill>
            </a:endParaRPr>
          </a:p>
        </p:txBody>
      </p:sp>
      <p:graphicFrame>
        <p:nvGraphicFramePr>
          <p:cNvPr id="4" name="Объект 3"/>
          <p:cNvGraphicFramePr>
            <a:graphicFrameLocks noGrp="1"/>
          </p:cNvGraphicFramePr>
          <p:nvPr>
            <p:ph idx="1"/>
            <p:extLst>
              <p:ext uri="{D42A27DB-BD31-4B8C-83A1-F6EECF244321}">
                <p14:modId xmlns:p14="http://schemas.microsoft.com/office/powerpoint/2010/main" val="875753843"/>
              </p:ext>
            </p:extLst>
          </p:nvPr>
        </p:nvGraphicFramePr>
        <p:xfrm>
          <a:off x="722811" y="1583282"/>
          <a:ext cx="10746378" cy="5029200"/>
        </p:xfrm>
        <a:graphic>
          <a:graphicData uri="http://schemas.openxmlformats.org/drawingml/2006/table">
            <a:tbl>
              <a:tblPr firstRow="1" firstCol="1" bandRow="1">
                <a:tableStyleId>{5C22544A-7EE6-4342-B048-85BDC9FD1C3A}</a:tableStyleId>
              </a:tblPr>
              <a:tblGrid>
                <a:gridCol w="1533937"/>
                <a:gridCol w="1516307"/>
                <a:gridCol w="7696134"/>
              </a:tblGrid>
              <a:tr h="672238">
                <a:tc>
                  <a:txBody>
                    <a:bodyPr/>
                    <a:lstStyle/>
                    <a:p>
                      <a:pPr algn="ctr">
                        <a:lnSpc>
                          <a:spcPct val="150000"/>
                        </a:lnSpc>
                        <a:spcAft>
                          <a:spcPts val="0"/>
                        </a:spcAft>
                      </a:pPr>
                      <a:r>
                        <a:rPr lang="ru-RU" sz="1800" dirty="0">
                          <a:effectLst/>
                        </a:rPr>
                        <a:t>Показатель</a:t>
                      </a:r>
                      <a:endParaRPr lang="ru-RU" sz="1800" dirty="0">
                        <a:effectLst/>
                        <a:latin typeface="Calibri" panose="020F0502020204030204" pitchFamily="34" charset="0"/>
                        <a:ea typeface="Times New Roman" panose="02020603050405020304" pitchFamily="18" charset="0"/>
                      </a:endParaRPr>
                    </a:p>
                  </a:txBody>
                  <a:tcPr marL="40868" marR="40868" marT="0" marB="0"/>
                </a:tc>
                <a:tc>
                  <a:txBody>
                    <a:bodyPr/>
                    <a:lstStyle/>
                    <a:p>
                      <a:pPr algn="ctr">
                        <a:lnSpc>
                          <a:spcPct val="150000"/>
                        </a:lnSpc>
                        <a:spcAft>
                          <a:spcPts val="0"/>
                        </a:spcAft>
                      </a:pPr>
                      <a:r>
                        <a:rPr lang="ru-RU" sz="1800" dirty="0" smtClean="0">
                          <a:effectLst/>
                        </a:rPr>
                        <a:t>Степень</a:t>
                      </a:r>
                    </a:p>
                    <a:p>
                      <a:pPr algn="ctr">
                        <a:lnSpc>
                          <a:spcPct val="150000"/>
                        </a:lnSpc>
                        <a:spcAft>
                          <a:spcPts val="0"/>
                        </a:spcAft>
                      </a:pPr>
                      <a:endParaRPr lang="ru-RU" sz="1800" dirty="0">
                        <a:effectLst/>
                        <a:latin typeface="Calibri" panose="020F0502020204030204" pitchFamily="34" charset="0"/>
                        <a:ea typeface="Times New Roman" panose="02020603050405020304" pitchFamily="18" charset="0"/>
                      </a:endParaRPr>
                    </a:p>
                  </a:txBody>
                  <a:tcPr marL="40868" marR="40868" marT="0" marB="0"/>
                </a:tc>
                <a:tc>
                  <a:txBody>
                    <a:bodyPr/>
                    <a:lstStyle/>
                    <a:p>
                      <a:pPr algn="ctr">
                        <a:lnSpc>
                          <a:spcPct val="150000"/>
                        </a:lnSpc>
                        <a:spcAft>
                          <a:spcPts val="0"/>
                        </a:spcAft>
                      </a:pPr>
                      <a:r>
                        <a:rPr lang="ru-RU" sz="2000" dirty="0">
                          <a:effectLst/>
                        </a:rPr>
                        <a:t>Рекомендации педагога</a:t>
                      </a:r>
                      <a:endParaRPr lang="ru-RU" sz="2000" dirty="0">
                        <a:effectLst/>
                        <a:latin typeface="Calibri" panose="020F0502020204030204" pitchFamily="34" charset="0"/>
                        <a:ea typeface="Times New Roman" panose="02020603050405020304" pitchFamily="18" charset="0"/>
                      </a:endParaRPr>
                    </a:p>
                  </a:txBody>
                  <a:tcPr marL="40868" marR="40868" marT="0" marB="0"/>
                </a:tc>
              </a:tr>
              <a:tr h="1271741">
                <a:tc rowSpan="3">
                  <a:txBody>
                    <a:bodyPr/>
                    <a:lstStyle/>
                    <a:p>
                      <a:pPr algn="ctr">
                        <a:lnSpc>
                          <a:spcPct val="150000"/>
                        </a:lnSpc>
                        <a:spcAft>
                          <a:spcPts val="0"/>
                        </a:spcAft>
                      </a:pPr>
                      <a:r>
                        <a:rPr lang="ru-RU" sz="1800" dirty="0">
                          <a:effectLst/>
                        </a:rPr>
                        <a:t>Фантазия</a:t>
                      </a:r>
                      <a:endParaRPr lang="ru-RU" sz="1800" dirty="0">
                        <a:effectLst/>
                        <a:latin typeface="Calibri" panose="020F0502020204030204" pitchFamily="34" charset="0"/>
                        <a:ea typeface="Times New Roman" panose="02020603050405020304" pitchFamily="18" charset="0"/>
                      </a:endParaRPr>
                    </a:p>
                  </a:txBody>
                  <a:tcPr marL="40868" marR="40868" marT="0" marB="0"/>
                </a:tc>
                <a:tc>
                  <a:txBody>
                    <a:bodyPr/>
                    <a:lstStyle/>
                    <a:p>
                      <a:pPr algn="ctr">
                        <a:lnSpc>
                          <a:spcPct val="150000"/>
                        </a:lnSpc>
                        <a:spcAft>
                          <a:spcPts val="0"/>
                        </a:spcAft>
                      </a:pPr>
                      <a:r>
                        <a:rPr lang="ru-RU" sz="2000" dirty="0">
                          <a:effectLst/>
                        </a:rPr>
                        <a:t>Высокая</a:t>
                      </a:r>
                      <a:endParaRPr lang="ru-RU" sz="2000" dirty="0">
                        <a:effectLst/>
                        <a:latin typeface="Calibri" panose="020F0502020204030204" pitchFamily="34" charset="0"/>
                        <a:ea typeface="Times New Roman" panose="02020603050405020304" pitchFamily="18" charset="0"/>
                      </a:endParaRPr>
                    </a:p>
                  </a:txBody>
                  <a:tcPr marL="40868" marR="40868" marT="0" marB="0"/>
                </a:tc>
                <a:tc>
                  <a:txBody>
                    <a:bodyPr/>
                    <a:lstStyle/>
                    <a:p>
                      <a:pPr algn="just">
                        <a:lnSpc>
                          <a:spcPct val="150000"/>
                        </a:lnSpc>
                        <a:spcAft>
                          <a:spcPts val="0"/>
                        </a:spcAft>
                      </a:pPr>
                      <a:r>
                        <a:rPr lang="ru-RU" sz="1400" dirty="0">
                          <a:effectLst/>
                        </a:rPr>
                        <a:t>Сохранить оригинальность подхода к решению творческих задач, рекомендовать посещение разнообразных художественных выставок, музеев, обогащение визуального опыта, привлечение воспитанника к участию в различных выставках и конкурсах, в творческих олимпиадах.</a:t>
                      </a:r>
                      <a:endParaRPr lang="ru-RU" sz="1400" dirty="0">
                        <a:effectLst/>
                        <a:latin typeface="Calibri" panose="020F0502020204030204" pitchFamily="34" charset="0"/>
                        <a:ea typeface="Times New Roman" panose="02020603050405020304" pitchFamily="18" charset="0"/>
                      </a:endParaRPr>
                    </a:p>
                  </a:txBody>
                  <a:tcPr marL="40868" marR="40868" marT="0" marB="0"/>
                </a:tc>
              </a:tr>
              <a:tr h="1683004">
                <a:tc vMerge="1">
                  <a:txBody>
                    <a:bodyPr/>
                    <a:lstStyle/>
                    <a:p>
                      <a:endParaRPr lang="ru-RU"/>
                    </a:p>
                  </a:txBody>
                  <a:tcPr/>
                </a:tc>
                <a:tc>
                  <a:txBody>
                    <a:bodyPr/>
                    <a:lstStyle/>
                    <a:p>
                      <a:pPr algn="ctr">
                        <a:lnSpc>
                          <a:spcPct val="150000"/>
                        </a:lnSpc>
                        <a:spcAft>
                          <a:spcPts val="0"/>
                        </a:spcAft>
                      </a:pPr>
                      <a:r>
                        <a:rPr lang="ru-RU" sz="2000" dirty="0">
                          <a:effectLst/>
                        </a:rPr>
                        <a:t>Средняя</a:t>
                      </a:r>
                      <a:endParaRPr lang="ru-RU" sz="2000" dirty="0">
                        <a:effectLst/>
                        <a:latin typeface="Calibri" panose="020F0502020204030204" pitchFamily="34" charset="0"/>
                        <a:ea typeface="Times New Roman" panose="02020603050405020304" pitchFamily="18" charset="0"/>
                      </a:endParaRPr>
                    </a:p>
                  </a:txBody>
                  <a:tcPr marL="40868" marR="40868" marT="0" marB="0"/>
                </a:tc>
                <a:tc>
                  <a:txBody>
                    <a:bodyPr/>
                    <a:lstStyle/>
                    <a:p>
                      <a:pPr algn="just">
                        <a:lnSpc>
                          <a:spcPct val="150000"/>
                        </a:lnSpc>
                        <a:spcAft>
                          <a:spcPts val="0"/>
                        </a:spcAft>
                      </a:pPr>
                      <a:r>
                        <a:rPr lang="ru-RU" sz="1600" dirty="0">
                          <a:effectLst/>
                        </a:rPr>
                        <a:t>Развить самостоятельность творческого мышления, рекомендовать обогащение визуального опыта (</a:t>
                      </a:r>
                      <a:r>
                        <a:rPr lang="ru-RU" sz="1600" dirty="0" err="1">
                          <a:effectLst/>
                        </a:rPr>
                        <a:t>насмотренность</a:t>
                      </a:r>
                      <a:r>
                        <a:rPr lang="ru-RU" sz="1600" dirty="0">
                          <a:effectLst/>
                        </a:rPr>
                        <a:t>) художественных произведений живописи, графики, кино и анимации, чтение художественной литературы с фантастическими, воображаемыми сюжетами.</a:t>
                      </a:r>
                      <a:endParaRPr lang="ru-RU" sz="1600" dirty="0">
                        <a:effectLst/>
                        <a:latin typeface="Calibri" panose="020F0502020204030204" pitchFamily="34" charset="0"/>
                        <a:ea typeface="Times New Roman" panose="02020603050405020304" pitchFamily="18" charset="0"/>
                      </a:endParaRPr>
                    </a:p>
                  </a:txBody>
                  <a:tcPr marL="40868" marR="40868" marT="0" marB="0"/>
                </a:tc>
              </a:tr>
              <a:tr h="994894">
                <a:tc vMerge="1">
                  <a:txBody>
                    <a:bodyPr/>
                    <a:lstStyle/>
                    <a:p>
                      <a:endParaRPr lang="ru-RU"/>
                    </a:p>
                  </a:txBody>
                  <a:tcPr/>
                </a:tc>
                <a:tc>
                  <a:txBody>
                    <a:bodyPr/>
                    <a:lstStyle/>
                    <a:p>
                      <a:pPr algn="ctr">
                        <a:lnSpc>
                          <a:spcPct val="150000"/>
                        </a:lnSpc>
                        <a:spcAft>
                          <a:spcPts val="0"/>
                        </a:spcAft>
                      </a:pPr>
                      <a:r>
                        <a:rPr lang="ru-RU" sz="2000" dirty="0">
                          <a:effectLst/>
                        </a:rPr>
                        <a:t>Низкая</a:t>
                      </a:r>
                      <a:endParaRPr lang="ru-RU" sz="2000" dirty="0">
                        <a:effectLst/>
                        <a:latin typeface="Calibri" panose="020F0502020204030204" pitchFamily="34" charset="0"/>
                        <a:ea typeface="Times New Roman" panose="02020603050405020304" pitchFamily="18" charset="0"/>
                      </a:endParaRPr>
                    </a:p>
                  </a:txBody>
                  <a:tcPr marL="40868" marR="40868" marT="0" marB="0"/>
                </a:tc>
                <a:tc>
                  <a:txBody>
                    <a:bodyPr/>
                    <a:lstStyle/>
                    <a:p>
                      <a:pPr algn="just">
                        <a:lnSpc>
                          <a:spcPct val="150000"/>
                        </a:lnSpc>
                        <a:spcAft>
                          <a:spcPts val="0"/>
                        </a:spcAft>
                      </a:pPr>
                      <a:r>
                        <a:rPr lang="ru-RU" sz="1600" dirty="0">
                          <a:effectLst/>
                        </a:rPr>
                        <a:t>Обогатить творческий, визуальный опыт ребенка, развить самостоятельность творческого мышления, уверенность в своих силах, регулярно выполнять упражнения на развитие воображения и фантазии.</a:t>
                      </a:r>
                      <a:endParaRPr lang="ru-RU" sz="1600" dirty="0">
                        <a:effectLst/>
                        <a:latin typeface="Calibri" panose="020F0502020204030204" pitchFamily="34" charset="0"/>
                        <a:ea typeface="Times New Roman" panose="02020603050405020304" pitchFamily="18" charset="0"/>
                      </a:endParaRPr>
                    </a:p>
                  </a:txBody>
                  <a:tcPr marL="40868" marR="40868" marT="0" marB="0"/>
                </a:tc>
              </a:tr>
            </a:tbl>
          </a:graphicData>
        </a:graphic>
      </p:graphicFrame>
    </p:spTree>
    <p:extLst>
      <p:ext uri="{BB962C8B-B14F-4D97-AF65-F5344CB8AC3E}">
        <p14:creationId xmlns:p14="http://schemas.microsoft.com/office/powerpoint/2010/main" val="392083180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CCD3CD1F-FFEF-472F-B551-BD1E0292B265}"/>
              </a:ext>
            </a:extLst>
          </p:cNvPr>
          <p:cNvSpPr>
            <a:spLocks noGrp="1"/>
          </p:cNvSpPr>
          <p:nvPr>
            <p:ph type="title"/>
          </p:nvPr>
        </p:nvSpPr>
        <p:spPr>
          <a:xfrm>
            <a:off x="637402" y="182752"/>
            <a:ext cx="10413775" cy="1400530"/>
          </a:xfrm>
        </p:spPr>
        <p:txBody>
          <a:bodyPr/>
          <a:lstStyle/>
          <a:p>
            <a:pPr algn="ctr"/>
            <a:r>
              <a:rPr lang="ru-RU" dirty="0" smtClean="0">
                <a:solidFill>
                  <a:srgbClr val="0000FF"/>
                </a:solidFill>
              </a:rPr>
              <a:t>Ключ к диагностической карте входного контроля</a:t>
            </a:r>
            <a:endParaRPr lang="ru-RU" dirty="0">
              <a:solidFill>
                <a:srgbClr val="0000FF"/>
              </a:solidFill>
            </a:endParaRPr>
          </a:p>
        </p:txBody>
      </p:sp>
      <p:graphicFrame>
        <p:nvGraphicFramePr>
          <p:cNvPr id="4" name="Объект 3"/>
          <p:cNvGraphicFramePr>
            <a:graphicFrameLocks noGrp="1"/>
          </p:cNvGraphicFramePr>
          <p:nvPr>
            <p:ph idx="1"/>
            <p:extLst>
              <p:ext uri="{D42A27DB-BD31-4B8C-83A1-F6EECF244321}">
                <p14:modId xmlns:p14="http://schemas.microsoft.com/office/powerpoint/2010/main" val="1936719459"/>
              </p:ext>
            </p:extLst>
          </p:nvPr>
        </p:nvGraphicFramePr>
        <p:xfrm>
          <a:off x="722811" y="1583282"/>
          <a:ext cx="10746378" cy="4743931"/>
        </p:xfrm>
        <a:graphic>
          <a:graphicData uri="http://schemas.openxmlformats.org/drawingml/2006/table">
            <a:tbl>
              <a:tblPr firstRow="1" firstCol="1" bandRow="1">
                <a:tableStyleId>{5C22544A-7EE6-4342-B048-85BDC9FD1C3A}</a:tableStyleId>
              </a:tblPr>
              <a:tblGrid>
                <a:gridCol w="1533937"/>
                <a:gridCol w="1516307"/>
                <a:gridCol w="7696134"/>
              </a:tblGrid>
              <a:tr h="734104">
                <a:tc>
                  <a:txBody>
                    <a:bodyPr/>
                    <a:lstStyle/>
                    <a:p>
                      <a:pPr algn="ctr">
                        <a:lnSpc>
                          <a:spcPct val="150000"/>
                        </a:lnSpc>
                        <a:spcAft>
                          <a:spcPts val="0"/>
                        </a:spcAft>
                      </a:pPr>
                      <a:r>
                        <a:rPr lang="ru-RU" sz="1800" dirty="0">
                          <a:effectLst/>
                        </a:rPr>
                        <a:t>Показатель</a:t>
                      </a:r>
                      <a:endParaRPr lang="ru-RU" sz="1800" dirty="0">
                        <a:effectLst/>
                        <a:latin typeface="Calibri" panose="020F0502020204030204" pitchFamily="34" charset="0"/>
                        <a:ea typeface="Times New Roman" panose="02020603050405020304" pitchFamily="18" charset="0"/>
                      </a:endParaRPr>
                    </a:p>
                  </a:txBody>
                  <a:tcPr marL="40868" marR="40868" marT="0" marB="0"/>
                </a:tc>
                <a:tc>
                  <a:txBody>
                    <a:bodyPr/>
                    <a:lstStyle/>
                    <a:p>
                      <a:pPr algn="ctr">
                        <a:lnSpc>
                          <a:spcPct val="150000"/>
                        </a:lnSpc>
                        <a:spcAft>
                          <a:spcPts val="0"/>
                        </a:spcAft>
                      </a:pPr>
                      <a:r>
                        <a:rPr lang="ru-RU" sz="1800" dirty="0" smtClean="0">
                          <a:effectLst/>
                        </a:rPr>
                        <a:t>Степень</a:t>
                      </a:r>
                    </a:p>
                    <a:p>
                      <a:pPr algn="ctr">
                        <a:lnSpc>
                          <a:spcPct val="150000"/>
                        </a:lnSpc>
                        <a:spcAft>
                          <a:spcPts val="0"/>
                        </a:spcAft>
                      </a:pPr>
                      <a:endParaRPr lang="ru-RU" sz="1800" dirty="0">
                        <a:effectLst/>
                        <a:latin typeface="Calibri" panose="020F0502020204030204" pitchFamily="34" charset="0"/>
                        <a:ea typeface="Times New Roman" panose="02020603050405020304" pitchFamily="18" charset="0"/>
                      </a:endParaRPr>
                    </a:p>
                  </a:txBody>
                  <a:tcPr marL="40868" marR="40868" marT="0" marB="0"/>
                </a:tc>
                <a:tc>
                  <a:txBody>
                    <a:bodyPr/>
                    <a:lstStyle/>
                    <a:p>
                      <a:pPr algn="ctr">
                        <a:lnSpc>
                          <a:spcPct val="150000"/>
                        </a:lnSpc>
                        <a:spcAft>
                          <a:spcPts val="0"/>
                        </a:spcAft>
                      </a:pPr>
                      <a:r>
                        <a:rPr lang="ru-RU" sz="2000" dirty="0">
                          <a:effectLst/>
                        </a:rPr>
                        <a:t>Рекомендации педагога</a:t>
                      </a:r>
                      <a:endParaRPr lang="ru-RU" sz="2000" dirty="0">
                        <a:effectLst/>
                        <a:latin typeface="Calibri" panose="020F0502020204030204" pitchFamily="34" charset="0"/>
                        <a:ea typeface="Times New Roman" panose="02020603050405020304" pitchFamily="18" charset="0"/>
                      </a:endParaRPr>
                    </a:p>
                  </a:txBody>
                  <a:tcPr marL="40868" marR="40868" marT="0" marB="0"/>
                </a:tc>
              </a:tr>
              <a:tr h="1271741">
                <a:tc rowSpan="3">
                  <a:txBody>
                    <a:bodyPr/>
                    <a:lstStyle/>
                    <a:p>
                      <a:pPr algn="ctr">
                        <a:lnSpc>
                          <a:spcPct val="150000"/>
                        </a:lnSpc>
                        <a:spcAft>
                          <a:spcPts val="0"/>
                        </a:spcAft>
                      </a:pPr>
                      <a:r>
                        <a:rPr lang="ru-RU" sz="1800" dirty="0" smtClean="0">
                          <a:effectLst/>
                          <a:latin typeface="+mn-lt"/>
                          <a:ea typeface="+mn-ea"/>
                        </a:rPr>
                        <a:t>Композиция</a:t>
                      </a:r>
                      <a:endParaRPr lang="ru-RU" sz="1800" dirty="0">
                        <a:effectLst/>
                        <a:latin typeface="Calibri" panose="020F0502020204030204" pitchFamily="34" charset="0"/>
                        <a:ea typeface="Times New Roman" panose="02020603050405020304" pitchFamily="18" charset="0"/>
                      </a:endParaRPr>
                    </a:p>
                  </a:txBody>
                  <a:tcPr marL="40868" marR="40868" marT="0" marB="0"/>
                </a:tc>
                <a:tc>
                  <a:txBody>
                    <a:bodyPr/>
                    <a:lstStyle/>
                    <a:p>
                      <a:pPr algn="ctr">
                        <a:lnSpc>
                          <a:spcPct val="150000"/>
                        </a:lnSpc>
                        <a:spcAft>
                          <a:spcPts val="0"/>
                        </a:spcAft>
                      </a:pPr>
                      <a:r>
                        <a:rPr lang="ru-RU" sz="2000" dirty="0">
                          <a:effectLst/>
                        </a:rPr>
                        <a:t>Высокая</a:t>
                      </a:r>
                      <a:endParaRPr lang="ru-RU" sz="2000" dirty="0">
                        <a:effectLst/>
                        <a:latin typeface="Calibri" panose="020F0502020204030204" pitchFamily="34" charset="0"/>
                        <a:ea typeface="Times New Roman" panose="02020603050405020304" pitchFamily="18" charset="0"/>
                      </a:endParaRPr>
                    </a:p>
                  </a:txBody>
                  <a:tcPr marL="40868" marR="40868" marT="0" marB="0"/>
                </a:tc>
                <a:tc>
                  <a:txBody>
                    <a:bodyPr/>
                    <a:lstStyle/>
                    <a:p>
                      <a:pPr algn="just">
                        <a:lnSpc>
                          <a:spcPct val="150000"/>
                        </a:lnSpc>
                        <a:spcAft>
                          <a:spcPts val="0"/>
                        </a:spcAft>
                      </a:pPr>
                      <a:r>
                        <a:rPr lang="ru-RU" sz="1600" kern="1200" dirty="0" smtClean="0">
                          <a:solidFill>
                            <a:schemeClr val="dk1"/>
                          </a:solidFill>
                          <a:effectLst/>
                          <a:latin typeface="+mn-lt"/>
                          <a:ea typeface="+mn-ea"/>
                          <a:cs typeface="+mn-cs"/>
                        </a:rPr>
                        <a:t>Постановка разнообразных композиционных задач живописных, графических, декоративно-прикладных, постепенно усложняя задания, ставить композиционные задачи на линейную и воздушную перспективу с использованием геометрических и природных форм.</a:t>
                      </a:r>
                      <a:endParaRPr lang="ru-RU" sz="1600" dirty="0">
                        <a:effectLst/>
                        <a:latin typeface="Calibri" panose="020F0502020204030204" pitchFamily="34" charset="0"/>
                        <a:ea typeface="Times New Roman" panose="02020603050405020304" pitchFamily="18" charset="0"/>
                      </a:endParaRPr>
                    </a:p>
                  </a:txBody>
                  <a:tcPr marL="40868" marR="40868" marT="0" marB="0"/>
                </a:tc>
              </a:tr>
              <a:tr h="1360651">
                <a:tc vMerge="1">
                  <a:txBody>
                    <a:bodyPr/>
                    <a:lstStyle/>
                    <a:p>
                      <a:endParaRPr lang="ru-RU"/>
                    </a:p>
                  </a:txBody>
                  <a:tcPr/>
                </a:tc>
                <a:tc>
                  <a:txBody>
                    <a:bodyPr/>
                    <a:lstStyle/>
                    <a:p>
                      <a:pPr algn="ctr">
                        <a:lnSpc>
                          <a:spcPct val="150000"/>
                        </a:lnSpc>
                        <a:spcAft>
                          <a:spcPts val="0"/>
                        </a:spcAft>
                      </a:pPr>
                      <a:r>
                        <a:rPr lang="ru-RU" sz="2000" dirty="0">
                          <a:effectLst/>
                        </a:rPr>
                        <a:t>Средняя</a:t>
                      </a:r>
                      <a:endParaRPr lang="ru-RU" sz="2000" dirty="0">
                        <a:effectLst/>
                        <a:latin typeface="Calibri" panose="020F0502020204030204" pitchFamily="34" charset="0"/>
                        <a:ea typeface="Times New Roman" panose="02020603050405020304" pitchFamily="18" charset="0"/>
                      </a:endParaRPr>
                    </a:p>
                  </a:txBody>
                  <a:tcPr marL="40868" marR="40868" marT="0" marB="0"/>
                </a:tc>
                <a:tc>
                  <a:txBody>
                    <a:bodyPr/>
                    <a:lstStyle/>
                    <a:p>
                      <a:pPr algn="just">
                        <a:lnSpc>
                          <a:spcPct val="150000"/>
                        </a:lnSpc>
                        <a:spcAft>
                          <a:spcPts val="0"/>
                        </a:spcAft>
                      </a:pPr>
                      <a:r>
                        <a:rPr lang="ru-RU" sz="1600" kern="1200" dirty="0" smtClean="0">
                          <a:solidFill>
                            <a:schemeClr val="dk1"/>
                          </a:solidFill>
                          <a:effectLst/>
                          <a:latin typeface="+mn-lt"/>
                          <a:ea typeface="+mn-ea"/>
                          <a:cs typeface="+mn-cs"/>
                        </a:rPr>
                        <a:t>Наряду с основной задачей ставить более сложные, развивая чувство цвета и формы, ритма и пропорций специальными упражнениями, добавляя детализацию, усложняя колористическое решение.</a:t>
                      </a:r>
                      <a:endParaRPr lang="ru-RU" sz="1600" dirty="0">
                        <a:effectLst/>
                        <a:latin typeface="Calibri" panose="020F0502020204030204" pitchFamily="34" charset="0"/>
                        <a:ea typeface="Times New Roman" panose="02020603050405020304" pitchFamily="18" charset="0"/>
                      </a:endParaRPr>
                    </a:p>
                  </a:txBody>
                  <a:tcPr marL="40868" marR="40868" marT="0" marB="0"/>
                </a:tc>
              </a:tr>
              <a:tr h="994894">
                <a:tc vMerge="1">
                  <a:txBody>
                    <a:bodyPr/>
                    <a:lstStyle/>
                    <a:p>
                      <a:endParaRPr lang="ru-RU"/>
                    </a:p>
                  </a:txBody>
                  <a:tcPr/>
                </a:tc>
                <a:tc>
                  <a:txBody>
                    <a:bodyPr/>
                    <a:lstStyle/>
                    <a:p>
                      <a:pPr algn="ctr">
                        <a:lnSpc>
                          <a:spcPct val="150000"/>
                        </a:lnSpc>
                        <a:spcAft>
                          <a:spcPts val="0"/>
                        </a:spcAft>
                      </a:pPr>
                      <a:r>
                        <a:rPr lang="ru-RU" sz="2000" dirty="0">
                          <a:effectLst/>
                        </a:rPr>
                        <a:t>Низкая</a:t>
                      </a:r>
                      <a:endParaRPr lang="ru-RU" sz="2000" dirty="0">
                        <a:effectLst/>
                        <a:latin typeface="Calibri" panose="020F0502020204030204" pitchFamily="34" charset="0"/>
                        <a:ea typeface="Times New Roman" panose="02020603050405020304" pitchFamily="18" charset="0"/>
                      </a:endParaRPr>
                    </a:p>
                  </a:txBody>
                  <a:tcPr marL="40868" marR="40868" marT="0" marB="0"/>
                </a:tc>
                <a:tc>
                  <a:txBody>
                    <a:bodyPr/>
                    <a:lstStyle/>
                    <a:p>
                      <a:pPr algn="just">
                        <a:lnSpc>
                          <a:spcPct val="150000"/>
                        </a:lnSpc>
                        <a:spcAft>
                          <a:spcPts val="0"/>
                        </a:spcAft>
                      </a:pPr>
                      <a:r>
                        <a:rPr lang="ru-RU" sz="1600" kern="1200" dirty="0" smtClean="0">
                          <a:solidFill>
                            <a:schemeClr val="dk1"/>
                          </a:solidFill>
                          <a:effectLst/>
                          <a:latin typeface="+mn-lt"/>
                          <a:ea typeface="+mn-ea"/>
                          <a:cs typeface="+mn-cs"/>
                        </a:rPr>
                        <a:t>Ставить конкретные узкие задачи на создание различных типов композиции, двигаясь от простого к сложному, усложняя детали, выполнять упражнения по </a:t>
                      </a:r>
                      <a:r>
                        <a:rPr lang="ru-RU" sz="1600" kern="1200" dirty="0" err="1" smtClean="0">
                          <a:solidFill>
                            <a:schemeClr val="dk1"/>
                          </a:solidFill>
                          <a:effectLst/>
                          <a:latin typeface="+mn-lt"/>
                          <a:ea typeface="+mn-ea"/>
                          <a:cs typeface="+mn-cs"/>
                        </a:rPr>
                        <a:t>колористике</a:t>
                      </a:r>
                      <a:r>
                        <a:rPr lang="ru-RU" sz="1600" kern="1200" dirty="0" smtClean="0">
                          <a:solidFill>
                            <a:schemeClr val="dk1"/>
                          </a:solidFill>
                          <a:effectLst/>
                          <a:latin typeface="+mn-lt"/>
                          <a:ea typeface="+mn-ea"/>
                          <a:cs typeface="+mn-cs"/>
                        </a:rPr>
                        <a:t>.</a:t>
                      </a:r>
                      <a:endParaRPr lang="ru-RU" sz="1600" dirty="0">
                        <a:effectLst/>
                        <a:latin typeface="Calibri" panose="020F0502020204030204" pitchFamily="34" charset="0"/>
                        <a:ea typeface="Times New Roman" panose="02020603050405020304" pitchFamily="18" charset="0"/>
                      </a:endParaRPr>
                    </a:p>
                  </a:txBody>
                  <a:tcPr marL="40868" marR="40868" marT="0" marB="0"/>
                </a:tc>
              </a:tr>
            </a:tbl>
          </a:graphicData>
        </a:graphic>
      </p:graphicFrame>
    </p:spTree>
    <p:extLst>
      <p:ext uri="{BB962C8B-B14F-4D97-AF65-F5344CB8AC3E}">
        <p14:creationId xmlns:p14="http://schemas.microsoft.com/office/powerpoint/2010/main" val="200227663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CCD3CD1F-FFEF-472F-B551-BD1E0292B265}"/>
              </a:ext>
            </a:extLst>
          </p:cNvPr>
          <p:cNvSpPr>
            <a:spLocks noGrp="1"/>
          </p:cNvSpPr>
          <p:nvPr>
            <p:ph type="title"/>
          </p:nvPr>
        </p:nvSpPr>
        <p:spPr>
          <a:xfrm>
            <a:off x="637402" y="182752"/>
            <a:ext cx="10413775" cy="1400530"/>
          </a:xfrm>
        </p:spPr>
        <p:txBody>
          <a:bodyPr/>
          <a:lstStyle/>
          <a:p>
            <a:pPr algn="ctr"/>
            <a:r>
              <a:rPr lang="ru-RU" dirty="0" smtClean="0">
                <a:solidFill>
                  <a:srgbClr val="0000FF"/>
                </a:solidFill>
              </a:rPr>
              <a:t>Ключ к диагностической карте входного контроля</a:t>
            </a:r>
            <a:endParaRPr lang="ru-RU" dirty="0">
              <a:solidFill>
                <a:srgbClr val="0000FF"/>
              </a:solidFill>
            </a:endParaRPr>
          </a:p>
        </p:txBody>
      </p:sp>
      <p:graphicFrame>
        <p:nvGraphicFramePr>
          <p:cNvPr id="4" name="Объект 3"/>
          <p:cNvGraphicFramePr>
            <a:graphicFrameLocks noGrp="1"/>
          </p:cNvGraphicFramePr>
          <p:nvPr>
            <p:ph idx="1"/>
            <p:extLst>
              <p:ext uri="{D42A27DB-BD31-4B8C-83A1-F6EECF244321}">
                <p14:modId xmlns:p14="http://schemas.microsoft.com/office/powerpoint/2010/main" val="2370774330"/>
              </p:ext>
            </p:extLst>
          </p:nvPr>
        </p:nvGraphicFramePr>
        <p:xfrm>
          <a:off x="548641" y="1637211"/>
          <a:ext cx="10920548" cy="4450246"/>
        </p:xfrm>
        <a:graphic>
          <a:graphicData uri="http://schemas.openxmlformats.org/drawingml/2006/table">
            <a:tbl>
              <a:tblPr firstRow="1" firstCol="1" bandRow="1">
                <a:tableStyleId>{5C22544A-7EE6-4342-B048-85BDC9FD1C3A}</a:tableStyleId>
              </a:tblPr>
              <a:tblGrid>
                <a:gridCol w="1558798"/>
                <a:gridCol w="1540882"/>
                <a:gridCol w="7820868"/>
              </a:tblGrid>
              <a:tr h="769031">
                <a:tc>
                  <a:txBody>
                    <a:bodyPr/>
                    <a:lstStyle/>
                    <a:p>
                      <a:pPr algn="ctr">
                        <a:lnSpc>
                          <a:spcPct val="150000"/>
                        </a:lnSpc>
                        <a:spcAft>
                          <a:spcPts val="0"/>
                        </a:spcAft>
                      </a:pPr>
                      <a:r>
                        <a:rPr lang="ru-RU" sz="1800" dirty="0">
                          <a:effectLst/>
                        </a:rPr>
                        <a:t>Показатель</a:t>
                      </a:r>
                      <a:endParaRPr lang="ru-RU" sz="1800" dirty="0">
                        <a:effectLst/>
                        <a:latin typeface="Calibri" panose="020F0502020204030204" pitchFamily="34" charset="0"/>
                        <a:ea typeface="Times New Roman" panose="02020603050405020304" pitchFamily="18" charset="0"/>
                      </a:endParaRPr>
                    </a:p>
                  </a:txBody>
                  <a:tcPr marL="40868" marR="40868" marT="0" marB="0"/>
                </a:tc>
                <a:tc>
                  <a:txBody>
                    <a:bodyPr/>
                    <a:lstStyle/>
                    <a:p>
                      <a:pPr algn="ctr">
                        <a:lnSpc>
                          <a:spcPct val="150000"/>
                        </a:lnSpc>
                        <a:spcAft>
                          <a:spcPts val="0"/>
                        </a:spcAft>
                      </a:pPr>
                      <a:r>
                        <a:rPr lang="ru-RU" sz="1800" dirty="0" smtClean="0">
                          <a:effectLst/>
                        </a:rPr>
                        <a:t>Степень</a:t>
                      </a:r>
                    </a:p>
                    <a:p>
                      <a:pPr algn="ctr">
                        <a:lnSpc>
                          <a:spcPct val="150000"/>
                        </a:lnSpc>
                        <a:spcAft>
                          <a:spcPts val="0"/>
                        </a:spcAft>
                      </a:pPr>
                      <a:endParaRPr lang="ru-RU" sz="1800" dirty="0">
                        <a:effectLst/>
                        <a:latin typeface="Calibri" panose="020F0502020204030204" pitchFamily="34" charset="0"/>
                        <a:ea typeface="Times New Roman" panose="02020603050405020304" pitchFamily="18" charset="0"/>
                      </a:endParaRPr>
                    </a:p>
                  </a:txBody>
                  <a:tcPr marL="40868" marR="40868" marT="0" marB="0"/>
                </a:tc>
                <a:tc>
                  <a:txBody>
                    <a:bodyPr/>
                    <a:lstStyle/>
                    <a:p>
                      <a:pPr algn="ctr">
                        <a:lnSpc>
                          <a:spcPct val="150000"/>
                        </a:lnSpc>
                        <a:spcAft>
                          <a:spcPts val="0"/>
                        </a:spcAft>
                      </a:pPr>
                      <a:r>
                        <a:rPr lang="ru-RU" sz="2000" dirty="0">
                          <a:effectLst/>
                        </a:rPr>
                        <a:t>Рекомендации педагога</a:t>
                      </a:r>
                      <a:endParaRPr lang="ru-RU" sz="2000" dirty="0">
                        <a:effectLst/>
                        <a:latin typeface="Calibri" panose="020F0502020204030204" pitchFamily="34" charset="0"/>
                        <a:ea typeface="Times New Roman" panose="02020603050405020304" pitchFamily="18" charset="0"/>
                      </a:endParaRPr>
                    </a:p>
                  </a:txBody>
                  <a:tcPr marL="40868" marR="40868" marT="0" marB="0"/>
                </a:tc>
              </a:tr>
              <a:tr h="1271741">
                <a:tc rowSpan="3">
                  <a:txBody>
                    <a:bodyPr/>
                    <a:lstStyle/>
                    <a:p>
                      <a:pPr algn="ctr">
                        <a:lnSpc>
                          <a:spcPct val="150000"/>
                        </a:lnSpc>
                        <a:spcAft>
                          <a:spcPts val="0"/>
                        </a:spcAft>
                      </a:pPr>
                      <a:r>
                        <a:rPr lang="ru-RU" sz="1800" dirty="0" smtClean="0">
                          <a:effectLst/>
                          <a:latin typeface="+mn-lt"/>
                          <a:ea typeface="+mn-ea"/>
                        </a:rPr>
                        <a:t>Мастерство</a:t>
                      </a:r>
                      <a:r>
                        <a:rPr lang="ru-RU" sz="1800" baseline="0" dirty="0" smtClean="0">
                          <a:effectLst/>
                          <a:latin typeface="+mn-lt"/>
                          <a:ea typeface="+mn-ea"/>
                        </a:rPr>
                        <a:t> исполнения</a:t>
                      </a:r>
                      <a:endParaRPr lang="ru-RU" sz="1800" dirty="0">
                        <a:effectLst/>
                        <a:latin typeface="Calibri" panose="020F0502020204030204" pitchFamily="34" charset="0"/>
                        <a:ea typeface="Times New Roman" panose="02020603050405020304" pitchFamily="18" charset="0"/>
                      </a:endParaRPr>
                    </a:p>
                  </a:txBody>
                  <a:tcPr marL="40868" marR="40868" marT="0" marB="0"/>
                </a:tc>
                <a:tc>
                  <a:txBody>
                    <a:bodyPr/>
                    <a:lstStyle/>
                    <a:p>
                      <a:pPr algn="ctr">
                        <a:lnSpc>
                          <a:spcPct val="150000"/>
                        </a:lnSpc>
                        <a:spcAft>
                          <a:spcPts val="0"/>
                        </a:spcAft>
                      </a:pPr>
                      <a:r>
                        <a:rPr lang="ru-RU" sz="2000" dirty="0">
                          <a:effectLst/>
                        </a:rPr>
                        <a:t>Высокая</a:t>
                      </a:r>
                      <a:endParaRPr lang="ru-RU" sz="2000" dirty="0">
                        <a:effectLst/>
                        <a:latin typeface="Calibri" panose="020F0502020204030204" pitchFamily="34" charset="0"/>
                        <a:ea typeface="Times New Roman" panose="02020603050405020304" pitchFamily="18" charset="0"/>
                      </a:endParaRPr>
                    </a:p>
                  </a:txBody>
                  <a:tcPr marL="40868" marR="40868" marT="0" marB="0"/>
                </a:tc>
                <a:tc>
                  <a:txBody>
                    <a:bodyPr/>
                    <a:lstStyle/>
                    <a:p>
                      <a:pPr algn="just">
                        <a:lnSpc>
                          <a:spcPct val="150000"/>
                        </a:lnSpc>
                        <a:spcAft>
                          <a:spcPts val="0"/>
                        </a:spcAft>
                      </a:pPr>
                      <a:r>
                        <a:rPr lang="ru-RU" sz="1600" kern="1200" dirty="0" smtClean="0">
                          <a:solidFill>
                            <a:schemeClr val="dk1"/>
                          </a:solidFill>
                          <a:effectLst/>
                          <a:latin typeface="+mn-lt"/>
                          <a:ea typeface="+mn-ea"/>
                          <a:cs typeface="+mn-cs"/>
                        </a:rPr>
                        <a:t>Ежедневные наброски с натуры, по памяти и по представлению, изучение технологии работы с новыми художественными материалами, изучение работ старых мастеров, опыта мировой художественной культуры</a:t>
                      </a:r>
                      <a:endParaRPr lang="ru-RU" sz="1600" dirty="0">
                        <a:effectLst/>
                        <a:latin typeface="Calibri" panose="020F0502020204030204" pitchFamily="34" charset="0"/>
                        <a:ea typeface="Times New Roman" panose="02020603050405020304" pitchFamily="18" charset="0"/>
                      </a:endParaRPr>
                    </a:p>
                  </a:txBody>
                  <a:tcPr marL="40868" marR="40868" marT="0" marB="0"/>
                </a:tc>
              </a:tr>
              <a:tr h="1360651">
                <a:tc vMerge="1">
                  <a:txBody>
                    <a:bodyPr/>
                    <a:lstStyle/>
                    <a:p>
                      <a:endParaRPr lang="ru-RU"/>
                    </a:p>
                  </a:txBody>
                  <a:tcPr/>
                </a:tc>
                <a:tc>
                  <a:txBody>
                    <a:bodyPr/>
                    <a:lstStyle/>
                    <a:p>
                      <a:pPr algn="ctr">
                        <a:lnSpc>
                          <a:spcPct val="150000"/>
                        </a:lnSpc>
                        <a:spcAft>
                          <a:spcPts val="0"/>
                        </a:spcAft>
                      </a:pPr>
                      <a:r>
                        <a:rPr lang="ru-RU" sz="2000" dirty="0">
                          <a:effectLst/>
                        </a:rPr>
                        <a:t>Средняя</a:t>
                      </a:r>
                      <a:endParaRPr lang="ru-RU" sz="2000" dirty="0">
                        <a:effectLst/>
                        <a:latin typeface="Calibri" panose="020F0502020204030204" pitchFamily="34" charset="0"/>
                        <a:ea typeface="Times New Roman" panose="02020603050405020304" pitchFamily="18" charset="0"/>
                      </a:endParaRPr>
                    </a:p>
                  </a:txBody>
                  <a:tcPr marL="40868" marR="40868" marT="0" marB="0"/>
                </a:tc>
                <a:tc>
                  <a:txBody>
                    <a:bodyPr/>
                    <a:lstStyle/>
                    <a:p>
                      <a:pPr algn="just">
                        <a:lnSpc>
                          <a:spcPct val="150000"/>
                        </a:lnSpc>
                        <a:spcAft>
                          <a:spcPts val="0"/>
                        </a:spcAft>
                      </a:pPr>
                      <a:r>
                        <a:rPr lang="ru-RU" sz="1600" kern="1200" dirty="0" smtClean="0">
                          <a:solidFill>
                            <a:schemeClr val="dk1"/>
                          </a:solidFill>
                          <a:effectLst/>
                          <a:latin typeface="+mn-lt"/>
                          <a:ea typeface="+mn-ea"/>
                          <a:cs typeface="+mn-cs"/>
                        </a:rPr>
                        <a:t>Ежедневные наброски с натуры, по памяти и по представлению, выполнение упражнений для отработки техники рисования графическими и живописными материалами, постепенно освоение новых техники</a:t>
                      </a:r>
                      <a:endParaRPr lang="ru-RU" sz="1600" dirty="0">
                        <a:effectLst/>
                        <a:latin typeface="Calibri" panose="020F0502020204030204" pitchFamily="34" charset="0"/>
                        <a:ea typeface="Times New Roman" panose="02020603050405020304" pitchFamily="18" charset="0"/>
                      </a:endParaRPr>
                    </a:p>
                  </a:txBody>
                  <a:tcPr marL="40868" marR="40868" marT="0" marB="0"/>
                </a:tc>
              </a:tr>
              <a:tr h="994894">
                <a:tc vMerge="1">
                  <a:txBody>
                    <a:bodyPr/>
                    <a:lstStyle/>
                    <a:p>
                      <a:endParaRPr lang="ru-RU"/>
                    </a:p>
                  </a:txBody>
                  <a:tcPr/>
                </a:tc>
                <a:tc>
                  <a:txBody>
                    <a:bodyPr/>
                    <a:lstStyle/>
                    <a:p>
                      <a:pPr algn="ctr">
                        <a:lnSpc>
                          <a:spcPct val="150000"/>
                        </a:lnSpc>
                        <a:spcAft>
                          <a:spcPts val="0"/>
                        </a:spcAft>
                      </a:pPr>
                      <a:r>
                        <a:rPr lang="ru-RU" sz="2000" dirty="0">
                          <a:effectLst/>
                        </a:rPr>
                        <a:t>Низкая</a:t>
                      </a:r>
                      <a:endParaRPr lang="ru-RU" sz="2000" dirty="0">
                        <a:effectLst/>
                        <a:latin typeface="Calibri" panose="020F0502020204030204" pitchFamily="34" charset="0"/>
                        <a:ea typeface="Times New Roman" panose="02020603050405020304" pitchFamily="18" charset="0"/>
                      </a:endParaRPr>
                    </a:p>
                  </a:txBody>
                  <a:tcPr marL="40868" marR="40868" marT="0" marB="0"/>
                </a:tc>
                <a:tc>
                  <a:txBody>
                    <a:bodyPr/>
                    <a:lstStyle/>
                    <a:p>
                      <a:pPr algn="just">
                        <a:lnSpc>
                          <a:spcPct val="150000"/>
                        </a:lnSpc>
                        <a:spcAft>
                          <a:spcPts val="0"/>
                        </a:spcAft>
                      </a:pPr>
                      <a:r>
                        <a:rPr lang="ru-RU" sz="1600" kern="1200" dirty="0" smtClean="0">
                          <a:solidFill>
                            <a:schemeClr val="dk1"/>
                          </a:solidFill>
                          <a:effectLst/>
                          <a:latin typeface="+mn-lt"/>
                          <a:ea typeface="+mn-ea"/>
                          <a:cs typeface="+mn-cs"/>
                        </a:rPr>
                        <a:t>Выполнение упражнений для развития мелкой моторики, отработки техники рисования графическими и живописными материалами</a:t>
                      </a:r>
                      <a:endParaRPr lang="ru-RU" sz="1600" dirty="0">
                        <a:effectLst/>
                        <a:latin typeface="Calibri" panose="020F0502020204030204" pitchFamily="34" charset="0"/>
                        <a:ea typeface="Times New Roman" panose="02020603050405020304" pitchFamily="18" charset="0"/>
                      </a:endParaRPr>
                    </a:p>
                  </a:txBody>
                  <a:tcPr marL="40868" marR="40868" marT="0" marB="0"/>
                </a:tc>
              </a:tr>
            </a:tbl>
          </a:graphicData>
        </a:graphic>
      </p:graphicFrame>
    </p:spTree>
    <p:extLst>
      <p:ext uri="{BB962C8B-B14F-4D97-AF65-F5344CB8AC3E}">
        <p14:creationId xmlns:p14="http://schemas.microsoft.com/office/powerpoint/2010/main" val="236386531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40297" y="337436"/>
            <a:ext cx="10640198" cy="1400530"/>
          </a:xfrm>
        </p:spPr>
        <p:txBody>
          <a:bodyPr/>
          <a:lstStyle/>
          <a:p>
            <a:pPr algn="ctr"/>
            <a:r>
              <a:rPr lang="ru-RU" dirty="0" smtClean="0">
                <a:solidFill>
                  <a:srgbClr val="0000FF"/>
                </a:solidFill>
              </a:rPr>
              <a:t>Пример диагностической карты входного контроля</a:t>
            </a:r>
            <a:endParaRPr lang="ru-RU" dirty="0">
              <a:solidFill>
                <a:srgbClr val="0000FF"/>
              </a:solidFill>
            </a:endParaRPr>
          </a:p>
        </p:txBody>
      </p:sp>
      <p:graphicFrame>
        <p:nvGraphicFramePr>
          <p:cNvPr id="4" name="Объект 3"/>
          <p:cNvGraphicFramePr>
            <a:graphicFrameLocks noGrp="1"/>
          </p:cNvGraphicFramePr>
          <p:nvPr>
            <p:ph idx="1"/>
            <p:extLst>
              <p:ext uri="{D42A27DB-BD31-4B8C-83A1-F6EECF244321}">
                <p14:modId xmlns:p14="http://schemas.microsoft.com/office/powerpoint/2010/main" val="2622118941"/>
              </p:ext>
            </p:extLst>
          </p:nvPr>
        </p:nvGraphicFramePr>
        <p:xfrm>
          <a:off x="958528" y="2556768"/>
          <a:ext cx="10021967" cy="2911877"/>
        </p:xfrm>
        <a:graphic>
          <a:graphicData uri="http://schemas.openxmlformats.org/drawingml/2006/table">
            <a:tbl>
              <a:tblPr firstRow="1" firstCol="1" bandRow="1">
                <a:tableStyleId>{5C22544A-7EE6-4342-B048-85BDC9FD1C3A}</a:tableStyleId>
              </a:tblPr>
              <a:tblGrid>
                <a:gridCol w="592709"/>
                <a:gridCol w="2014165"/>
                <a:gridCol w="592709"/>
                <a:gridCol w="592709"/>
                <a:gridCol w="608306"/>
                <a:gridCol w="623903"/>
                <a:gridCol w="736205"/>
                <a:gridCol w="736205"/>
                <a:gridCol w="592709"/>
                <a:gridCol w="592709"/>
                <a:gridCol w="592709"/>
                <a:gridCol w="592709"/>
                <a:gridCol w="577110"/>
                <a:gridCol w="577110"/>
              </a:tblGrid>
              <a:tr h="594805">
                <a:tc rowSpan="3">
                  <a:txBody>
                    <a:bodyPr/>
                    <a:lstStyle/>
                    <a:p>
                      <a:pPr algn="ctr"/>
                      <a:r>
                        <a:rPr lang="ru-RU" sz="2000" b="1" dirty="0">
                          <a:effectLst/>
                        </a:rPr>
                        <a:t>№</a:t>
                      </a:r>
                      <a:endParaRPr lang="ru-RU" sz="2000" b="1" dirty="0">
                        <a:effectLst/>
                        <a:latin typeface="Calibri" panose="020F0502020204030204" pitchFamily="34" charset="0"/>
                        <a:ea typeface="Times New Roman" panose="02020603050405020304" pitchFamily="18" charset="0"/>
                      </a:endParaRPr>
                    </a:p>
                  </a:txBody>
                  <a:tcPr marL="68580" marR="68580" marT="0" marB="0"/>
                </a:tc>
                <a:tc rowSpan="3">
                  <a:txBody>
                    <a:bodyPr/>
                    <a:lstStyle/>
                    <a:p>
                      <a:pPr algn="ctr"/>
                      <a:r>
                        <a:rPr lang="ru-RU" sz="2000" dirty="0">
                          <a:effectLst/>
                        </a:rPr>
                        <a:t>ФИО</a:t>
                      </a:r>
                      <a:endParaRPr lang="ru-RU" sz="2000" dirty="0">
                        <a:effectLst/>
                        <a:latin typeface="Calibri" panose="020F0502020204030204" pitchFamily="34" charset="0"/>
                        <a:ea typeface="Times New Roman" panose="02020603050405020304" pitchFamily="18" charset="0"/>
                      </a:endParaRPr>
                    </a:p>
                  </a:txBody>
                  <a:tcPr marL="68580" marR="68580" marT="0" marB="0"/>
                </a:tc>
                <a:tc gridSpan="12">
                  <a:txBody>
                    <a:bodyPr/>
                    <a:lstStyle/>
                    <a:p>
                      <a:pPr algn="ctr"/>
                      <a:r>
                        <a:rPr lang="ru-RU" sz="2000" dirty="0">
                          <a:effectLst/>
                        </a:rPr>
                        <a:t>Критерии и система оценки:</a:t>
                      </a:r>
                      <a:endParaRPr lang="ru-RU" sz="2000" dirty="0">
                        <a:effectLst/>
                        <a:latin typeface="Calibri" panose="020F0502020204030204" pitchFamily="34" charset="0"/>
                        <a:ea typeface="Times New Roman" panose="02020603050405020304" pitchFamily="18" charset="0"/>
                      </a:endParaRPr>
                    </a:p>
                  </a:txBody>
                  <a:tcPr marL="68580" marR="68580" marT="0" marB="0"/>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579151">
                <a:tc vMerge="1">
                  <a:txBody>
                    <a:bodyPr/>
                    <a:lstStyle/>
                    <a:p>
                      <a:endParaRPr lang="ru-RU"/>
                    </a:p>
                  </a:txBody>
                  <a:tcPr/>
                </a:tc>
                <a:tc vMerge="1">
                  <a:txBody>
                    <a:bodyPr/>
                    <a:lstStyle/>
                    <a:p>
                      <a:endParaRPr lang="ru-RU"/>
                    </a:p>
                  </a:txBody>
                  <a:tcPr/>
                </a:tc>
                <a:tc gridSpan="3">
                  <a:txBody>
                    <a:bodyPr/>
                    <a:lstStyle/>
                    <a:p>
                      <a:pPr algn="ctr"/>
                      <a:r>
                        <a:rPr lang="ru-RU" sz="1800" dirty="0">
                          <a:effectLst/>
                        </a:rPr>
                        <a:t>«Фантазия»</a:t>
                      </a:r>
                      <a:endParaRPr lang="ru-RU" sz="1800" dirty="0">
                        <a:effectLst/>
                        <a:latin typeface="Calibri" panose="020F0502020204030204" pitchFamily="34" charset="0"/>
                        <a:ea typeface="Times New Roman" panose="02020603050405020304" pitchFamily="18" charset="0"/>
                      </a:endParaRPr>
                    </a:p>
                  </a:txBody>
                  <a:tcPr marL="68580" marR="68580" marT="0" marB="0"/>
                </a:tc>
                <a:tc hMerge="1">
                  <a:txBody>
                    <a:bodyPr/>
                    <a:lstStyle/>
                    <a:p>
                      <a:endParaRPr lang="ru-RU"/>
                    </a:p>
                  </a:txBody>
                  <a:tcPr/>
                </a:tc>
                <a:tc hMerge="1">
                  <a:txBody>
                    <a:bodyPr/>
                    <a:lstStyle/>
                    <a:p>
                      <a:endParaRPr lang="ru-RU"/>
                    </a:p>
                  </a:txBody>
                  <a:tcPr/>
                </a:tc>
                <a:tc gridSpan="3">
                  <a:txBody>
                    <a:bodyPr/>
                    <a:lstStyle/>
                    <a:p>
                      <a:pPr algn="ctr"/>
                      <a:r>
                        <a:rPr lang="ru-RU" sz="1800" dirty="0">
                          <a:effectLst/>
                        </a:rPr>
                        <a:t>«Композиция»</a:t>
                      </a:r>
                      <a:endParaRPr lang="ru-RU" sz="1800" dirty="0">
                        <a:effectLst/>
                        <a:latin typeface="Calibri" panose="020F0502020204030204" pitchFamily="34" charset="0"/>
                        <a:ea typeface="Times New Roman" panose="02020603050405020304" pitchFamily="18" charset="0"/>
                      </a:endParaRPr>
                    </a:p>
                  </a:txBody>
                  <a:tcPr marL="68580" marR="68580" marT="0" marB="0"/>
                </a:tc>
                <a:tc hMerge="1">
                  <a:txBody>
                    <a:bodyPr/>
                    <a:lstStyle/>
                    <a:p>
                      <a:endParaRPr lang="ru-RU"/>
                    </a:p>
                  </a:txBody>
                  <a:tcPr/>
                </a:tc>
                <a:tc hMerge="1">
                  <a:txBody>
                    <a:bodyPr/>
                    <a:lstStyle/>
                    <a:p>
                      <a:endParaRPr lang="ru-RU"/>
                    </a:p>
                  </a:txBody>
                  <a:tcPr/>
                </a:tc>
                <a:tc gridSpan="3">
                  <a:txBody>
                    <a:bodyPr/>
                    <a:lstStyle/>
                    <a:p>
                      <a:pPr algn="ctr"/>
                      <a:r>
                        <a:rPr lang="ru-RU" sz="1800" dirty="0">
                          <a:effectLst/>
                        </a:rPr>
                        <a:t>«Мастерство исполнения»</a:t>
                      </a:r>
                      <a:endParaRPr lang="ru-RU" sz="1800" dirty="0">
                        <a:effectLst/>
                        <a:latin typeface="Calibri" panose="020F0502020204030204" pitchFamily="34" charset="0"/>
                        <a:ea typeface="Times New Roman" panose="02020603050405020304" pitchFamily="18" charset="0"/>
                      </a:endParaRPr>
                    </a:p>
                  </a:txBody>
                  <a:tcPr marL="68580" marR="68580" marT="0" marB="0"/>
                </a:tc>
                <a:tc hMerge="1">
                  <a:txBody>
                    <a:bodyPr/>
                    <a:lstStyle/>
                    <a:p>
                      <a:endParaRPr lang="ru-RU"/>
                    </a:p>
                  </a:txBody>
                  <a:tcPr/>
                </a:tc>
                <a:tc hMerge="1">
                  <a:txBody>
                    <a:bodyPr/>
                    <a:lstStyle/>
                    <a:p>
                      <a:endParaRPr lang="ru-RU"/>
                    </a:p>
                  </a:txBody>
                  <a:tcPr/>
                </a:tc>
                <a:tc gridSpan="3">
                  <a:txBody>
                    <a:bodyPr/>
                    <a:lstStyle/>
                    <a:p>
                      <a:pPr algn="ctr"/>
                      <a:r>
                        <a:rPr lang="ru-RU" sz="1800" dirty="0">
                          <a:effectLst/>
                        </a:rPr>
                        <a:t>Уровень подготовки</a:t>
                      </a:r>
                      <a:endParaRPr lang="ru-RU" sz="1800" dirty="0">
                        <a:effectLst/>
                        <a:latin typeface="Calibri" panose="020F0502020204030204" pitchFamily="34" charset="0"/>
                        <a:ea typeface="Times New Roman" panose="02020603050405020304" pitchFamily="18" charset="0"/>
                      </a:endParaRPr>
                    </a:p>
                  </a:txBody>
                  <a:tcPr marL="68580" marR="68580" marT="0" marB="0"/>
                </a:tc>
                <a:tc hMerge="1">
                  <a:txBody>
                    <a:bodyPr/>
                    <a:lstStyle/>
                    <a:p>
                      <a:endParaRPr lang="ru-RU"/>
                    </a:p>
                  </a:txBody>
                  <a:tcPr/>
                </a:tc>
                <a:tc hMerge="1">
                  <a:txBody>
                    <a:bodyPr/>
                    <a:lstStyle/>
                    <a:p>
                      <a:endParaRPr lang="ru-RU"/>
                    </a:p>
                  </a:txBody>
                  <a:tcPr/>
                </a:tc>
              </a:tr>
              <a:tr h="289576">
                <a:tc vMerge="1">
                  <a:txBody>
                    <a:bodyPr/>
                    <a:lstStyle/>
                    <a:p>
                      <a:endParaRPr lang="ru-RU"/>
                    </a:p>
                  </a:txBody>
                  <a:tcPr/>
                </a:tc>
                <a:tc vMerge="1">
                  <a:txBody>
                    <a:bodyPr/>
                    <a:lstStyle/>
                    <a:p>
                      <a:endParaRPr lang="ru-RU"/>
                    </a:p>
                  </a:txBody>
                  <a:tcPr/>
                </a:tc>
                <a:tc>
                  <a:txBody>
                    <a:bodyPr/>
                    <a:lstStyle/>
                    <a:p>
                      <a:pPr algn="ctr"/>
                      <a:r>
                        <a:rPr lang="ru-RU" sz="1800" dirty="0">
                          <a:effectLst/>
                        </a:rPr>
                        <a:t>В</a:t>
                      </a:r>
                      <a:endParaRPr lang="ru-RU" sz="1800" dirty="0">
                        <a:effectLst/>
                        <a:latin typeface="Calibri" panose="020F0502020204030204" pitchFamily="34" charset="0"/>
                        <a:ea typeface="Times New Roman" panose="02020603050405020304" pitchFamily="18" charset="0"/>
                      </a:endParaRPr>
                    </a:p>
                  </a:txBody>
                  <a:tcPr marL="68580" marR="68580" marT="0" marB="0"/>
                </a:tc>
                <a:tc>
                  <a:txBody>
                    <a:bodyPr/>
                    <a:lstStyle/>
                    <a:p>
                      <a:pPr algn="ctr"/>
                      <a:r>
                        <a:rPr lang="ru-RU" sz="1800" dirty="0">
                          <a:effectLst/>
                        </a:rPr>
                        <a:t>С</a:t>
                      </a:r>
                      <a:endParaRPr lang="ru-RU" sz="1800" dirty="0">
                        <a:effectLst/>
                        <a:latin typeface="Calibri" panose="020F0502020204030204" pitchFamily="34" charset="0"/>
                        <a:ea typeface="Times New Roman" panose="02020603050405020304" pitchFamily="18" charset="0"/>
                      </a:endParaRPr>
                    </a:p>
                  </a:txBody>
                  <a:tcPr marL="68580" marR="68580" marT="0" marB="0"/>
                </a:tc>
                <a:tc>
                  <a:txBody>
                    <a:bodyPr/>
                    <a:lstStyle/>
                    <a:p>
                      <a:pPr algn="ctr"/>
                      <a:r>
                        <a:rPr lang="ru-RU" sz="1800" dirty="0">
                          <a:effectLst/>
                        </a:rPr>
                        <a:t>Н</a:t>
                      </a:r>
                      <a:endParaRPr lang="ru-RU" sz="1800" dirty="0">
                        <a:effectLst/>
                        <a:latin typeface="Calibri" panose="020F0502020204030204" pitchFamily="34" charset="0"/>
                        <a:ea typeface="Times New Roman" panose="02020603050405020304" pitchFamily="18" charset="0"/>
                      </a:endParaRPr>
                    </a:p>
                  </a:txBody>
                  <a:tcPr marL="68580" marR="68580" marT="0" marB="0"/>
                </a:tc>
                <a:tc>
                  <a:txBody>
                    <a:bodyPr/>
                    <a:lstStyle/>
                    <a:p>
                      <a:pPr algn="ctr"/>
                      <a:r>
                        <a:rPr lang="ru-RU" sz="1800" dirty="0">
                          <a:effectLst/>
                        </a:rPr>
                        <a:t>В</a:t>
                      </a:r>
                      <a:endParaRPr lang="ru-RU" sz="1800" dirty="0">
                        <a:effectLst/>
                        <a:latin typeface="Calibri" panose="020F0502020204030204" pitchFamily="34" charset="0"/>
                        <a:ea typeface="Times New Roman" panose="02020603050405020304" pitchFamily="18" charset="0"/>
                      </a:endParaRPr>
                    </a:p>
                  </a:txBody>
                  <a:tcPr marL="68580" marR="68580" marT="0" marB="0"/>
                </a:tc>
                <a:tc>
                  <a:txBody>
                    <a:bodyPr/>
                    <a:lstStyle/>
                    <a:p>
                      <a:pPr algn="ctr"/>
                      <a:r>
                        <a:rPr lang="ru-RU" sz="1800" dirty="0">
                          <a:effectLst/>
                        </a:rPr>
                        <a:t>С</a:t>
                      </a:r>
                      <a:endParaRPr lang="ru-RU" sz="1800" dirty="0">
                        <a:effectLst/>
                        <a:latin typeface="Calibri" panose="020F0502020204030204" pitchFamily="34" charset="0"/>
                        <a:ea typeface="Times New Roman" panose="02020603050405020304" pitchFamily="18" charset="0"/>
                      </a:endParaRPr>
                    </a:p>
                  </a:txBody>
                  <a:tcPr marL="68580" marR="68580" marT="0" marB="0"/>
                </a:tc>
                <a:tc>
                  <a:txBody>
                    <a:bodyPr/>
                    <a:lstStyle/>
                    <a:p>
                      <a:pPr algn="ctr"/>
                      <a:r>
                        <a:rPr lang="ru-RU" sz="1800" dirty="0">
                          <a:effectLst/>
                        </a:rPr>
                        <a:t>Н</a:t>
                      </a:r>
                      <a:endParaRPr lang="ru-RU" sz="1800" dirty="0">
                        <a:effectLst/>
                        <a:latin typeface="Calibri" panose="020F0502020204030204" pitchFamily="34" charset="0"/>
                        <a:ea typeface="Times New Roman" panose="02020603050405020304" pitchFamily="18" charset="0"/>
                      </a:endParaRPr>
                    </a:p>
                  </a:txBody>
                  <a:tcPr marL="68580" marR="68580" marT="0" marB="0"/>
                </a:tc>
                <a:tc>
                  <a:txBody>
                    <a:bodyPr/>
                    <a:lstStyle/>
                    <a:p>
                      <a:pPr algn="ctr"/>
                      <a:r>
                        <a:rPr lang="ru-RU" sz="1800" dirty="0">
                          <a:effectLst/>
                        </a:rPr>
                        <a:t>В</a:t>
                      </a:r>
                      <a:endParaRPr lang="ru-RU" sz="1800" dirty="0">
                        <a:effectLst/>
                        <a:latin typeface="Calibri" panose="020F0502020204030204" pitchFamily="34" charset="0"/>
                        <a:ea typeface="Times New Roman" panose="02020603050405020304" pitchFamily="18" charset="0"/>
                      </a:endParaRPr>
                    </a:p>
                  </a:txBody>
                  <a:tcPr marL="68580" marR="68580" marT="0" marB="0"/>
                </a:tc>
                <a:tc>
                  <a:txBody>
                    <a:bodyPr/>
                    <a:lstStyle/>
                    <a:p>
                      <a:pPr algn="ctr"/>
                      <a:r>
                        <a:rPr lang="ru-RU" sz="1800" dirty="0">
                          <a:effectLst/>
                        </a:rPr>
                        <a:t>С</a:t>
                      </a:r>
                      <a:endParaRPr lang="ru-RU" sz="1800" dirty="0">
                        <a:effectLst/>
                        <a:latin typeface="Calibri" panose="020F0502020204030204" pitchFamily="34" charset="0"/>
                        <a:ea typeface="Times New Roman" panose="02020603050405020304" pitchFamily="18" charset="0"/>
                      </a:endParaRPr>
                    </a:p>
                  </a:txBody>
                  <a:tcPr marL="68580" marR="68580" marT="0" marB="0"/>
                </a:tc>
                <a:tc>
                  <a:txBody>
                    <a:bodyPr/>
                    <a:lstStyle/>
                    <a:p>
                      <a:pPr algn="ctr"/>
                      <a:r>
                        <a:rPr lang="ru-RU" sz="1800" dirty="0">
                          <a:effectLst/>
                        </a:rPr>
                        <a:t>Н</a:t>
                      </a:r>
                      <a:endParaRPr lang="ru-RU" sz="1800" dirty="0">
                        <a:effectLst/>
                        <a:latin typeface="Calibri" panose="020F0502020204030204" pitchFamily="34" charset="0"/>
                        <a:ea typeface="Times New Roman" panose="02020603050405020304" pitchFamily="18" charset="0"/>
                      </a:endParaRPr>
                    </a:p>
                  </a:txBody>
                  <a:tcPr marL="68580" marR="68580" marT="0" marB="0"/>
                </a:tc>
                <a:tc>
                  <a:txBody>
                    <a:bodyPr/>
                    <a:lstStyle/>
                    <a:p>
                      <a:pPr algn="ctr"/>
                      <a:r>
                        <a:rPr lang="ru-RU" sz="1800" dirty="0">
                          <a:effectLst/>
                        </a:rPr>
                        <a:t>В</a:t>
                      </a:r>
                      <a:endParaRPr lang="ru-RU" sz="1800" dirty="0">
                        <a:effectLst/>
                        <a:latin typeface="Calibri" panose="020F0502020204030204" pitchFamily="34" charset="0"/>
                        <a:ea typeface="Times New Roman" panose="02020603050405020304" pitchFamily="18" charset="0"/>
                      </a:endParaRPr>
                    </a:p>
                  </a:txBody>
                  <a:tcPr marL="68580" marR="68580" marT="0" marB="0"/>
                </a:tc>
                <a:tc>
                  <a:txBody>
                    <a:bodyPr/>
                    <a:lstStyle/>
                    <a:p>
                      <a:pPr algn="ctr"/>
                      <a:r>
                        <a:rPr lang="ru-RU" sz="1800" dirty="0">
                          <a:effectLst/>
                        </a:rPr>
                        <a:t>С</a:t>
                      </a:r>
                      <a:endParaRPr lang="ru-RU" sz="1800" dirty="0">
                        <a:effectLst/>
                        <a:latin typeface="Calibri" panose="020F0502020204030204" pitchFamily="34" charset="0"/>
                        <a:ea typeface="Times New Roman" panose="02020603050405020304" pitchFamily="18" charset="0"/>
                      </a:endParaRPr>
                    </a:p>
                  </a:txBody>
                  <a:tcPr marL="68580" marR="68580" marT="0" marB="0"/>
                </a:tc>
                <a:tc>
                  <a:txBody>
                    <a:bodyPr/>
                    <a:lstStyle/>
                    <a:p>
                      <a:pPr algn="ctr"/>
                      <a:r>
                        <a:rPr lang="ru-RU" sz="1800" dirty="0">
                          <a:effectLst/>
                        </a:rPr>
                        <a:t>Н</a:t>
                      </a:r>
                      <a:endParaRPr lang="ru-RU" sz="1800" dirty="0">
                        <a:effectLst/>
                        <a:latin typeface="Calibri" panose="020F0502020204030204" pitchFamily="34" charset="0"/>
                        <a:ea typeface="Times New Roman" panose="02020603050405020304" pitchFamily="18" charset="0"/>
                      </a:endParaRPr>
                    </a:p>
                  </a:txBody>
                  <a:tcPr marL="68580" marR="68580" marT="0" marB="0"/>
                </a:tc>
              </a:tr>
              <a:tr h="410590">
                <a:tc>
                  <a:txBody>
                    <a:bodyPr/>
                    <a:lstStyle/>
                    <a:p>
                      <a:pPr algn="ctr"/>
                      <a:r>
                        <a:rPr lang="ru-RU" sz="2000" dirty="0">
                          <a:effectLst/>
                        </a:rPr>
                        <a:t>1</a:t>
                      </a:r>
                      <a:endParaRPr lang="ru-RU" sz="2000" dirty="0">
                        <a:effectLst/>
                        <a:latin typeface="Calibri" panose="020F0502020204030204" pitchFamily="34" charset="0"/>
                        <a:ea typeface="Times New Roman" panose="02020603050405020304" pitchFamily="18" charset="0"/>
                      </a:endParaRPr>
                    </a:p>
                  </a:txBody>
                  <a:tcPr marL="68580" marR="68580" marT="0" marB="0"/>
                </a:tc>
                <a:tc>
                  <a:txBody>
                    <a:bodyPr/>
                    <a:lstStyle/>
                    <a:p>
                      <a:pPr algn="just"/>
                      <a:r>
                        <a:rPr lang="ru-RU" sz="2000" dirty="0">
                          <a:effectLst/>
                        </a:rPr>
                        <a:t>Иванов С.А</a:t>
                      </a:r>
                      <a:endParaRPr lang="ru-RU" sz="2000" dirty="0">
                        <a:effectLst/>
                        <a:latin typeface="Calibri" panose="020F0502020204030204" pitchFamily="34" charset="0"/>
                        <a:ea typeface="Times New Roman" panose="02020603050405020304" pitchFamily="18" charset="0"/>
                      </a:endParaRPr>
                    </a:p>
                  </a:txBody>
                  <a:tcPr marL="68580" marR="68580" marT="0" marB="0"/>
                </a:tc>
                <a:tc>
                  <a:txBody>
                    <a:bodyPr/>
                    <a:lstStyle/>
                    <a:p>
                      <a:pPr algn="just"/>
                      <a:r>
                        <a:rPr lang="ru-RU" sz="2000" dirty="0">
                          <a:effectLst/>
                        </a:rPr>
                        <a:t> </a:t>
                      </a:r>
                      <a:endParaRPr lang="ru-RU" sz="2000" dirty="0">
                        <a:effectLst/>
                        <a:latin typeface="Calibri" panose="020F0502020204030204" pitchFamily="34" charset="0"/>
                        <a:ea typeface="Times New Roman" panose="02020603050405020304" pitchFamily="18" charset="0"/>
                      </a:endParaRPr>
                    </a:p>
                  </a:txBody>
                  <a:tcPr marL="68580" marR="68580" marT="0" marB="0"/>
                </a:tc>
                <a:tc>
                  <a:txBody>
                    <a:bodyPr/>
                    <a:lstStyle/>
                    <a:p>
                      <a:pPr algn="just"/>
                      <a:r>
                        <a:rPr lang="ru-RU" sz="2000" dirty="0">
                          <a:effectLst/>
                        </a:rPr>
                        <a:t>+</a:t>
                      </a:r>
                      <a:endParaRPr lang="ru-RU" sz="2000" dirty="0">
                        <a:effectLst/>
                        <a:latin typeface="Calibri" panose="020F0502020204030204" pitchFamily="34" charset="0"/>
                        <a:ea typeface="Times New Roman" panose="02020603050405020304" pitchFamily="18" charset="0"/>
                      </a:endParaRPr>
                    </a:p>
                  </a:txBody>
                  <a:tcPr marL="68580" marR="68580" marT="0" marB="0"/>
                </a:tc>
                <a:tc>
                  <a:txBody>
                    <a:bodyPr/>
                    <a:lstStyle/>
                    <a:p>
                      <a:pPr algn="just"/>
                      <a:r>
                        <a:rPr lang="ru-RU" sz="2000" dirty="0">
                          <a:effectLst/>
                        </a:rPr>
                        <a:t> </a:t>
                      </a:r>
                      <a:endParaRPr lang="ru-RU" sz="2000" dirty="0">
                        <a:effectLst/>
                        <a:latin typeface="Calibri" panose="020F0502020204030204" pitchFamily="34" charset="0"/>
                        <a:ea typeface="Times New Roman" panose="02020603050405020304" pitchFamily="18" charset="0"/>
                      </a:endParaRPr>
                    </a:p>
                  </a:txBody>
                  <a:tcPr marL="68580" marR="68580" marT="0" marB="0"/>
                </a:tc>
                <a:tc>
                  <a:txBody>
                    <a:bodyPr/>
                    <a:lstStyle/>
                    <a:p>
                      <a:pPr algn="just"/>
                      <a:r>
                        <a:rPr lang="ru-RU" sz="2000" dirty="0">
                          <a:effectLst/>
                        </a:rPr>
                        <a:t> </a:t>
                      </a:r>
                      <a:endParaRPr lang="ru-RU" sz="2000" dirty="0">
                        <a:effectLst/>
                        <a:latin typeface="Calibri" panose="020F0502020204030204" pitchFamily="34" charset="0"/>
                        <a:ea typeface="Times New Roman" panose="02020603050405020304" pitchFamily="18" charset="0"/>
                      </a:endParaRPr>
                    </a:p>
                  </a:txBody>
                  <a:tcPr marL="68580" marR="68580" marT="0" marB="0"/>
                </a:tc>
                <a:tc>
                  <a:txBody>
                    <a:bodyPr/>
                    <a:lstStyle/>
                    <a:p>
                      <a:pPr algn="just"/>
                      <a:r>
                        <a:rPr lang="ru-RU" sz="2000" dirty="0">
                          <a:effectLst/>
                        </a:rPr>
                        <a:t>+</a:t>
                      </a:r>
                      <a:endParaRPr lang="ru-RU" sz="2000" dirty="0">
                        <a:effectLst/>
                        <a:latin typeface="Calibri" panose="020F0502020204030204" pitchFamily="34" charset="0"/>
                        <a:ea typeface="Times New Roman" panose="02020603050405020304" pitchFamily="18" charset="0"/>
                      </a:endParaRPr>
                    </a:p>
                  </a:txBody>
                  <a:tcPr marL="68580" marR="68580" marT="0" marB="0"/>
                </a:tc>
                <a:tc>
                  <a:txBody>
                    <a:bodyPr/>
                    <a:lstStyle/>
                    <a:p>
                      <a:pPr algn="just"/>
                      <a:r>
                        <a:rPr lang="ru-RU" sz="2000" dirty="0">
                          <a:effectLst/>
                        </a:rPr>
                        <a:t> </a:t>
                      </a:r>
                      <a:endParaRPr lang="ru-RU" sz="2000" dirty="0">
                        <a:effectLst/>
                        <a:latin typeface="Calibri" panose="020F0502020204030204" pitchFamily="34" charset="0"/>
                        <a:ea typeface="Times New Roman" panose="02020603050405020304" pitchFamily="18" charset="0"/>
                      </a:endParaRPr>
                    </a:p>
                  </a:txBody>
                  <a:tcPr marL="68580" marR="68580" marT="0" marB="0"/>
                </a:tc>
                <a:tc>
                  <a:txBody>
                    <a:bodyPr/>
                    <a:lstStyle/>
                    <a:p>
                      <a:pPr algn="just"/>
                      <a:r>
                        <a:rPr lang="ru-RU" sz="2000" dirty="0">
                          <a:effectLst/>
                        </a:rPr>
                        <a:t>+</a:t>
                      </a:r>
                      <a:endParaRPr lang="ru-RU" sz="2000" dirty="0">
                        <a:effectLst/>
                        <a:latin typeface="Calibri" panose="020F0502020204030204" pitchFamily="34" charset="0"/>
                        <a:ea typeface="Times New Roman" panose="02020603050405020304" pitchFamily="18" charset="0"/>
                      </a:endParaRPr>
                    </a:p>
                  </a:txBody>
                  <a:tcPr marL="68580" marR="68580" marT="0" marB="0"/>
                </a:tc>
                <a:tc>
                  <a:txBody>
                    <a:bodyPr/>
                    <a:lstStyle/>
                    <a:p>
                      <a:pPr algn="just"/>
                      <a:r>
                        <a:rPr lang="ru-RU" sz="2000" dirty="0">
                          <a:effectLst/>
                        </a:rPr>
                        <a:t> </a:t>
                      </a:r>
                      <a:endParaRPr lang="ru-RU" sz="2000" dirty="0">
                        <a:effectLst/>
                        <a:latin typeface="Calibri" panose="020F0502020204030204" pitchFamily="34" charset="0"/>
                        <a:ea typeface="Times New Roman" panose="02020603050405020304" pitchFamily="18" charset="0"/>
                      </a:endParaRPr>
                    </a:p>
                  </a:txBody>
                  <a:tcPr marL="68580" marR="68580" marT="0" marB="0"/>
                </a:tc>
                <a:tc>
                  <a:txBody>
                    <a:bodyPr/>
                    <a:lstStyle/>
                    <a:p>
                      <a:pPr algn="just"/>
                      <a:r>
                        <a:rPr lang="ru-RU" sz="2000" dirty="0">
                          <a:effectLst/>
                        </a:rPr>
                        <a:t> </a:t>
                      </a:r>
                      <a:endParaRPr lang="ru-RU" sz="2000" dirty="0">
                        <a:effectLst/>
                        <a:latin typeface="Calibri" panose="020F0502020204030204" pitchFamily="34" charset="0"/>
                        <a:ea typeface="Times New Roman" panose="02020603050405020304" pitchFamily="18" charset="0"/>
                      </a:endParaRPr>
                    </a:p>
                  </a:txBody>
                  <a:tcPr marL="68580" marR="68580" marT="0" marB="0"/>
                </a:tc>
                <a:tc>
                  <a:txBody>
                    <a:bodyPr/>
                    <a:lstStyle/>
                    <a:p>
                      <a:pPr algn="just"/>
                      <a:r>
                        <a:rPr lang="ru-RU" sz="2000" dirty="0">
                          <a:effectLst/>
                        </a:rPr>
                        <a:t> </a:t>
                      </a:r>
                      <a:endParaRPr lang="ru-RU" sz="2000" dirty="0">
                        <a:effectLst/>
                        <a:latin typeface="Calibri" panose="020F0502020204030204" pitchFamily="34" charset="0"/>
                        <a:ea typeface="Times New Roman" panose="02020603050405020304" pitchFamily="18" charset="0"/>
                      </a:endParaRPr>
                    </a:p>
                  </a:txBody>
                  <a:tcPr marL="68580" marR="68580" marT="0" marB="0"/>
                </a:tc>
                <a:tc>
                  <a:txBody>
                    <a:bodyPr/>
                    <a:lstStyle/>
                    <a:p>
                      <a:pPr algn="just"/>
                      <a:r>
                        <a:rPr lang="ru-RU" sz="2000" dirty="0">
                          <a:effectLst/>
                        </a:rPr>
                        <a:t>+</a:t>
                      </a:r>
                      <a:endParaRPr lang="ru-RU" sz="2000" dirty="0">
                        <a:effectLst/>
                        <a:latin typeface="Calibri" panose="020F0502020204030204" pitchFamily="34" charset="0"/>
                        <a:ea typeface="Times New Roman" panose="02020603050405020304" pitchFamily="18" charset="0"/>
                      </a:endParaRPr>
                    </a:p>
                  </a:txBody>
                  <a:tcPr marL="68580" marR="68580" marT="0" marB="0"/>
                </a:tc>
                <a:tc>
                  <a:txBody>
                    <a:bodyPr/>
                    <a:lstStyle/>
                    <a:p>
                      <a:pPr algn="just"/>
                      <a:r>
                        <a:rPr lang="ru-RU" sz="2000" dirty="0">
                          <a:effectLst/>
                        </a:rPr>
                        <a:t> </a:t>
                      </a:r>
                      <a:endParaRPr lang="ru-RU" sz="2000" dirty="0">
                        <a:effectLst/>
                        <a:latin typeface="Calibri" panose="020F0502020204030204" pitchFamily="34" charset="0"/>
                        <a:ea typeface="Times New Roman" panose="02020603050405020304" pitchFamily="18" charset="0"/>
                      </a:endParaRPr>
                    </a:p>
                  </a:txBody>
                  <a:tcPr marL="68580" marR="68580" marT="0" marB="0"/>
                </a:tc>
              </a:tr>
              <a:tr h="410590">
                <a:tc>
                  <a:txBody>
                    <a:bodyPr/>
                    <a:lstStyle/>
                    <a:p>
                      <a:pPr algn="ctr"/>
                      <a:r>
                        <a:rPr lang="ru-RU" sz="2000" dirty="0">
                          <a:effectLst/>
                        </a:rPr>
                        <a:t>2</a:t>
                      </a:r>
                      <a:endParaRPr lang="ru-RU" sz="2000" dirty="0">
                        <a:effectLst/>
                        <a:latin typeface="Calibri" panose="020F0502020204030204" pitchFamily="34" charset="0"/>
                        <a:ea typeface="Times New Roman" panose="02020603050405020304" pitchFamily="18" charset="0"/>
                      </a:endParaRPr>
                    </a:p>
                  </a:txBody>
                  <a:tcPr marL="68580" marR="68580" marT="0" marB="0"/>
                </a:tc>
                <a:tc>
                  <a:txBody>
                    <a:bodyPr/>
                    <a:lstStyle/>
                    <a:p>
                      <a:pPr algn="just"/>
                      <a:r>
                        <a:rPr lang="ru-RU" sz="2000" dirty="0">
                          <a:effectLst/>
                        </a:rPr>
                        <a:t>Петров Н.И</a:t>
                      </a:r>
                      <a:endParaRPr lang="ru-RU" sz="2000" dirty="0">
                        <a:effectLst/>
                        <a:latin typeface="Calibri" panose="020F0502020204030204" pitchFamily="34" charset="0"/>
                        <a:ea typeface="Times New Roman" panose="02020603050405020304" pitchFamily="18" charset="0"/>
                      </a:endParaRPr>
                    </a:p>
                  </a:txBody>
                  <a:tcPr marL="68580" marR="68580" marT="0" marB="0"/>
                </a:tc>
                <a:tc>
                  <a:txBody>
                    <a:bodyPr/>
                    <a:lstStyle/>
                    <a:p>
                      <a:pPr algn="just"/>
                      <a:r>
                        <a:rPr lang="ru-RU" sz="2000" dirty="0">
                          <a:effectLst/>
                        </a:rPr>
                        <a:t>+</a:t>
                      </a:r>
                      <a:endParaRPr lang="ru-RU" sz="2000" dirty="0">
                        <a:effectLst/>
                        <a:latin typeface="Calibri" panose="020F0502020204030204" pitchFamily="34" charset="0"/>
                        <a:ea typeface="Times New Roman" panose="02020603050405020304" pitchFamily="18" charset="0"/>
                      </a:endParaRPr>
                    </a:p>
                  </a:txBody>
                  <a:tcPr marL="68580" marR="68580" marT="0" marB="0"/>
                </a:tc>
                <a:tc>
                  <a:txBody>
                    <a:bodyPr/>
                    <a:lstStyle/>
                    <a:p>
                      <a:pPr algn="just"/>
                      <a:r>
                        <a:rPr lang="ru-RU" sz="2000" dirty="0">
                          <a:effectLst/>
                        </a:rPr>
                        <a:t> </a:t>
                      </a:r>
                      <a:endParaRPr lang="ru-RU" sz="2000" dirty="0">
                        <a:effectLst/>
                        <a:latin typeface="Calibri" panose="020F0502020204030204" pitchFamily="34" charset="0"/>
                        <a:ea typeface="Times New Roman" panose="02020603050405020304" pitchFamily="18" charset="0"/>
                      </a:endParaRPr>
                    </a:p>
                  </a:txBody>
                  <a:tcPr marL="68580" marR="68580" marT="0" marB="0"/>
                </a:tc>
                <a:tc>
                  <a:txBody>
                    <a:bodyPr/>
                    <a:lstStyle/>
                    <a:p>
                      <a:pPr algn="just"/>
                      <a:r>
                        <a:rPr lang="ru-RU" sz="2000" dirty="0">
                          <a:effectLst/>
                        </a:rPr>
                        <a:t> </a:t>
                      </a:r>
                      <a:endParaRPr lang="ru-RU" sz="2000" dirty="0">
                        <a:effectLst/>
                        <a:latin typeface="Calibri" panose="020F0502020204030204" pitchFamily="34" charset="0"/>
                        <a:ea typeface="Times New Roman" panose="02020603050405020304" pitchFamily="18" charset="0"/>
                      </a:endParaRPr>
                    </a:p>
                  </a:txBody>
                  <a:tcPr marL="68580" marR="68580" marT="0" marB="0"/>
                </a:tc>
                <a:tc>
                  <a:txBody>
                    <a:bodyPr/>
                    <a:lstStyle/>
                    <a:p>
                      <a:pPr algn="just"/>
                      <a:r>
                        <a:rPr lang="ru-RU" sz="2000" dirty="0">
                          <a:effectLst/>
                        </a:rPr>
                        <a:t>+</a:t>
                      </a:r>
                      <a:endParaRPr lang="ru-RU" sz="2000" dirty="0">
                        <a:effectLst/>
                        <a:latin typeface="Calibri" panose="020F0502020204030204" pitchFamily="34" charset="0"/>
                        <a:ea typeface="Times New Roman" panose="02020603050405020304" pitchFamily="18" charset="0"/>
                      </a:endParaRPr>
                    </a:p>
                  </a:txBody>
                  <a:tcPr marL="68580" marR="68580" marT="0" marB="0"/>
                </a:tc>
                <a:tc>
                  <a:txBody>
                    <a:bodyPr/>
                    <a:lstStyle/>
                    <a:p>
                      <a:pPr algn="just"/>
                      <a:r>
                        <a:rPr lang="ru-RU" sz="2000" dirty="0">
                          <a:effectLst/>
                        </a:rPr>
                        <a:t> </a:t>
                      </a:r>
                      <a:endParaRPr lang="ru-RU" sz="2000" dirty="0">
                        <a:effectLst/>
                        <a:latin typeface="Calibri" panose="020F0502020204030204" pitchFamily="34" charset="0"/>
                        <a:ea typeface="Times New Roman" panose="02020603050405020304" pitchFamily="18" charset="0"/>
                      </a:endParaRPr>
                    </a:p>
                  </a:txBody>
                  <a:tcPr marL="68580" marR="68580" marT="0" marB="0"/>
                </a:tc>
                <a:tc>
                  <a:txBody>
                    <a:bodyPr/>
                    <a:lstStyle/>
                    <a:p>
                      <a:pPr algn="just"/>
                      <a:r>
                        <a:rPr lang="ru-RU" sz="2000" dirty="0">
                          <a:effectLst/>
                        </a:rPr>
                        <a:t> </a:t>
                      </a:r>
                      <a:endParaRPr lang="ru-RU" sz="2000" dirty="0">
                        <a:effectLst/>
                        <a:latin typeface="Calibri" panose="020F0502020204030204" pitchFamily="34" charset="0"/>
                        <a:ea typeface="Times New Roman" panose="02020603050405020304" pitchFamily="18" charset="0"/>
                      </a:endParaRPr>
                    </a:p>
                  </a:txBody>
                  <a:tcPr marL="68580" marR="68580" marT="0" marB="0"/>
                </a:tc>
                <a:tc>
                  <a:txBody>
                    <a:bodyPr/>
                    <a:lstStyle/>
                    <a:p>
                      <a:pPr algn="just"/>
                      <a:r>
                        <a:rPr lang="ru-RU" sz="2000" dirty="0">
                          <a:effectLst/>
                        </a:rPr>
                        <a:t> </a:t>
                      </a:r>
                      <a:endParaRPr lang="ru-RU" sz="2000" dirty="0">
                        <a:effectLst/>
                        <a:latin typeface="Calibri" panose="020F0502020204030204" pitchFamily="34" charset="0"/>
                        <a:ea typeface="Times New Roman" panose="02020603050405020304" pitchFamily="18" charset="0"/>
                      </a:endParaRPr>
                    </a:p>
                  </a:txBody>
                  <a:tcPr marL="68580" marR="68580" marT="0" marB="0"/>
                </a:tc>
                <a:tc>
                  <a:txBody>
                    <a:bodyPr/>
                    <a:lstStyle/>
                    <a:p>
                      <a:pPr algn="just"/>
                      <a:r>
                        <a:rPr lang="ru-RU" sz="2000" dirty="0">
                          <a:effectLst/>
                        </a:rPr>
                        <a:t> </a:t>
                      </a:r>
                      <a:endParaRPr lang="ru-RU" sz="2000" dirty="0">
                        <a:effectLst/>
                        <a:latin typeface="Calibri" panose="020F0502020204030204" pitchFamily="34" charset="0"/>
                        <a:ea typeface="Times New Roman" panose="02020603050405020304" pitchFamily="18" charset="0"/>
                      </a:endParaRPr>
                    </a:p>
                  </a:txBody>
                  <a:tcPr marL="68580" marR="68580" marT="0" marB="0"/>
                </a:tc>
                <a:tc>
                  <a:txBody>
                    <a:bodyPr/>
                    <a:lstStyle/>
                    <a:p>
                      <a:pPr algn="just"/>
                      <a:r>
                        <a:rPr lang="ru-RU" sz="2000" dirty="0">
                          <a:effectLst/>
                        </a:rPr>
                        <a:t>+</a:t>
                      </a:r>
                      <a:endParaRPr lang="ru-RU" sz="2000" dirty="0">
                        <a:effectLst/>
                        <a:latin typeface="Calibri" panose="020F0502020204030204" pitchFamily="34" charset="0"/>
                        <a:ea typeface="Times New Roman" panose="02020603050405020304" pitchFamily="18" charset="0"/>
                      </a:endParaRPr>
                    </a:p>
                  </a:txBody>
                  <a:tcPr marL="68580" marR="68580" marT="0" marB="0"/>
                </a:tc>
                <a:tc>
                  <a:txBody>
                    <a:bodyPr/>
                    <a:lstStyle/>
                    <a:p>
                      <a:pPr algn="just"/>
                      <a:r>
                        <a:rPr lang="ru-RU" sz="2000" dirty="0">
                          <a:effectLst/>
                        </a:rPr>
                        <a:t> </a:t>
                      </a:r>
                      <a:endParaRPr lang="ru-RU" sz="2000" dirty="0">
                        <a:effectLst/>
                        <a:latin typeface="Calibri" panose="020F0502020204030204" pitchFamily="34" charset="0"/>
                        <a:ea typeface="Times New Roman" panose="02020603050405020304" pitchFamily="18" charset="0"/>
                      </a:endParaRPr>
                    </a:p>
                  </a:txBody>
                  <a:tcPr marL="68580" marR="68580" marT="0" marB="0"/>
                </a:tc>
                <a:tc>
                  <a:txBody>
                    <a:bodyPr/>
                    <a:lstStyle/>
                    <a:p>
                      <a:pPr algn="just"/>
                      <a:r>
                        <a:rPr lang="ru-RU" sz="2000" dirty="0">
                          <a:effectLst/>
                        </a:rPr>
                        <a:t>+</a:t>
                      </a:r>
                      <a:endParaRPr lang="ru-RU" sz="2000" dirty="0">
                        <a:effectLst/>
                        <a:latin typeface="Calibri" panose="020F0502020204030204" pitchFamily="34" charset="0"/>
                        <a:ea typeface="Times New Roman" panose="02020603050405020304" pitchFamily="18" charset="0"/>
                      </a:endParaRPr>
                    </a:p>
                  </a:txBody>
                  <a:tcPr marL="68580" marR="68580" marT="0" marB="0"/>
                </a:tc>
                <a:tc>
                  <a:txBody>
                    <a:bodyPr/>
                    <a:lstStyle/>
                    <a:p>
                      <a:pPr algn="just"/>
                      <a:r>
                        <a:rPr lang="ru-RU" sz="1100">
                          <a:effectLst/>
                        </a:rPr>
                        <a:t> </a:t>
                      </a:r>
                      <a:endParaRPr lang="ru-RU" sz="1100">
                        <a:effectLst/>
                        <a:latin typeface="Calibri" panose="020F0502020204030204" pitchFamily="34" charset="0"/>
                        <a:ea typeface="Times New Roman" panose="02020603050405020304" pitchFamily="18" charset="0"/>
                      </a:endParaRPr>
                    </a:p>
                  </a:txBody>
                  <a:tcPr marL="68580" marR="68580" marT="0" marB="0"/>
                </a:tc>
              </a:tr>
              <a:tr h="627165">
                <a:tc>
                  <a:txBody>
                    <a:bodyPr/>
                    <a:lstStyle/>
                    <a:p>
                      <a:pPr algn="ctr"/>
                      <a:r>
                        <a:rPr lang="ru-RU" sz="2000" dirty="0">
                          <a:effectLst/>
                        </a:rPr>
                        <a:t>3</a:t>
                      </a:r>
                      <a:endParaRPr lang="ru-RU" sz="2000" dirty="0">
                        <a:effectLst/>
                        <a:latin typeface="Calibri" panose="020F0502020204030204" pitchFamily="34" charset="0"/>
                        <a:ea typeface="Times New Roman" panose="02020603050405020304" pitchFamily="18" charset="0"/>
                      </a:endParaRPr>
                    </a:p>
                  </a:txBody>
                  <a:tcPr marL="68580" marR="68580" marT="0" marB="0"/>
                </a:tc>
                <a:tc>
                  <a:txBody>
                    <a:bodyPr/>
                    <a:lstStyle/>
                    <a:p>
                      <a:pPr algn="just"/>
                      <a:r>
                        <a:rPr lang="ru-RU" sz="2000" dirty="0">
                          <a:effectLst/>
                        </a:rPr>
                        <a:t>Степанов Л.П.</a:t>
                      </a:r>
                      <a:endParaRPr lang="ru-RU" sz="2000" dirty="0">
                        <a:effectLst/>
                        <a:latin typeface="Calibri" panose="020F0502020204030204" pitchFamily="34" charset="0"/>
                        <a:ea typeface="Times New Roman" panose="02020603050405020304" pitchFamily="18" charset="0"/>
                      </a:endParaRPr>
                    </a:p>
                  </a:txBody>
                  <a:tcPr marL="68580" marR="68580" marT="0" marB="0"/>
                </a:tc>
                <a:tc>
                  <a:txBody>
                    <a:bodyPr/>
                    <a:lstStyle/>
                    <a:p>
                      <a:pPr algn="just"/>
                      <a:r>
                        <a:rPr lang="ru-RU" sz="1100">
                          <a:effectLst/>
                        </a:rPr>
                        <a:t> </a:t>
                      </a:r>
                      <a:endParaRPr lang="ru-RU" sz="1100">
                        <a:effectLst/>
                        <a:latin typeface="Calibri" panose="020F0502020204030204" pitchFamily="34" charset="0"/>
                        <a:ea typeface="Times New Roman" panose="02020603050405020304" pitchFamily="18" charset="0"/>
                      </a:endParaRPr>
                    </a:p>
                  </a:txBody>
                  <a:tcPr marL="68580" marR="68580" marT="0" marB="0"/>
                </a:tc>
                <a:tc>
                  <a:txBody>
                    <a:bodyPr/>
                    <a:lstStyle/>
                    <a:p>
                      <a:pPr algn="just"/>
                      <a:r>
                        <a:rPr lang="ru-RU" sz="1100">
                          <a:effectLst/>
                        </a:rPr>
                        <a:t> </a:t>
                      </a:r>
                      <a:endParaRPr lang="ru-RU" sz="1100">
                        <a:effectLst/>
                        <a:latin typeface="Calibri" panose="020F0502020204030204" pitchFamily="34" charset="0"/>
                        <a:ea typeface="Times New Roman" panose="02020603050405020304" pitchFamily="18" charset="0"/>
                      </a:endParaRPr>
                    </a:p>
                  </a:txBody>
                  <a:tcPr marL="68580" marR="68580" marT="0" marB="0"/>
                </a:tc>
                <a:tc>
                  <a:txBody>
                    <a:bodyPr/>
                    <a:lstStyle/>
                    <a:p>
                      <a:pPr algn="just"/>
                      <a:r>
                        <a:rPr lang="ru-RU" sz="2000" dirty="0">
                          <a:effectLst/>
                        </a:rPr>
                        <a:t>+</a:t>
                      </a:r>
                      <a:endParaRPr lang="ru-RU" sz="2000" dirty="0">
                        <a:effectLst/>
                        <a:latin typeface="Calibri" panose="020F0502020204030204" pitchFamily="34" charset="0"/>
                        <a:ea typeface="Times New Roman" panose="02020603050405020304" pitchFamily="18" charset="0"/>
                      </a:endParaRPr>
                    </a:p>
                  </a:txBody>
                  <a:tcPr marL="68580" marR="68580" marT="0" marB="0"/>
                </a:tc>
                <a:tc>
                  <a:txBody>
                    <a:bodyPr/>
                    <a:lstStyle/>
                    <a:p>
                      <a:pPr algn="just"/>
                      <a:r>
                        <a:rPr lang="ru-RU" sz="2000" dirty="0">
                          <a:effectLst/>
                        </a:rPr>
                        <a:t> </a:t>
                      </a:r>
                      <a:endParaRPr lang="ru-RU" sz="2000" dirty="0">
                        <a:effectLst/>
                        <a:latin typeface="Calibri" panose="020F0502020204030204" pitchFamily="34" charset="0"/>
                        <a:ea typeface="Times New Roman" panose="02020603050405020304" pitchFamily="18" charset="0"/>
                      </a:endParaRPr>
                    </a:p>
                  </a:txBody>
                  <a:tcPr marL="68580" marR="68580" marT="0" marB="0"/>
                </a:tc>
                <a:tc>
                  <a:txBody>
                    <a:bodyPr/>
                    <a:lstStyle/>
                    <a:p>
                      <a:pPr algn="just"/>
                      <a:r>
                        <a:rPr lang="ru-RU" sz="2000" dirty="0">
                          <a:effectLst/>
                        </a:rPr>
                        <a:t> </a:t>
                      </a:r>
                      <a:endParaRPr lang="ru-RU" sz="2000" dirty="0">
                        <a:effectLst/>
                        <a:latin typeface="Calibri" panose="020F0502020204030204" pitchFamily="34" charset="0"/>
                        <a:ea typeface="Times New Roman" panose="02020603050405020304" pitchFamily="18" charset="0"/>
                      </a:endParaRPr>
                    </a:p>
                  </a:txBody>
                  <a:tcPr marL="68580" marR="68580" marT="0" marB="0"/>
                </a:tc>
                <a:tc>
                  <a:txBody>
                    <a:bodyPr/>
                    <a:lstStyle/>
                    <a:p>
                      <a:pPr algn="just"/>
                      <a:r>
                        <a:rPr lang="ru-RU" sz="2000" dirty="0">
                          <a:effectLst/>
                        </a:rPr>
                        <a:t>+</a:t>
                      </a:r>
                      <a:endParaRPr lang="ru-RU" sz="2000" dirty="0">
                        <a:effectLst/>
                        <a:latin typeface="Calibri" panose="020F0502020204030204" pitchFamily="34" charset="0"/>
                        <a:ea typeface="Times New Roman" panose="02020603050405020304" pitchFamily="18" charset="0"/>
                      </a:endParaRPr>
                    </a:p>
                  </a:txBody>
                  <a:tcPr marL="68580" marR="68580" marT="0" marB="0"/>
                </a:tc>
                <a:tc>
                  <a:txBody>
                    <a:bodyPr/>
                    <a:lstStyle/>
                    <a:p>
                      <a:pPr algn="just"/>
                      <a:r>
                        <a:rPr lang="ru-RU" sz="2000" dirty="0">
                          <a:effectLst/>
                        </a:rPr>
                        <a:t> </a:t>
                      </a:r>
                      <a:endParaRPr lang="ru-RU" sz="2000" dirty="0">
                        <a:effectLst/>
                        <a:latin typeface="Calibri" panose="020F0502020204030204" pitchFamily="34" charset="0"/>
                        <a:ea typeface="Times New Roman" panose="02020603050405020304" pitchFamily="18" charset="0"/>
                      </a:endParaRPr>
                    </a:p>
                  </a:txBody>
                  <a:tcPr marL="68580" marR="68580" marT="0" marB="0"/>
                </a:tc>
                <a:tc>
                  <a:txBody>
                    <a:bodyPr/>
                    <a:lstStyle/>
                    <a:p>
                      <a:pPr algn="just"/>
                      <a:r>
                        <a:rPr lang="ru-RU" sz="2000" dirty="0">
                          <a:effectLst/>
                        </a:rPr>
                        <a:t>+</a:t>
                      </a:r>
                      <a:endParaRPr lang="ru-RU" sz="2000" dirty="0">
                        <a:effectLst/>
                        <a:latin typeface="Calibri" panose="020F0502020204030204" pitchFamily="34" charset="0"/>
                        <a:ea typeface="Times New Roman" panose="02020603050405020304" pitchFamily="18" charset="0"/>
                      </a:endParaRPr>
                    </a:p>
                  </a:txBody>
                  <a:tcPr marL="68580" marR="68580" marT="0" marB="0"/>
                </a:tc>
                <a:tc>
                  <a:txBody>
                    <a:bodyPr/>
                    <a:lstStyle/>
                    <a:p>
                      <a:pPr algn="just"/>
                      <a:r>
                        <a:rPr lang="ru-RU" sz="2000" dirty="0">
                          <a:effectLst/>
                        </a:rPr>
                        <a:t> </a:t>
                      </a:r>
                      <a:endParaRPr lang="ru-RU" sz="2000" dirty="0">
                        <a:effectLst/>
                        <a:latin typeface="Calibri" panose="020F0502020204030204" pitchFamily="34" charset="0"/>
                        <a:ea typeface="Times New Roman" panose="02020603050405020304" pitchFamily="18" charset="0"/>
                      </a:endParaRPr>
                    </a:p>
                  </a:txBody>
                  <a:tcPr marL="68580" marR="68580" marT="0" marB="0"/>
                </a:tc>
                <a:tc>
                  <a:txBody>
                    <a:bodyPr/>
                    <a:lstStyle/>
                    <a:p>
                      <a:pPr algn="just"/>
                      <a:r>
                        <a:rPr lang="ru-RU" sz="2000" dirty="0">
                          <a:effectLst/>
                        </a:rPr>
                        <a:t> </a:t>
                      </a:r>
                      <a:endParaRPr lang="ru-RU" sz="2000" dirty="0">
                        <a:effectLst/>
                        <a:latin typeface="Calibri" panose="020F0502020204030204" pitchFamily="34" charset="0"/>
                        <a:ea typeface="Times New Roman" panose="02020603050405020304" pitchFamily="18" charset="0"/>
                      </a:endParaRPr>
                    </a:p>
                  </a:txBody>
                  <a:tcPr marL="68580" marR="68580" marT="0" marB="0"/>
                </a:tc>
                <a:tc>
                  <a:txBody>
                    <a:bodyPr/>
                    <a:lstStyle/>
                    <a:p>
                      <a:pPr algn="just"/>
                      <a:r>
                        <a:rPr lang="ru-RU" sz="2000" dirty="0">
                          <a:effectLst/>
                        </a:rPr>
                        <a:t>+</a:t>
                      </a:r>
                      <a:endParaRPr lang="ru-RU" sz="2000" dirty="0">
                        <a:effectLst/>
                        <a:latin typeface="Calibri" panose="020F0502020204030204" pitchFamily="34" charset="0"/>
                        <a:ea typeface="Times New Roman" panose="02020603050405020304" pitchFamily="18" charset="0"/>
                      </a:endParaRPr>
                    </a:p>
                  </a:txBody>
                  <a:tcPr marL="68580" marR="68580" marT="0" marB="0"/>
                </a:tc>
                <a:tc>
                  <a:txBody>
                    <a:bodyPr/>
                    <a:lstStyle/>
                    <a:p>
                      <a:pPr algn="just"/>
                      <a:r>
                        <a:rPr lang="ru-RU" sz="1100" dirty="0">
                          <a:effectLst/>
                        </a:rPr>
                        <a:t> </a:t>
                      </a:r>
                      <a:endParaRPr lang="ru-RU" sz="1100" dirty="0">
                        <a:effectLst/>
                        <a:latin typeface="Calibri" panose="020F0502020204030204" pitchFamily="34" charset="0"/>
                        <a:ea typeface="Times New Roman" panose="02020603050405020304" pitchFamily="18" charset="0"/>
                      </a:endParaRPr>
                    </a:p>
                  </a:txBody>
                  <a:tcPr marL="68580" marR="68580" marT="0" marB="0"/>
                </a:tc>
              </a:tr>
            </a:tbl>
          </a:graphicData>
        </a:graphic>
      </p:graphicFrame>
      <p:sp>
        <p:nvSpPr>
          <p:cNvPr id="5" name="Rectangle 1"/>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6" name="TextBox 5"/>
          <p:cNvSpPr txBox="1"/>
          <p:nvPr/>
        </p:nvSpPr>
        <p:spPr>
          <a:xfrm>
            <a:off x="1072167" y="1947312"/>
            <a:ext cx="9949757" cy="400110"/>
          </a:xfrm>
          <a:prstGeom prst="rect">
            <a:avLst/>
          </a:prstGeom>
          <a:noFill/>
        </p:spPr>
        <p:txBody>
          <a:bodyPr wrap="square" rtlCol="0">
            <a:spAutoFit/>
          </a:bodyPr>
          <a:lstStyle/>
          <a:p>
            <a:pPr algn="l"/>
            <a:r>
              <a:rPr lang="ru-RU" sz="2000" dirty="0" smtClean="0">
                <a:solidFill>
                  <a:srgbClr val="0000FF"/>
                </a:solidFill>
              </a:rPr>
              <a:t>Диагностическая карта входного контроля воспитанников 1 года обучения</a:t>
            </a:r>
            <a:endParaRPr lang="ru-RU" sz="2000" dirty="0">
              <a:solidFill>
                <a:srgbClr val="0000FF"/>
              </a:solidFill>
            </a:endParaRPr>
          </a:p>
        </p:txBody>
      </p:sp>
    </p:spTree>
    <p:extLst>
      <p:ext uri="{BB962C8B-B14F-4D97-AF65-F5344CB8AC3E}">
        <p14:creationId xmlns:p14="http://schemas.microsoft.com/office/powerpoint/2010/main" val="173189892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37105" y="295964"/>
            <a:ext cx="10823078" cy="1400530"/>
          </a:xfrm>
        </p:spPr>
        <p:txBody>
          <a:bodyPr/>
          <a:lstStyle/>
          <a:p>
            <a:pPr algn="ctr"/>
            <a:r>
              <a:rPr lang="ru-RU" dirty="0">
                <a:solidFill>
                  <a:srgbClr val="0000FF"/>
                </a:solidFill>
              </a:rPr>
              <a:t>Дневник педагогических </a:t>
            </a:r>
            <a:r>
              <a:rPr lang="ru-RU" dirty="0" smtClean="0">
                <a:solidFill>
                  <a:srgbClr val="0000FF"/>
                </a:solidFill>
              </a:rPr>
              <a:t>наблюдений (пример</a:t>
            </a:r>
            <a:r>
              <a:rPr lang="ru-RU" dirty="0">
                <a:solidFill>
                  <a:srgbClr val="0000FF"/>
                </a:solidFill>
              </a:rPr>
              <a:t>)</a:t>
            </a:r>
          </a:p>
        </p:txBody>
      </p:sp>
      <p:sp>
        <p:nvSpPr>
          <p:cNvPr id="3" name="Объект 2"/>
          <p:cNvSpPr>
            <a:spLocks noGrp="1"/>
          </p:cNvSpPr>
          <p:nvPr>
            <p:ph idx="1"/>
          </p:nvPr>
        </p:nvSpPr>
        <p:spPr>
          <a:xfrm>
            <a:off x="505097" y="1783579"/>
            <a:ext cx="10929257" cy="4782684"/>
          </a:xfrm>
        </p:spPr>
        <p:txBody>
          <a:bodyPr>
            <a:normAutofit fontScale="92500" lnSpcReduction="10000"/>
          </a:bodyPr>
          <a:lstStyle/>
          <a:p>
            <a:pPr algn="just"/>
            <a:r>
              <a:rPr lang="ru-RU" b="1" dirty="0">
                <a:solidFill>
                  <a:srgbClr val="0000FF"/>
                </a:solidFill>
              </a:rPr>
              <a:t>Воспитанник: </a:t>
            </a:r>
            <a:r>
              <a:rPr lang="ru-RU" dirty="0">
                <a:solidFill>
                  <a:srgbClr val="0000FF"/>
                </a:solidFill>
              </a:rPr>
              <a:t>Иванов С.А., 1 год обучения</a:t>
            </a:r>
          </a:p>
          <a:p>
            <a:pPr algn="just"/>
            <a:r>
              <a:rPr lang="ru-RU" b="1" dirty="0">
                <a:solidFill>
                  <a:srgbClr val="0000FF"/>
                </a:solidFill>
              </a:rPr>
              <a:t>Задание:</a:t>
            </a:r>
            <a:r>
              <a:rPr lang="ru-RU" dirty="0">
                <a:solidFill>
                  <a:srgbClr val="0000FF"/>
                </a:solidFill>
              </a:rPr>
              <a:t> задание на пространственное воображение</a:t>
            </a:r>
          </a:p>
          <a:p>
            <a:pPr algn="just"/>
            <a:r>
              <a:rPr lang="ru-RU" b="1" dirty="0">
                <a:solidFill>
                  <a:srgbClr val="0000FF"/>
                </a:solidFill>
              </a:rPr>
              <a:t>Критерии и показатели: </a:t>
            </a:r>
            <a:r>
              <a:rPr lang="ru-RU" dirty="0">
                <a:solidFill>
                  <a:srgbClr val="0000FF"/>
                </a:solidFill>
              </a:rPr>
              <a:t>«фантазия», «композиция» - средняя степень, «мастерство исполнения» - высокая степень.</a:t>
            </a:r>
          </a:p>
          <a:p>
            <a:pPr algn="just"/>
            <a:r>
              <a:rPr lang="ru-RU" b="1" dirty="0">
                <a:solidFill>
                  <a:srgbClr val="0000FF"/>
                </a:solidFill>
              </a:rPr>
              <a:t>Рекомендации: </a:t>
            </a:r>
            <a:r>
              <a:rPr lang="ru-RU" dirty="0">
                <a:solidFill>
                  <a:srgbClr val="0000FF"/>
                </a:solidFill>
              </a:rPr>
              <a:t>для развития воображения и фантазии рекомендовать </a:t>
            </a:r>
            <a:r>
              <a:rPr lang="ru-RU" dirty="0" smtClean="0">
                <a:solidFill>
                  <a:srgbClr val="0000FF"/>
                </a:solidFill>
              </a:rPr>
              <a:t>обучающемуся </a:t>
            </a:r>
            <a:r>
              <a:rPr lang="ru-RU" dirty="0">
                <a:solidFill>
                  <a:srgbClr val="0000FF"/>
                </a:solidFill>
              </a:rPr>
              <a:t>посещение художественных выставок классического и современного искусства с экскурсионным сопровождением, выставок детского рисунка с последующим обсуждением, чтение художественной литературы с фантастическими, воображаемыми сюжетами и с последующим их обсуждением, выполнять упражнения на развитие воображения (например, дорисовать воображаемый предмет, сочинить историю о воображаемого герое или событии, создать иллюстрации к ней). </a:t>
            </a:r>
          </a:p>
          <a:p>
            <a:pPr algn="just"/>
            <a:r>
              <a:rPr lang="ru-RU" dirty="0">
                <a:solidFill>
                  <a:srgbClr val="0000FF"/>
                </a:solidFill>
              </a:rPr>
              <a:t>Выполнить ряд упражнений на развитие чувства цвета и формы, ритма и пропорций, регулярно выполнять наброски предметов и людей с натуры, по памяти и по представлению, </a:t>
            </a:r>
            <a:r>
              <a:rPr lang="ru-RU" dirty="0" smtClean="0">
                <a:solidFill>
                  <a:srgbClr val="0000FF"/>
                </a:solidFill>
              </a:rPr>
              <a:t>предложить </a:t>
            </a:r>
            <a:r>
              <a:rPr lang="ru-RU" dirty="0">
                <a:solidFill>
                  <a:srgbClr val="0000FF"/>
                </a:solidFill>
              </a:rPr>
              <a:t>освоение нового художественного материала наряду с совершенствованием техники работы уже освоенными</a:t>
            </a:r>
          </a:p>
        </p:txBody>
      </p:sp>
    </p:spTree>
    <p:extLst>
      <p:ext uri="{BB962C8B-B14F-4D97-AF65-F5344CB8AC3E}">
        <p14:creationId xmlns:p14="http://schemas.microsoft.com/office/powerpoint/2010/main" val="137940373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5C4AB2C1-3C5D-44C7-8C6E-5EC869240F4A}"/>
              </a:ext>
            </a:extLst>
          </p:cNvPr>
          <p:cNvSpPr>
            <a:spLocks noGrp="1"/>
          </p:cNvSpPr>
          <p:nvPr>
            <p:ph type="title"/>
          </p:nvPr>
        </p:nvSpPr>
        <p:spPr>
          <a:xfrm>
            <a:off x="1181403" y="243712"/>
            <a:ext cx="8785271" cy="1400530"/>
          </a:xfrm>
        </p:spPr>
        <p:txBody>
          <a:bodyPr/>
          <a:lstStyle/>
          <a:p>
            <a:pPr algn="ctr"/>
            <a:r>
              <a:rPr lang="ru-RU" b="1" dirty="0">
                <a:solidFill>
                  <a:srgbClr val="0000FF"/>
                </a:solidFill>
              </a:rPr>
              <a:t>       Творчество без границ</a:t>
            </a:r>
            <a:r>
              <a:rPr lang="ru-RU" b="1" dirty="0" smtClean="0">
                <a:solidFill>
                  <a:srgbClr val="0000FF"/>
                </a:solidFill>
              </a:rPr>
              <a:t>!</a:t>
            </a:r>
            <a:r>
              <a:rPr lang="ru-RU" b="1" dirty="0">
                <a:solidFill>
                  <a:srgbClr val="0000FF"/>
                </a:solidFill>
              </a:rPr>
              <a:t/>
            </a:r>
            <a:br>
              <a:rPr lang="ru-RU" b="1" dirty="0">
                <a:solidFill>
                  <a:srgbClr val="0000FF"/>
                </a:solidFill>
              </a:rPr>
            </a:br>
            <a:r>
              <a:rPr lang="ru-RU" dirty="0" smtClean="0">
                <a:solidFill>
                  <a:srgbClr val="0000FF"/>
                </a:solidFill>
              </a:rPr>
              <a:t>Придуманные </a:t>
            </a:r>
            <a:r>
              <a:rPr lang="ru-RU" dirty="0">
                <a:solidFill>
                  <a:srgbClr val="0000FF"/>
                </a:solidFill>
              </a:rPr>
              <a:t>герои оживают </a:t>
            </a:r>
            <a:r>
              <a:rPr lang="ru-RU" dirty="0" smtClean="0">
                <a:solidFill>
                  <a:srgbClr val="0000FF"/>
                </a:solidFill>
              </a:rPr>
              <a:t/>
            </a:r>
            <a:br>
              <a:rPr lang="ru-RU" dirty="0" smtClean="0">
                <a:solidFill>
                  <a:srgbClr val="0000FF"/>
                </a:solidFill>
              </a:rPr>
            </a:br>
            <a:r>
              <a:rPr lang="ru-RU" dirty="0" smtClean="0">
                <a:solidFill>
                  <a:srgbClr val="0000FF"/>
                </a:solidFill>
              </a:rPr>
              <a:t>в </a:t>
            </a:r>
            <a:r>
              <a:rPr lang="ru-RU" dirty="0">
                <a:solidFill>
                  <a:srgbClr val="0000FF"/>
                </a:solidFill>
              </a:rPr>
              <a:t>мультипликации!</a:t>
            </a:r>
          </a:p>
        </p:txBody>
      </p:sp>
      <p:sp>
        <p:nvSpPr>
          <p:cNvPr id="3" name="Объект 2">
            <a:extLst>
              <a:ext uri="{FF2B5EF4-FFF2-40B4-BE49-F238E27FC236}">
                <a16:creationId xmlns:a16="http://schemas.microsoft.com/office/drawing/2014/main" xmlns="" id="{732F3264-43A2-4E14-8ECA-4CE9BE75A559}"/>
              </a:ext>
            </a:extLst>
          </p:cNvPr>
          <p:cNvSpPr>
            <a:spLocks noGrp="1"/>
          </p:cNvSpPr>
          <p:nvPr>
            <p:ph idx="1"/>
          </p:nvPr>
        </p:nvSpPr>
        <p:spPr>
          <a:xfrm>
            <a:off x="828991" y="2688644"/>
            <a:ext cx="7130907" cy="3555401"/>
          </a:xfrm>
        </p:spPr>
        <p:txBody>
          <a:bodyPr>
            <a:normAutofit/>
          </a:bodyPr>
          <a:lstStyle/>
          <a:p>
            <a:pPr algn="just"/>
            <a:r>
              <a:rPr lang="ru-RU" dirty="0">
                <a:solidFill>
                  <a:srgbClr val="0000FF"/>
                </a:solidFill>
              </a:rPr>
              <a:t>Фантастические персонажи, нарисованные детьми, могут стать героями мультфильма, </a:t>
            </a:r>
            <a:r>
              <a:rPr lang="ru-RU" dirty="0" smtClean="0">
                <a:solidFill>
                  <a:srgbClr val="0000FF"/>
                </a:solidFill>
              </a:rPr>
              <a:t>как, </a:t>
            </a:r>
            <a:r>
              <a:rPr lang="ru-RU" dirty="0">
                <a:solidFill>
                  <a:srgbClr val="0000FF"/>
                </a:solidFill>
              </a:rPr>
              <a:t>например, персонаж Спартака Сорокина в анимационном фильме на экологическую тему «Золотая рыбка и Дед Мороз», созданном детской киностудией </a:t>
            </a:r>
            <a:r>
              <a:rPr lang="ru-RU" dirty="0" smtClean="0">
                <a:solidFill>
                  <a:srgbClr val="0000FF"/>
                </a:solidFill>
              </a:rPr>
              <a:t>«</a:t>
            </a:r>
            <a:r>
              <a:rPr lang="en-US" dirty="0" err="1" smtClean="0">
                <a:solidFill>
                  <a:srgbClr val="0000FF"/>
                </a:solidFill>
              </a:rPr>
              <a:t>Kinobaby</a:t>
            </a:r>
            <a:r>
              <a:rPr lang="ru-RU" dirty="0" smtClean="0">
                <a:solidFill>
                  <a:srgbClr val="0000FF"/>
                </a:solidFill>
              </a:rPr>
              <a:t>» (рук. </a:t>
            </a:r>
            <a:r>
              <a:rPr lang="ru-RU" dirty="0" err="1" smtClean="0">
                <a:solidFill>
                  <a:srgbClr val="0000FF"/>
                </a:solidFill>
              </a:rPr>
              <a:t>С.Семенова</a:t>
            </a:r>
            <a:r>
              <a:rPr lang="ru-RU" dirty="0" smtClean="0">
                <a:solidFill>
                  <a:srgbClr val="0000FF"/>
                </a:solidFill>
              </a:rPr>
              <a:t>)</a:t>
            </a:r>
          </a:p>
          <a:p>
            <a:pPr marL="0" indent="0" algn="just">
              <a:buNone/>
            </a:pPr>
            <a:r>
              <a:rPr lang="ru-RU" dirty="0" smtClean="0">
                <a:solidFill>
                  <a:srgbClr val="0000FF"/>
                </a:solidFill>
              </a:rPr>
              <a:t> </a:t>
            </a:r>
            <a:endParaRPr lang="ru-RU" dirty="0" smtClean="0"/>
          </a:p>
          <a:p>
            <a:pPr algn="ctr"/>
            <a:r>
              <a:rPr lang="en-US" u="sng" dirty="0">
                <a:solidFill>
                  <a:srgbClr val="0000FF"/>
                </a:solidFill>
              </a:rPr>
              <a:t>https://vk.com/video/@kinobaby72?z=video-154517537_456239186%2Fclub154517537%2Fpl_-154517537_-2</a:t>
            </a:r>
          </a:p>
          <a:p>
            <a:endParaRPr lang="ru-RU" dirty="0"/>
          </a:p>
          <a:p>
            <a:endParaRPr lang="ru-RU" dirty="0"/>
          </a:p>
          <a:p>
            <a:endParaRPr lang="ru-RU" dirty="0">
              <a:solidFill>
                <a:srgbClr val="0000FF"/>
              </a:solidFill>
            </a:endParaRPr>
          </a:p>
        </p:txBody>
      </p:sp>
      <p:pic>
        <p:nvPicPr>
          <p:cNvPr id="5" name="Рисунок 4">
            <a:extLst>
              <a:ext uri="{FF2B5EF4-FFF2-40B4-BE49-F238E27FC236}">
                <a16:creationId xmlns:a16="http://schemas.microsoft.com/office/drawing/2014/main" xmlns="" id="{3329DFA4-6786-4E02-BCCF-CF77553F38B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240213" y="1644242"/>
            <a:ext cx="3452921" cy="4884288"/>
          </a:xfrm>
          <a:prstGeom prst="rect">
            <a:avLst/>
          </a:prstGeom>
        </p:spPr>
      </p:pic>
    </p:spTree>
    <p:extLst>
      <p:ext uri="{BB962C8B-B14F-4D97-AF65-F5344CB8AC3E}">
        <p14:creationId xmlns:p14="http://schemas.microsoft.com/office/powerpoint/2010/main" val="30607295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E0DC075E-BD46-49A5-AEFA-910C816D0251}"/>
              </a:ext>
            </a:extLst>
          </p:cNvPr>
          <p:cNvSpPr>
            <a:spLocks noGrp="1"/>
          </p:cNvSpPr>
          <p:nvPr>
            <p:ph type="title"/>
          </p:nvPr>
        </p:nvSpPr>
        <p:spPr>
          <a:xfrm>
            <a:off x="453203" y="354021"/>
            <a:ext cx="10972443" cy="1400530"/>
          </a:xfrm>
        </p:spPr>
        <p:txBody>
          <a:bodyPr/>
          <a:lstStyle/>
          <a:p>
            <a:pPr algn="ctr"/>
            <a:r>
              <a:rPr lang="ru-RU" sz="4000" b="1" dirty="0">
                <a:solidFill>
                  <a:srgbClr val="0000FF"/>
                </a:solidFill>
              </a:rPr>
              <a:t>Творчество без границ!</a:t>
            </a:r>
            <a:br>
              <a:rPr lang="ru-RU" sz="4000" b="1" dirty="0">
                <a:solidFill>
                  <a:srgbClr val="0000FF"/>
                </a:solidFill>
              </a:rPr>
            </a:br>
            <a:r>
              <a:rPr lang="ru-RU" sz="4000" dirty="0">
                <a:solidFill>
                  <a:srgbClr val="0000FF"/>
                </a:solidFill>
              </a:rPr>
              <a:t>Придуманные герои оживают в игрушке!</a:t>
            </a:r>
          </a:p>
        </p:txBody>
      </p:sp>
      <p:sp>
        <p:nvSpPr>
          <p:cNvPr id="3" name="Объект 2">
            <a:extLst>
              <a:ext uri="{FF2B5EF4-FFF2-40B4-BE49-F238E27FC236}">
                <a16:creationId xmlns:a16="http://schemas.microsoft.com/office/drawing/2014/main" xmlns="" id="{D5AC3012-F1E0-40DF-B76E-7A013A212A8E}"/>
              </a:ext>
            </a:extLst>
          </p:cNvPr>
          <p:cNvSpPr>
            <a:spLocks noGrp="1"/>
          </p:cNvSpPr>
          <p:nvPr>
            <p:ph idx="1"/>
          </p:nvPr>
        </p:nvSpPr>
        <p:spPr>
          <a:xfrm>
            <a:off x="258620" y="1650048"/>
            <a:ext cx="7715438" cy="4863898"/>
          </a:xfrm>
        </p:spPr>
        <p:txBody>
          <a:bodyPr>
            <a:normAutofit/>
          </a:bodyPr>
          <a:lstStyle/>
          <a:p>
            <a:pPr marL="0" indent="0">
              <a:buNone/>
            </a:pPr>
            <a:r>
              <a:rPr lang="ru-RU" dirty="0"/>
              <a:t>     </a:t>
            </a:r>
            <a:endParaRPr lang="ru-RU" dirty="0">
              <a:solidFill>
                <a:srgbClr val="0000FF"/>
              </a:solidFill>
            </a:endParaRPr>
          </a:p>
          <a:p>
            <a:pPr algn="just"/>
            <a:r>
              <a:rPr lang="ru-RU" dirty="0" smtClean="0">
                <a:solidFill>
                  <a:srgbClr val="0000FF"/>
                </a:solidFill>
              </a:rPr>
              <a:t>Совместно с проектом «</a:t>
            </a:r>
            <a:r>
              <a:rPr lang="ru-RU" dirty="0" err="1" smtClean="0">
                <a:solidFill>
                  <a:srgbClr val="0000FF"/>
                </a:solidFill>
              </a:rPr>
              <a:t>КнигаКвест</a:t>
            </a:r>
            <a:r>
              <a:rPr lang="ru-RU" dirty="0" smtClean="0">
                <a:solidFill>
                  <a:srgbClr val="0000FF"/>
                </a:solidFill>
              </a:rPr>
              <a:t>» </a:t>
            </a:r>
            <a:r>
              <a:rPr lang="ru-RU" dirty="0">
                <a:solidFill>
                  <a:srgbClr val="0000FF"/>
                </a:solidFill>
              </a:rPr>
              <a:t>появились объемные игрушки, эскизами для которых послужили детские рисунки.</a:t>
            </a:r>
          </a:p>
          <a:p>
            <a:pPr algn="just"/>
            <a:r>
              <a:rPr lang="ru-RU" dirty="0" err="1">
                <a:solidFill>
                  <a:srgbClr val="0000FF"/>
                </a:solidFill>
              </a:rPr>
              <a:t>КнигаКвест</a:t>
            </a:r>
            <a:r>
              <a:rPr lang="ru-RU" dirty="0">
                <a:solidFill>
                  <a:srgbClr val="0000FF"/>
                </a:solidFill>
              </a:rPr>
              <a:t> </a:t>
            </a:r>
            <a:r>
              <a:rPr lang="en-US" dirty="0"/>
              <a:t>https://vk.com/knigaquest?w=wall-163436279_657</a:t>
            </a:r>
            <a:r>
              <a:rPr lang="ru-RU" dirty="0">
                <a:solidFill>
                  <a:srgbClr val="0000FF"/>
                </a:solidFill>
              </a:rPr>
              <a:t>- интерактивная </a:t>
            </a:r>
            <a:r>
              <a:rPr lang="ru-RU" dirty="0" smtClean="0">
                <a:solidFill>
                  <a:srgbClr val="0000FF"/>
                </a:solidFill>
              </a:rPr>
              <a:t>выставка-игра. </a:t>
            </a:r>
          </a:p>
          <a:p>
            <a:pPr algn="just"/>
            <a:r>
              <a:rPr lang="ru-RU" dirty="0" smtClean="0">
                <a:solidFill>
                  <a:srgbClr val="0000FF"/>
                </a:solidFill>
              </a:rPr>
              <a:t>Авторы </a:t>
            </a:r>
            <a:r>
              <a:rPr lang="ru-RU" dirty="0">
                <a:solidFill>
                  <a:srgbClr val="0000FF"/>
                </a:solidFill>
              </a:rPr>
              <a:t>- питерские художники Александр Яковлев, Елена Пешкова и Алиса </a:t>
            </a:r>
            <a:r>
              <a:rPr lang="ru-RU" dirty="0" err="1">
                <a:solidFill>
                  <a:srgbClr val="0000FF"/>
                </a:solidFill>
              </a:rPr>
              <a:t>Баженкова</a:t>
            </a:r>
            <a:r>
              <a:rPr lang="ru-RU" dirty="0">
                <a:solidFill>
                  <a:srgbClr val="0000FF"/>
                </a:solidFill>
              </a:rPr>
              <a:t>, которые изготовили для наших воспитанниц Лысенко Ассоль и </a:t>
            </a:r>
            <a:r>
              <a:rPr lang="ru-RU" dirty="0" smtClean="0">
                <a:solidFill>
                  <a:srgbClr val="0000FF"/>
                </a:solidFill>
              </a:rPr>
              <a:t>Адель - победителей </a:t>
            </a:r>
            <a:r>
              <a:rPr lang="ru-RU" dirty="0">
                <a:solidFill>
                  <a:srgbClr val="0000FF"/>
                </a:solidFill>
              </a:rPr>
              <a:t>конкурса </a:t>
            </a:r>
            <a:r>
              <a:rPr lang="ru-RU" dirty="0" smtClean="0">
                <a:solidFill>
                  <a:srgbClr val="0000FF"/>
                </a:solidFill>
              </a:rPr>
              <a:t>эскизов - подарок </a:t>
            </a:r>
            <a:r>
              <a:rPr lang="ru-RU" dirty="0">
                <a:solidFill>
                  <a:srgbClr val="0000FF"/>
                </a:solidFill>
              </a:rPr>
              <a:t>- мягкую игрушку </a:t>
            </a:r>
            <a:r>
              <a:rPr lang="ru-RU" dirty="0" smtClean="0">
                <a:solidFill>
                  <a:srgbClr val="0000FF"/>
                </a:solidFill>
              </a:rPr>
              <a:t>- </a:t>
            </a:r>
            <a:r>
              <a:rPr lang="ru-RU" dirty="0" err="1" smtClean="0">
                <a:solidFill>
                  <a:srgbClr val="0000FF"/>
                </a:solidFill>
              </a:rPr>
              <a:t>Мягкохлопа</a:t>
            </a:r>
            <a:r>
              <a:rPr lang="ru-RU" dirty="0" smtClean="0">
                <a:solidFill>
                  <a:srgbClr val="0000FF"/>
                </a:solidFill>
              </a:rPr>
              <a:t> Веню.</a:t>
            </a:r>
            <a:endParaRPr lang="ru-RU" dirty="0">
              <a:solidFill>
                <a:srgbClr val="0000FF"/>
              </a:solidFill>
            </a:endParaRPr>
          </a:p>
        </p:txBody>
      </p:sp>
      <p:pic>
        <p:nvPicPr>
          <p:cNvPr id="5" name="Рисунок 4">
            <a:extLst>
              <a:ext uri="{FF2B5EF4-FFF2-40B4-BE49-F238E27FC236}">
                <a16:creationId xmlns:a16="http://schemas.microsoft.com/office/drawing/2014/main" xmlns="" id="{DAAE34AD-5AE0-4CDF-927D-12E7CBF5F96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74058" y="2180046"/>
            <a:ext cx="3848485" cy="2886364"/>
          </a:xfrm>
          <a:prstGeom prst="rect">
            <a:avLst/>
          </a:prstGeom>
        </p:spPr>
      </p:pic>
      <p:sp>
        <p:nvSpPr>
          <p:cNvPr id="4" name="TextBox 3"/>
          <p:cNvSpPr txBox="1"/>
          <p:nvPr/>
        </p:nvSpPr>
        <p:spPr>
          <a:xfrm>
            <a:off x="8206771" y="5066410"/>
            <a:ext cx="3714478" cy="646331"/>
          </a:xfrm>
          <a:prstGeom prst="rect">
            <a:avLst/>
          </a:prstGeom>
          <a:noFill/>
        </p:spPr>
        <p:txBody>
          <a:bodyPr wrap="none" rtlCol="0">
            <a:spAutoFit/>
          </a:bodyPr>
          <a:lstStyle/>
          <a:p>
            <a:pPr algn="ctr"/>
            <a:r>
              <a:rPr lang="ru-RU" dirty="0" err="1">
                <a:solidFill>
                  <a:srgbClr val="0000FF"/>
                </a:solidFill>
              </a:rPr>
              <a:t>Ассоль</a:t>
            </a:r>
            <a:r>
              <a:rPr lang="ru-RU" dirty="0">
                <a:solidFill>
                  <a:srgbClr val="0000FF"/>
                </a:solidFill>
              </a:rPr>
              <a:t> и Адель Лысенко, </a:t>
            </a:r>
          </a:p>
          <a:p>
            <a:pPr algn="ctr"/>
            <a:r>
              <a:rPr lang="ru-RU" dirty="0">
                <a:solidFill>
                  <a:srgbClr val="0000FF"/>
                </a:solidFill>
              </a:rPr>
              <a:t>победители конкурса эскизов</a:t>
            </a:r>
          </a:p>
        </p:txBody>
      </p:sp>
    </p:spTree>
    <p:extLst>
      <p:ext uri="{BB962C8B-B14F-4D97-AF65-F5344CB8AC3E}">
        <p14:creationId xmlns:p14="http://schemas.microsoft.com/office/powerpoint/2010/main" val="123733906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D08DBF77-3A42-419B-AB81-4C1D73AAEEB0}"/>
              </a:ext>
            </a:extLst>
          </p:cNvPr>
          <p:cNvSpPr>
            <a:spLocks noGrp="1"/>
          </p:cNvSpPr>
          <p:nvPr>
            <p:ph type="title"/>
          </p:nvPr>
        </p:nvSpPr>
        <p:spPr>
          <a:xfrm>
            <a:off x="600712" y="267991"/>
            <a:ext cx="10382107" cy="1400530"/>
          </a:xfrm>
        </p:spPr>
        <p:txBody>
          <a:bodyPr/>
          <a:lstStyle/>
          <a:p>
            <a:r>
              <a:rPr lang="ru-RU" dirty="0"/>
              <a:t> </a:t>
            </a:r>
            <a:r>
              <a:rPr lang="ru-RU" dirty="0">
                <a:solidFill>
                  <a:srgbClr val="0000FF"/>
                </a:solidFill>
              </a:rPr>
              <a:t>Чудесные игрушки-своими руками</a:t>
            </a:r>
          </a:p>
        </p:txBody>
      </p:sp>
      <p:pic>
        <p:nvPicPr>
          <p:cNvPr id="5" name="Объект 4">
            <a:extLst>
              <a:ext uri="{FF2B5EF4-FFF2-40B4-BE49-F238E27FC236}">
                <a16:creationId xmlns:a16="http://schemas.microsoft.com/office/drawing/2014/main" xmlns="" id="{13697FD0-7B85-4F85-8B1F-98999EF79256}"/>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8412089" y="4696179"/>
            <a:ext cx="2493271" cy="1661062"/>
          </a:xfrm>
        </p:spPr>
      </p:pic>
      <p:pic>
        <p:nvPicPr>
          <p:cNvPr id="11" name="Рисунок 10">
            <a:extLst>
              <a:ext uri="{FF2B5EF4-FFF2-40B4-BE49-F238E27FC236}">
                <a16:creationId xmlns:a16="http://schemas.microsoft.com/office/drawing/2014/main" xmlns="" id="{022B689B-70AA-460B-8FB7-4C0A68E9FAC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81049" y="1153942"/>
            <a:ext cx="2555353" cy="3407138"/>
          </a:xfrm>
          <a:prstGeom prst="rect">
            <a:avLst/>
          </a:prstGeom>
        </p:spPr>
      </p:pic>
      <p:pic>
        <p:nvPicPr>
          <p:cNvPr id="13" name="Рисунок 12">
            <a:extLst>
              <a:ext uri="{FF2B5EF4-FFF2-40B4-BE49-F238E27FC236}">
                <a16:creationId xmlns:a16="http://schemas.microsoft.com/office/drawing/2014/main" xmlns="" id="{16840F51-9DD1-4651-ACFF-5C2868A77E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440097" y="1153942"/>
            <a:ext cx="2601769" cy="3469025"/>
          </a:xfrm>
          <a:prstGeom prst="rect">
            <a:avLst/>
          </a:prstGeom>
        </p:spPr>
      </p:pic>
      <p:pic>
        <p:nvPicPr>
          <p:cNvPr id="15" name="Рисунок 14">
            <a:extLst>
              <a:ext uri="{FF2B5EF4-FFF2-40B4-BE49-F238E27FC236}">
                <a16:creationId xmlns:a16="http://schemas.microsoft.com/office/drawing/2014/main" xmlns="" id="{8ACBFF86-9289-4525-B1A1-9B0C35F85335}"/>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45781" y="1153942"/>
            <a:ext cx="2555133" cy="3407137"/>
          </a:xfrm>
          <a:prstGeom prst="rect">
            <a:avLst/>
          </a:prstGeom>
        </p:spPr>
      </p:pic>
      <p:pic>
        <p:nvPicPr>
          <p:cNvPr id="17" name="Рисунок 16">
            <a:extLst>
              <a:ext uri="{FF2B5EF4-FFF2-40B4-BE49-F238E27FC236}">
                <a16:creationId xmlns:a16="http://schemas.microsoft.com/office/drawing/2014/main" xmlns="" id="{EE244256-5CA2-4AAA-8FC6-A410881EE1C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45780" y="4696179"/>
            <a:ext cx="2555133" cy="1703030"/>
          </a:xfrm>
          <a:prstGeom prst="rect">
            <a:avLst/>
          </a:prstGeom>
        </p:spPr>
      </p:pic>
      <p:pic>
        <p:nvPicPr>
          <p:cNvPr id="19" name="Рисунок 18">
            <a:extLst>
              <a:ext uri="{FF2B5EF4-FFF2-40B4-BE49-F238E27FC236}">
                <a16:creationId xmlns:a16="http://schemas.microsoft.com/office/drawing/2014/main" xmlns="" id="{394809B6-D9E0-4587-86A1-AC35D6AB5B65}"/>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100913" y="3802250"/>
            <a:ext cx="1303107" cy="1948743"/>
          </a:xfrm>
          <a:prstGeom prst="rect">
            <a:avLst/>
          </a:prstGeom>
        </p:spPr>
      </p:pic>
      <p:pic>
        <p:nvPicPr>
          <p:cNvPr id="21" name="Рисунок 20">
            <a:extLst>
              <a:ext uri="{FF2B5EF4-FFF2-40B4-BE49-F238E27FC236}">
                <a16:creationId xmlns:a16="http://schemas.microsoft.com/office/drawing/2014/main" xmlns="" id="{37070351-D65A-4971-BEF2-8CD41ABB0185}"/>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870662" y="3579267"/>
            <a:ext cx="1891754" cy="2275196"/>
          </a:xfrm>
          <a:prstGeom prst="rect">
            <a:avLst/>
          </a:prstGeom>
        </p:spPr>
      </p:pic>
      <p:pic>
        <p:nvPicPr>
          <p:cNvPr id="3" name="Рисунок 2"/>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4440098" y="4776622"/>
            <a:ext cx="2601768" cy="1622587"/>
          </a:xfrm>
          <a:prstGeom prst="rect">
            <a:avLst/>
          </a:prstGeom>
        </p:spPr>
      </p:pic>
      <p:pic>
        <p:nvPicPr>
          <p:cNvPr id="6" name="Рисунок 5">
            <a:extLst>
              <a:ext uri="{FF2B5EF4-FFF2-40B4-BE49-F238E27FC236}">
                <a16:creationId xmlns:a16="http://schemas.microsoft.com/office/drawing/2014/main" xmlns="" id="{09CA4F9A-3432-4155-A0C5-0BAE582CD524}"/>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10098469" y="791833"/>
            <a:ext cx="2000481" cy="1523379"/>
          </a:xfrm>
          <a:prstGeom prst="rect">
            <a:avLst/>
          </a:prstGeom>
        </p:spPr>
      </p:pic>
      <p:sp>
        <p:nvSpPr>
          <p:cNvPr id="4" name="TextBox 3"/>
          <p:cNvSpPr txBox="1"/>
          <p:nvPr/>
        </p:nvSpPr>
        <p:spPr>
          <a:xfrm>
            <a:off x="1576251" y="6452817"/>
            <a:ext cx="10441578" cy="369332"/>
          </a:xfrm>
          <a:prstGeom prst="rect">
            <a:avLst/>
          </a:prstGeom>
          <a:noFill/>
        </p:spPr>
        <p:txBody>
          <a:bodyPr wrap="square" rtlCol="0">
            <a:spAutoFit/>
          </a:bodyPr>
          <a:lstStyle/>
          <a:p>
            <a:pPr algn="l"/>
            <a:r>
              <a:rPr lang="ru-RU" dirty="0" smtClean="0"/>
              <a:t>На фото - воспитанники изостудии «Фантазия» ГАУ ДО ТО «</a:t>
            </a:r>
            <a:r>
              <a:rPr lang="ru-RU" dirty="0" err="1" smtClean="0"/>
              <a:t>ДТиС</a:t>
            </a:r>
            <a:r>
              <a:rPr lang="ru-RU" dirty="0" smtClean="0"/>
              <a:t> «Пионер»</a:t>
            </a:r>
            <a:endParaRPr lang="ru-RU" dirty="0"/>
          </a:p>
        </p:txBody>
      </p:sp>
    </p:spTree>
    <p:extLst>
      <p:ext uri="{BB962C8B-B14F-4D97-AF65-F5344CB8AC3E}">
        <p14:creationId xmlns:p14="http://schemas.microsoft.com/office/powerpoint/2010/main" val="197077034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EB2AD3F5-BA98-43E9-89C2-C4C53B2374F4}"/>
              </a:ext>
            </a:extLst>
          </p:cNvPr>
          <p:cNvSpPr>
            <a:spLocks noGrp="1"/>
          </p:cNvSpPr>
          <p:nvPr>
            <p:ph type="title"/>
          </p:nvPr>
        </p:nvSpPr>
        <p:spPr>
          <a:xfrm>
            <a:off x="2929596" y="461426"/>
            <a:ext cx="6068198" cy="1400530"/>
          </a:xfrm>
        </p:spPr>
        <p:txBody>
          <a:bodyPr/>
          <a:lstStyle/>
          <a:p>
            <a:r>
              <a:rPr lang="ru-RU" dirty="0">
                <a:solidFill>
                  <a:srgbClr val="0000FF"/>
                </a:solidFill>
              </a:rPr>
              <a:t>Список источников:</a:t>
            </a:r>
          </a:p>
        </p:txBody>
      </p:sp>
      <p:sp>
        <p:nvSpPr>
          <p:cNvPr id="3" name="Объект 2">
            <a:extLst>
              <a:ext uri="{FF2B5EF4-FFF2-40B4-BE49-F238E27FC236}">
                <a16:creationId xmlns:a16="http://schemas.microsoft.com/office/drawing/2014/main" xmlns="" id="{868B6BCD-4FCE-413C-83DB-C4F5F77EE281}"/>
              </a:ext>
            </a:extLst>
          </p:cNvPr>
          <p:cNvSpPr>
            <a:spLocks noGrp="1"/>
          </p:cNvSpPr>
          <p:nvPr>
            <p:ph idx="1"/>
          </p:nvPr>
        </p:nvSpPr>
        <p:spPr>
          <a:xfrm>
            <a:off x="510707" y="1269508"/>
            <a:ext cx="10905977" cy="5282212"/>
          </a:xfrm>
        </p:spPr>
        <p:txBody>
          <a:bodyPr>
            <a:normAutofit fontScale="85000" lnSpcReduction="20000"/>
          </a:bodyPr>
          <a:lstStyle/>
          <a:p>
            <a:pPr marL="0" indent="0">
              <a:buNone/>
            </a:pPr>
            <a:endParaRPr lang="ru-RU" dirty="0"/>
          </a:p>
          <a:p>
            <a:r>
              <a:rPr lang="ru-RU" dirty="0">
                <a:solidFill>
                  <a:srgbClr val="0000FF"/>
                </a:solidFill>
              </a:rPr>
              <a:t>1.</a:t>
            </a:r>
            <a:r>
              <a:rPr lang="ru-RU" dirty="0"/>
              <a:t>	</a:t>
            </a:r>
            <a:r>
              <a:rPr lang="ru-RU" dirty="0" err="1">
                <a:solidFill>
                  <a:srgbClr val="0000FF"/>
                </a:solidFill>
              </a:rPr>
              <a:t>Бакуненский</a:t>
            </a:r>
            <a:r>
              <a:rPr lang="ru-RU" dirty="0">
                <a:solidFill>
                  <a:srgbClr val="0000FF"/>
                </a:solidFill>
              </a:rPr>
              <a:t> А.В. Художественное творчество и воспитание. – М.:2015 – 389 с.</a:t>
            </a:r>
          </a:p>
          <a:p>
            <a:r>
              <a:rPr lang="ru-RU" dirty="0">
                <a:solidFill>
                  <a:srgbClr val="0000FF"/>
                </a:solidFill>
              </a:rPr>
              <a:t>2.	</a:t>
            </a:r>
            <a:r>
              <a:rPr lang="ru-RU" dirty="0" err="1">
                <a:solidFill>
                  <a:srgbClr val="0000FF"/>
                </a:solidFill>
              </a:rPr>
              <a:t>Выгодский</a:t>
            </a:r>
            <a:r>
              <a:rPr lang="ru-RU" dirty="0">
                <a:solidFill>
                  <a:srgbClr val="0000FF"/>
                </a:solidFill>
              </a:rPr>
              <a:t> Л.С. Воображение и творчество в детском возрасте. – СПб.: 1997 –</a:t>
            </a:r>
          </a:p>
          <a:p>
            <a:pPr marL="0" indent="0">
              <a:buNone/>
            </a:pPr>
            <a:r>
              <a:rPr lang="ru-RU" dirty="0">
                <a:solidFill>
                  <a:srgbClr val="0000FF"/>
                </a:solidFill>
              </a:rPr>
              <a:t>              587 с.</a:t>
            </a:r>
          </a:p>
          <a:p>
            <a:r>
              <a:rPr lang="ru-RU" dirty="0">
                <a:solidFill>
                  <a:srgbClr val="0000FF"/>
                </a:solidFill>
              </a:rPr>
              <a:t>3.	Давыдов В.В. Теория развития. - М.:2014 – 607 с.</a:t>
            </a:r>
          </a:p>
          <a:p>
            <a:r>
              <a:rPr lang="ru-RU" dirty="0">
                <a:solidFill>
                  <a:srgbClr val="0000FF"/>
                </a:solidFill>
              </a:rPr>
              <a:t>4.	Джен к. Основы акварели. Цвет. - Минск:2005 – 206 с.</a:t>
            </a:r>
          </a:p>
          <a:p>
            <a:r>
              <a:rPr lang="ru-RU" dirty="0">
                <a:solidFill>
                  <a:srgbClr val="0000FF"/>
                </a:solidFill>
              </a:rPr>
              <a:t>5.	Джон Р. Полный курс рисования. - М.: Изд-во ФАИР,2007 – 702 с.</a:t>
            </a:r>
          </a:p>
          <a:p>
            <a:r>
              <a:rPr lang="ru-RU" dirty="0">
                <a:solidFill>
                  <a:srgbClr val="0000FF"/>
                </a:solidFill>
              </a:rPr>
              <a:t>6.	Дьяченко М. Пути активизации воображения. – М.: 2015 – 196 с.</a:t>
            </a:r>
          </a:p>
          <a:p>
            <a:r>
              <a:rPr lang="ru-RU" dirty="0">
                <a:solidFill>
                  <a:srgbClr val="0000FF"/>
                </a:solidFill>
              </a:rPr>
              <a:t>7.	Дьяченко О.М., Кириллова А.И. О некоторых особенностях развития     воображения у   </a:t>
            </a:r>
          </a:p>
          <a:p>
            <a:pPr marL="0" indent="0">
              <a:buNone/>
            </a:pPr>
            <a:r>
              <a:rPr lang="ru-RU" dirty="0">
                <a:solidFill>
                  <a:srgbClr val="0000FF"/>
                </a:solidFill>
              </a:rPr>
              <a:t>               детей дошкольного возраста // Вопросы психологии. – 1980. – № 2</a:t>
            </a:r>
          </a:p>
          <a:p>
            <a:r>
              <a:rPr lang="ru-RU" dirty="0">
                <a:solidFill>
                  <a:srgbClr val="0000FF"/>
                </a:solidFill>
              </a:rPr>
              <a:t>8.	Запорожец Л.В. Избранные психологические труды. ВГТ. М.: 1986 – 701 с.</a:t>
            </a:r>
          </a:p>
          <a:p>
            <a:r>
              <a:rPr lang="ru-RU" dirty="0">
                <a:solidFill>
                  <a:srgbClr val="0000FF"/>
                </a:solidFill>
              </a:rPr>
              <a:t>9.	Зубарева Н.М. Дети и изобразительное искусство. – М.: 1968 – 305 с.</a:t>
            </a:r>
          </a:p>
          <a:p>
            <a:r>
              <a:rPr lang="ru-RU" dirty="0">
                <a:solidFill>
                  <a:srgbClr val="0000FF"/>
                </a:solidFill>
              </a:rPr>
              <a:t>10.	Игнатьев Е.Н. Психология изобразительной деятельности. – СПб.: 2016 – 208 с.</a:t>
            </a:r>
          </a:p>
          <a:p>
            <a:r>
              <a:rPr lang="ru-RU" dirty="0">
                <a:solidFill>
                  <a:srgbClr val="0000FF"/>
                </a:solidFill>
              </a:rPr>
              <a:t>11.	Казакова Р.Г. Актуальные проблемы теории и методики изобрази-тельной деятельности.</a:t>
            </a:r>
          </a:p>
          <a:p>
            <a:pPr marL="0" indent="0">
              <a:buNone/>
            </a:pPr>
            <a:r>
              <a:rPr lang="ru-RU" dirty="0">
                <a:solidFill>
                  <a:srgbClr val="0000FF"/>
                </a:solidFill>
              </a:rPr>
              <a:t>              – Самара: 2015 – 562 с.</a:t>
            </a:r>
          </a:p>
          <a:p>
            <a:endParaRPr lang="ru-RU" dirty="0"/>
          </a:p>
        </p:txBody>
      </p:sp>
    </p:spTree>
    <p:extLst>
      <p:ext uri="{BB962C8B-B14F-4D97-AF65-F5344CB8AC3E}">
        <p14:creationId xmlns:p14="http://schemas.microsoft.com/office/powerpoint/2010/main" val="334442343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Ион">
  <a:themeElements>
    <a:clrScheme name="Другая 1">
      <a:dk1>
        <a:sysClr val="windowText" lastClr="000000"/>
      </a:dk1>
      <a:lt1>
        <a:sysClr val="window" lastClr="FFFFFF"/>
      </a:lt1>
      <a:dk2>
        <a:srgbClr val="FBAB75"/>
      </a:dk2>
      <a:lt2>
        <a:srgbClr val="EBEBEB"/>
      </a:lt2>
      <a:accent1>
        <a:srgbClr val="F5A408"/>
      </a:accent1>
      <a:accent2>
        <a:srgbClr val="FA731A"/>
      </a:accent2>
      <a:accent3>
        <a:srgbClr val="AB9281"/>
      </a:accent3>
      <a:accent4>
        <a:srgbClr val="A18CD0"/>
      </a:accent4>
      <a:accent5>
        <a:srgbClr val="8EBBD2"/>
      </a:accent5>
      <a:accent6>
        <a:srgbClr val="ACC995"/>
      </a:accent6>
      <a:hlink>
        <a:srgbClr val="FAC96A"/>
      </a:hlink>
      <a:folHlink>
        <a:srgbClr val="FCDB9B"/>
      </a:folHlink>
    </a:clrScheme>
    <a:fontScheme name="Ион">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Ион">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txDef>
      <a:spPr>
        <a:noFill/>
      </a:spPr>
      <a:bodyPr wrap="none" rtlCol="0">
        <a:spAutoFit/>
      </a:bodyPr>
      <a:lstStyle>
        <a:defPPr algn="l">
          <a:defRPr/>
        </a:defPPr>
      </a:lstStyle>
    </a:txDef>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2009</TotalTime>
  <Words>1854</Words>
  <Application>Microsoft Office PowerPoint</Application>
  <PresentationFormat>Широкоэкранный</PresentationFormat>
  <Paragraphs>353</Paragraphs>
  <Slides>28</Slides>
  <Notes>0</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28</vt:i4>
      </vt:variant>
    </vt:vector>
  </HeadingPairs>
  <TitlesOfParts>
    <vt:vector size="34" baseType="lpstr">
      <vt:lpstr>Arial</vt:lpstr>
      <vt:lpstr>Calibri</vt:lpstr>
      <vt:lpstr>Century Gothic</vt:lpstr>
      <vt:lpstr>Times New Roman</vt:lpstr>
      <vt:lpstr>Wingdings 3</vt:lpstr>
      <vt:lpstr>Ион</vt:lpstr>
      <vt:lpstr>Методический кейс  «Фантастическое животное»</vt:lpstr>
      <vt:lpstr>ГАУ ДО ТО  «Дворец творчества и спорта «Пионер»</vt:lpstr>
      <vt:lpstr>Дополнительная общеобразовательная общеразвивающая программа художественной направленности по изобразительному искусству</vt:lpstr>
      <vt:lpstr>Студия изобразительного искусства                   «Фантазия»</vt:lpstr>
      <vt:lpstr>          Каждый ребенок – художник!</vt:lpstr>
      <vt:lpstr>«Фантастическое животное» Основные учебные задачи </vt:lpstr>
      <vt:lpstr>«Фантастическое животное» Методические задачи </vt:lpstr>
      <vt:lpstr>Задания на развитие                воображения и фантазии </vt:lpstr>
      <vt:lpstr>Творческое задание-тест  «Фантастическое животное»</vt:lpstr>
      <vt:lpstr>Творческое задание-тест «Фантастическое животное»</vt:lpstr>
      <vt:lpstr>Необходимые материалы и инструменты  для выполнения задания</vt:lpstr>
      <vt:lpstr>Этапы выполнения задания.  1 этап. Достроить форму</vt:lpstr>
      <vt:lpstr>Этапы выполнения задания.  2 этап. Узоры и детали</vt:lpstr>
      <vt:lpstr>Этапы выполнения задания.  3 этап. Заполнить форму цветом    </vt:lpstr>
      <vt:lpstr>Этапы выполнения задания.  4 этап. Создание пространства, фона                       </vt:lpstr>
      <vt:lpstr>Различные образные решения.    Стартовый уровень.</vt:lpstr>
      <vt:lpstr> Примеры готовых работ        разных уровней обучения</vt:lpstr>
      <vt:lpstr>        </vt:lpstr>
      <vt:lpstr>   Диагностическая карта входного          контроля</vt:lpstr>
      <vt:lpstr>Ключ к диагностической карте входного контроля</vt:lpstr>
      <vt:lpstr>Ключ к диагностической карте входного контроля</vt:lpstr>
      <vt:lpstr>Ключ к диагностической карте входного контроля</vt:lpstr>
      <vt:lpstr>Пример диагностической карты входного контроля</vt:lpstr>
      <vt:lpstr>Дневник педагогических наблюдений (пример)</vt:lpstr>
      <vt:lpstr>       Творчество без границ! Придуманные герои оживают  в мультипликации!</vt:lpstr>
      <vt:lpstr>Творчество без границ! Придуманные герои оживают в игрушке!</vt:lpstr>
      <vt:lpstr> Чудесные игрушки-своими руками</vt:lpstr>
      <vt:lpstr>Список источников:</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Методический кейс «Фантастическое животное»</dc:title>
  <dc:creator>Анастасия</dc:creator>
  <cp:lastModifiedBy>ИЗО</cp:lastModifiedBy>
  <cp:revision>153</cp:revision>
  <dcterms:created xsi:type="dcterms:W3CDTF">2023-03-14T23:40:00Z</dcterms:created>
  <dcterms:modified xsi:type="dcterms:W3CDTF">2023-04-04T08:54:01Z</dcterms:modified>
</cp:coreProperties>
</file>