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1FEEA-99F6-406E-94FE-624AFCD558FD}" type="datetimeFigureOut">
              <a:rPr lang="ru-RU" smtClean="0"/>
              <a:pPr/>
              <a:t>18.10.2020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DE1C9-633D-4459-AFF5-FAE34C97FE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1FEEA-99F6-406E-94FE-624AFCD558FD}" type="datetimeFigureOut">
              <a:rPr lang="ru-RU" smtClean="0"/>
              <a:pPr/>
              <a:t>18.10.2020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DE1C9-633D-4459-AFF5-FAE34C97FE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1FEEA-99F6-406E-94FE-624AFCD558FD}" type="datetimeFigureOut">
              <a:rPr lang="ru-RU" smtClean="0"/>
              <a:pPr/>
              <a:t>18.10.2020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DE1C9-633D-4459-AFF5-FAE34C97FE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1FEEA-99F6-406E-94FE-624AFCD558FD}" type="datetimeFigureOut">
              <a:rPr lang="ru-RU" smtClean="0"/>
              <a:pPr/>
              <a:t>18.10.2020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DE1C9-633D-4459-AFF5-FAE34C97FE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1FEEA-99F6-406E-94FE-624AFCD558FD}" type="datetimeFigureOut">
              <a:rPr lang="ru-RU" smtClean="0"/>
              <a:pPr/>
              <a:t>18.10.2020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DE1C9-633D-4459-AFF5-FAE34C97FE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1FEEA-99F6-406E-94FE-624AFCD558FD}" type="datetimeFigureOut">
              <a:rPr lang="ru-RU" smtClean="0"/>
              <a:pPr/>
              <a:t>18.10.2020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DE1C9-633D-4459-AFF5-FAE34C97FE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1FEEA-99F6-406E-94FE-624AFCD558FD}" type="datetimeFigureOut">
              <a:rPr lang="ru-RU" smtClean="0"/>
              <a:pPr/>
              <a:t>18.10.2020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DE1C9-633D-4459-AFF5-FAE34C97FE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1FEEA-99F6-406E-94FE-624AFCD558FD}" type="datetimeFigureOut">
              <a:rPr lang="ru-RU" smtClean="0"/>
              <a:pPr/>
              <a:t>18.10.2020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DE1C9-633D-4459-AFF5-FAE34C97FE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1FEEA-99F6-406E-94FE-624AFCD558FD}" type="datetimeFigureOut">
              <a:rPr lang="ru-RU" smtClean="0"/>
              <a:pPr/>
              <a:t>18.10.2020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DE1C9-633D-4459-AFF5-FAE34C97FE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1FEEA-99F6-406E-94FE-624AFCD558FD}" type="datetimeFigureOut">
              <a:rPr lang="ru-RU" smtClean="0"/>
              <a:pPr/>
              <a:t>18.10.2020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DE1C9-633D-4459-AFF5-FAE34C97FE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61FEEA-99F6-406E-94FE-624AFCD558FD}" type="datetimeFigureOut">
              <a:rPr lang="ru-RU" smtClean="0"/>
              <a:pPr/>
              <a:t>18.10.2020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6DE1C9-633D-4459-AFF5-FAE34C97FE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1FEEA-99F6-406E-94FE-624AFCD558FD}" type="datetimeFigureOut">
              <a:rPr lang="ru-RU" smtClean="0"/>
              <a:pPr/>
              <a:t>18.10.2020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DE1C9-633D-4459-AFF5-FAE34C97FED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://900igr.net/up/datai/73438/0001-001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428728" y="214290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Муниципальное бюджетное общеобразовательное учреждение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«Средняя школа № 2 р.п.Мулловка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Муниципального образования «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Мелекесский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район»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Ульяновской области»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85984" y="2357430"/>
            <a:ext cx="52149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 smtClean="0">
                <a:solidFill>
                  <a:srgbClr val="C00000"/>
                </a:solidFill>
                <a:cs typeface="Aharoni" pitchFamily="2" charset="-79"/>
              </a:rPr>
              <a:t>ПАМЯТЬ ЖИВА…</a:t>
            </a:r>
            <a:endParaRPr lang="ru-RU" sz="5400" dirty="0">
              <a:solidFill>
                <a:srgbClr val="C00000"/>
              </a:solidFill>
              <a:cs typeface="Aharoni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86314" y="5072074"/>
            <a:ext cx="24288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Автор: Решетова А.В.,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учитель начальных классов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71934" y="6286520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2020 г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s://ds02.infourok.ru/uploads/ex/0682/00007bb1-4cc37f00/img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4102" name="Picture 6" descr="https://balalaika24.ru/t1/attachments/16/167/c812e135751ace1940c7cee365d4299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071546"/>
            <a:ext cx="3929090" cy="2797959"/>
          </a:xfrm>
          <a:prstGeom prst="rect">
            <a:avLst/>
          </a:prstGeom>
          <a:noFill/>
        </p:spPr>
      </p:pic>
      <p:pic>
        <p:nvPicPr>
          <p:cNvPr id="4104" name="Picture 8" descr="https://mtdata.ru/u11/photoF837/20778750222-0/origin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1142984"/>
            <a:ext cx="3929090" cy="271464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285852" y="4000504"/>
            <a:ext cx="371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Вечная память мёртвым!</a:t>
            </a:r>
          </a:p>
          <a:p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Вечная память живым!</a:t>
            </a:r>
          </a:p>
          <a:p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Это нужно не мёртвым,</a:t>
            </a:r>
          </a:p>
          <a:p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Это нужно живым!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6" name="Picture 10" descr="https://www.vsyako.net/wp-content/uploads/2020/05/331d9411cdc5555d0e597e19b30a586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7752" y="4000504"/>
            <a:ext cx="4071934" cy="25784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s02.infourok.ru/uploads/ex/0682/00007bb1-4cc37f00/img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9144000" cy="721521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214415" y="642918"/>
            <a:ext cx="7286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Музей боевой и трудовой славы р.п. Мулловка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6" name="Picture 8" descr="https://i.mycdn.me/i?r=AyH4iRPQ2q0otWIFepML2LxR43v3W0jdC-ctV_5riB_v0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1142984"/>
            <a:ext cx="3429024" cy="2928958"/>
          </a:xfrm>
          <a:prstGeom prst="rect">
            <a:avLst/>
          </a:prstGeom>
          <a:noFill/>
        </p:spPr>
      </p:pic>
      <p:pic>
        <p:nvPicPr>
          <p:cNvPr id="1026" name="Picture 2" descr="http://2.bp.blogspot.com/-AzUlm69XPmY/VgoypJoE-NI/AAAAAAAABKo/HpRwNzQcaoE/s1600/IMG_11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1142984"/>
            <a:ext cx="4956696" cy="2928957"/>
          </a:xfrm>
          <a:prstGeom prst="rect">
            <a:avLst/>
          </a:prstGeom>
          <a:noFill/>
        </p:spPr>
      </p:pic>
      <p:pic>
        <p:nvPicPr>
          <p:cNvPr id="1028" name="Picture 4" descr="http://oldschool84.centerstart.ru/sites/default/files/u12/SDC1349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14678" y="4143380"/>
            <a:ext cx="3357586" cy="25181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s02.infourok.ru/uploads/ex/0682/00007bb1-4cc37f00/img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9144000" cy="7215214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214415" y="642918"/>
            <a:ext cx="72866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Музей боевой и трудовой славы р.п. Мулловка</a:t>
            </a:r>
            <a:endParaRPr lang="ru-RU" sz="28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https://i.mycdn.me/i?r=AyH4iRPQ2q0otWIFepML2LxRZ3Ya-lsaULCR8buBlHjyc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1214422"/>
            <a:ext cx="3786214" cy="2689179"/>
          </a:xfrm>
          <a:prstGeom prst="rect">
            <a:avLst/>
          </a:prstGeom>
          <a:noFill/>
        </p:spPr>
      </p:pic>
      <p:pic>
        <p:nvPicPr>
          <p:cNvPr id="17420" name="Picture 12" descr="https://i.mycdn.me/i?r=AyH4iRPQ2q0otWIFepML2LxRYFiVDVLvYuMLC-7lZQsFA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1142984"/>
            <a:ext cx="3786214" cy="2839662"/>
          </a:xfrm>
          <a:prstGeom prst="rect">
            <a:avLst/>
          </a:prstGeom>
          <a:noFill/>
        </p:spPr>
      </p:pic>
      <p:pic>
        <p:nvPicPr>
          <p:cNvPr id="11266" name="Picture 2" descr="http://i.mycdn.me/i?r=AzEPZsRbOZEKgBhR0XGMT1RkOf4KV2AK19JrBKoiIBA7IKaKTM5SRkZCeTgDn6uOyic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64" y="4071942"/>
            <a:ext cx="3429024" cy="2571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s02.infourok.ru/uploads/ex/0682/00007bb1-4cc37f00/img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9144000" cy="7215214"/>
          </a:xfrm>
          <a:prstGeom prst="rect">
            <a:avLst/>
          </a:prstGeom>
          <a:noFill/>
        </p:spPr>
      </p:pic>
      <p:pic>
        <p:nvPicPr>
          <p:cNvPr id="18434" name="Picture 2" descr="https://i.mycdn.me/i?r=AyH4iRPQ2q0otWIFepML2LxRorl4PuCNWsuoKaxJSn8v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1285860"/>
            <a:ext cx="2539306" cy="414340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285720" y="785794"/>
            <a:ext cx="8858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Памятник воину -  освободителю (совхозная часть посёлка)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6" name="Picture 4" descr="http://zhuravli.uonb.ru/wp-content/uploads/Mulovka-fab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1285860"/>
            <a:ext cx="3071834" cy="407196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571868" y="1357298"/>
            <a:ext cx="264320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Есть у нас в поселке Памятник солдату – В честь погибших наших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дедов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 отцов. И с войны Алёша Не вернулся тоже… Славный и хороший Русский паренек. Отшумели грозы, Выросли березы,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Лишь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ложатся тени Возле ног его. Ты живешь на свете, Ты теперь в ответе.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Чтоб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хранило память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Всё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 них село!!!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857356" y="5500702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1970 г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43834" y="5572140"/>
            <a:ext cx="8787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2016 г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s02.infourok.ru/uploads/ex/0682/00007bb1-4cc37f00/img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9144000" cy="7215214"/>
          </a:xfrm>
          <a:prstGeom prst="rect">
            <a:avLst/>
          </a:prstGeom>
          <a:noFill/>
        </p:spPr>
      </p:pic>
      <p:pic>
        <p:nvPicPr>
          <p:cNvPr id="16388" name="Picture 4" descr="https://i.mycdn.me/i?r=AyH4iRPQ2q0otWIFepML2LxR7Xwwr9olIbLMzZBshgNuz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4572008"/>
            <a:ext cx="4202133" cy="207167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42976" y="714356"/>
            <a:ext cx="7072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Обелиск Славы (фабричная часть посёлка)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92" name="Picture 8" descr="https://i.multilisting.su/system/photos/entity/113/068/532/medium/img.jpg?155782952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1285860"/>
            <a:ext cx="3933468" cy="2538398"/>
          </a:xfrm>
          <a:prstGeom prst="rect">
            <a:avLst/>
          </a:prstGeom>
          <a:noFill/>
        </p:spPr>
      </p:pic>
      <p:pic>
        <p:nvPicPr>
          <p:cNvPr id="16394" name="Picture 10" descr="http://media73.ru/upload/iblock/d56/d5624aa61e6c78dd38554980197e57ab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1357298"/>
            <a:ext cx="4143404" cy="2481782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357290" y="4071942"/>
            <a:ext cx="8787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1975 г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43636" y="4000504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2016 г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s02.infourok.ru/uploads/ex/0682/00007bb1-4cc37f00/img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9144000" cy="7215214"/>
          </a:xfrm>
          <a:prstGeom prst="rect">
            <a:avLst/>
          </a:prstGeom>
          <a:noFill/>
        </p:spPr>
      </p:pic>
      <p:pic>
        <p:nvPicPr>
          <p:cNvPr id="2050" name="Picture 2" descr="https://sobory.ru/pic/26300/26344_20170924_20225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1500174"/>
            <a:ext cx="4143404" cy="471490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714348" y="642919"/>
            <a:ext cx="82153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Часовня в память жителей Мулловки, </a:t>
            </a:r>
          </a:p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участников Великой Отечественной войны.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43372" y="6286520"/>
            <a:ext cx="1428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2010 г</a:t>
            </a:r>
            <a:endParaRPr lang="ru-RU" sz="2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s02.infourok.ru/uploads/ex/0682/00007bb1-4cc37f00/img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9144000" cy="7215214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71472" y="0"/>
            <a:ext cx="34290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Рисунок 3" descr="C:\Users\Пользователь\Pictures\2019-02\IMG_20190225_182340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12989" y="1613131"/>
            <a:ext cx="3714777" cy="2774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nezabudem.net/uploads/place_photo/7194/0_82029_510fc8d5_orig__1_.jpg"/>
          <p:cNvPicPr/>
          <p:nvPr/>
        </p:nvPicPr>
        <p:blipFill>
          <a:blip r:embed="rId4" cstate="print">
            <a:lum bright="-8000"/>
          </a:blip>
          <a:srcRect r="10929" b="21054"/>
          <a:stretch>
            <a:fillRect/>
          </a:stretch>
        </p:blipFill>
        <p:spPr bwMode="auto">
          <a:xfrm>
            <a:off x="6286512" y="3929066"/>
            <a:ext cx="2428892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Пользователь\Pictures\2019-02\IMG_20190225_18232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3373855" y="4127079"/>
            <a:ext cx="2714620" cy="2318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353878" y="1000108"/>
            <a:ext cx="543296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Рубис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Иван Сидорович 1905 г.р.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Призван на войну 2 августа 1941 года. Служил в звании рядового в составе 62-й армии под командованием генерала Антона Ивановича Лопатина, которая особо отличилась героической обороной Сталинграда.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29 июля 1942 года в ходе боя получил смертельное проникающее ранение в грудь.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s02.infourok.ru/uploads/ex/0682/00007bb1-4cc37f00/img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9144000" cy="7215214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71472" y="0"/>
            <a:ext cx="34290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Рисунок 3" descr="https://rodvoid.org/0/0e/%D0%9D%D0%B8%D0%BA%D0%BE%D0%BB%D0%B0%D0%B9_%D0%94%D0%BC%D0%B8%D1%82%D1%80%D0%B8%D0%B5%D0%B2%D0%B8%D1%87_%D0%9A%D1%83%D0%BD%D0%B8%D1%86%D1%8B%D0%BD.JPE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1214422"/>
            <a:ext cx="2724150" cy="3519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357554" y="1285860"/>
            <a:ext cx="550072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Куницын Николай Дмитриевич 1910 г.р.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Служил в звании инженер – капитана в рядах 164 стрелкового полка 33 стрелковой дивизии.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Прошёл всю войну, остался жив.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Имеет награды: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Медаль «За взятие Берлина» 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Медаль «За победу над Германией в Великой Отечественной войне 1941–1945 гг.» Орден«Отечественная война 2-ой степени» Орден«Красной звезды»</a:t>
            </a: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s02.infourok.ru/uploads/ex/0682/00007bb1-4cc37f00/img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9144000" cy="7215214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71472" y="0"/>
            <a:ext cx="34290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57514" y="1285860"/>
            <a:ext cx="5443576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Губанов Дмитрий Иванович 1924 г.р. </a:t>
            </a:r>
          </a:p>
          <a:p>
            <a:endParaRPr lang="ru-RU" sz="24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Призван на войну 3 марта 1943 года.</a:t>
            </a:r>
          </a:p>
          <a:p>
            <a:r>
              <a:rPr lang="ru-RU" sz="2000" dirty="0" smtClean="0"/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Служил на Курско-орловской дуге под командованием  маршала Рокоссовского, был пулемётчиком.</a:t>
            </a:r>
            <a:r>
              <a:rPr lang="ru-RU" sz="2000" dirty="0" smtClean="0"/>
              <a:t> 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Прошёл всю войну, остался жив.</a:t>
            </a:r>
          </a:p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Награжден Орденом Отечественной войны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II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степени.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F:\Архив р.п. Мулловка\Губанов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214422"/>
            <a:ext cx="230505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P3020038"/>
          <p:cNvPicPr/>
          <p:nvPr/>
        </p:nvPicPr>
        <p:blipFill>
          <a:blip r:embed="rId4" cstate="print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="" xmlns:wpc="http://schemas.microsoft.com/office/word/2010/wordprocessingCanvas" xmlns:cx="http://schemas.microsoft.com/office/drawing/2014/chartex" xmlns:cx1="http://schemas.microsoft.com/office/drawing/2015/9/8/chartex" xmlns:cx2="http://schemas.microsoft.com/office/drawing/2015/10/21/chartex" xmlns:cx3="http://schemas.microsoft.com/office/drawing/2016/5/9/chartex" xmlns:cx4="http://schemas.microsoft.com/office/drawing/2016/5/10/chartex" xmlns:cx5="http://schemas.microsoft.com/office/drawing/2016/5/11/chartex" xmlns:cx6="http://schemas.microsoft.com/office/drawing/2016/5/12/chartex" xmlns:cx7="http://schemas.microsoft.com/office/drawing/2016/5/13/chartex" xmlns:cx8="http://schemas.microsoft.com/office/drawing/2016/5/14/chartex" xmlns:mc="http://schemas.openxmlformats.org/markup-compatibility/2006" xmlns:aink="http://schemas.microsoft.com/office/drawing/2016/ink" xmlns:am3d="http://schemas.microsoft.com/office/drawing/2017/model3d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cid="http://schemas.microsoft.com/office/word/2016/wordml/cid" xmlns:w16se="http://schemas.microsoft.com/office/word/2015/wordml/symex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arto="http://schemas.microsoft.com/office/word/2006/arto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143372" y="4286256"/>
            <a:ext cx="3219454" cy="20002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s02.infourok.ru/uploads/ex/0682/00007bb1-4cc37f00/img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9144000" cy="7215214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71472" y="0"/>
            <a:ext cx="34290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23554" name="Picture 2" descr="https://i.mycdn.me/i?r=AyH4iRPQ2q0otWIFepML2LxRf1D4G3GOclPni-AspttZ_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214422"/>
            <a:ext cx="3929090" cy="257176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57224" y="714356"/>
            <a:ext cx="8072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 мы помним прошлое, у нас есть будущее!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" name="AutoShape 2" descr="https://apf.mail.ru/cgi-bin/readmsg?id=16022551090945279906;0;1&amp;exif=1&amp;full=1&amp;x-email=reshetova77anna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AutoShape 4" descr="https://apf.mail.ru/cgi-bin/readmsg?id=16022551090945279906;0;1&amp;exif=1&amp;full=1&amp;x-email=reshetova77anna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apf.mail.ru/cgi-bin/readmsg?id=16022551090945279906;0;1&amp;exif=1&amp;full=1&amp;x-email=reshetova77anna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5" name="Picture 7" descr="C:\Users\Пользователь\Downloads\IMG_20190509_0913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4000504"/>
            <a:ext cx="3500430" cy="250033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785918" y="3929067"/>
            <a:ext cx="36433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 мы помним – мы живем!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Поклон же низкий тем солдатам,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Кто, погибая под огнем,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Ковал победу в сорок пятом.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 мы помним – мы сильны.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Пусть не скудеет наша память.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Военных горьких лет сыны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Пускай навеки будут с нами.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3" descr="https://i.mycdn.me/i?r=AyH4iRPQ2q0otWIFepML2LxR1b7Z7HkuQ_4dNHgb1raRp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1214422"/>
            <a:ext cx="4000528" cy="25717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s02.infourok.ru/uploads/ex/0682/00007bb1-4cc37f00/img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57214"/>
            <a:ext cx="9144000" cy="7215214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571472" y="0"/>
            <a:ext cx="3429024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23554" name="Picture 2" descr="https://i.mycdn.me/i?r=AyH4iRPQ2q0otWIFepML2LxRf1D4G3GOclPni-AspttZ_Q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214422"/>
            <a:ext cx="3929090" cy="257176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57224" y="714356"/>
            <a:ext cx="8072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 мы помним прошлое, у нас есть будущее!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0" name="AutoShape 2" descr="https://apf.mail.ru/cgi-bin/readmsg?id=16022551090945279906;0;1&amp;exif=1&amp;full=1&amp;x-email=reshetova77anna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AutoShape 4" descr="https://apf.mail.ru/cgi-bin/readmsg?id=16022551090945279906;0;1&amp;exif=1&amp;full=1&amp;x-email=reshetova77anna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https://apf.mail.ru/cgi-bin/readmsg?id=16022551090945279906;0;1&amp;exif=1&amp;full=1&amp;x-email=reshetova77anna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5" name="Picture 7" descr="C:\Users\Пользователь\Downloads\IMG_20190509_09134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4000504"/>
            <a:ext cx="3500430" cy="2500330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785918" y="3929067"/>
            <a:ext cx="36433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 мы помним – мы живем!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Поклон же низкий тем солдатам,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Кто, погибая под огнем,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Ковал победу в сорок пятом.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 мы помним – мы сильны.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Пусть не скудеет наша память.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Военных горьких лет сыны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Пускай навеки будут с нами.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3" descr="https://i.mycdn.me/i?r=AyH4iRPQ2q0otWIFepML2LxR1b7Z7HkuQ_4dNHgb1raRp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1214422"/>
            <a:ext cx="4000528" cy="25717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</TotalTime>
  <Words>265</Words>
  <Application>Microsoft Office PowerPoint</Application>
  <PresentationFormat>Экран (4:3)</PresentationFormat>
  <Paragraphs>64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43</cp:revision>
  <dcterms:created xsi:type="dcterms:W3CDTF">2020-10-09T10:14:50Z</dcterms:created>
  <dcterms:modified xsi:type="dcterms:W3CDTF">2020-10-18T10:15:45Z</dcterms:modified>
</cp:coreProperties>
</file>